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Default Extension="emf" ContentType="image/x-emf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Default Extension="svg" ContentType="image/svg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ommentAuthors.xml" ContentType="application/vnd.openxmlformats-officedocument.presentationml.commentAuth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0" r:id="rId1"/>
    <p:sldMasterId id="2147483693" r:id="rId2"/>
    <p:sldMasterId id="2147483711" r:id="rId3"/>
    <p:sldMasterId id="2147483769" r:id="rId4"/>
    <p:sldMasterId id="2147483889" r:id="rId5"/>
  </p:sldMasterIdLst>
  <p:notesMasterIdLst>
    <p:notesMasterId r:id="rId64"/>
  </p:notesMasterIdLst>
  <p:handoutMasterIdLst>
    <p:handoutMasterId r:id="rId65"/>
  </p:handoutMasterIdLst>
  <p:sldIdLst>
    <p:sldId id="3548" r:id="rId6"/>
    <p:sldId id="3549" r:id="rId7"/>
    <p:sldId id="3545" r:id="rId8"/>
    <p:sldId id="3551" r:id="rId9"/>
    <p:sldId id="3547" r:id="rId10"/>
    <p:sldId id="2737" r:id="rId11"/>
    <p:sldId id="3523" r:id="rId12"/>
    <p:sldId id="3524" r:id="rId13"/>
    <p:sldId id="3525" r:id="rId14"/>
    <p:sldId id="3526" r:id="rId15"/>
    <p:sldId id="3583" r:id="rId16"/>
    <p:sldId id="3568" r:id="rId17"/>
    <p:sldId id="3426" r:id="rId18"/>
    <p:sldId id="3567" r:id="rId19"/>
    <p:sldId id="3423" r:id="rId20"/>
    <p:sldId id="3453" r:id="rId21"/>
    <p:sldId id="3565" r:id="rId22"/>
    <p:sldId id="3552" r:id="rId23"/>
    <p:sldId id="3557" r:id="rId24"/>
    <p:sldId id="3559" r:id="rId25"/>
    <p:sldId id="3440" r:id="rId26"/>
    <p:sldId id="3566" r:id="rId27"/>
    <p:sldId id="3569" r:id="rId28"/>
    <p:sldId id="3345" r:id="rId29"/>
    <p:sldId id="3441" r:id="rId30"/>
    <p:sldId id="3442" r:id="rId31"/>
    <p:sldId id="3334" r:id="rId32"/>
    <p:sldId id="3443" r:id="rId33"/>
    <p:sldId id="3456" r:id="rId34"/>
    <p:sldId id="3156" r:id="rId35"/>
    <p:sldId id="2761" r:id="rId36"/>
    <p:sldId id="3435" r:id="rId37"/>
    <p:sldId id="3564" r:id="rId38"/>
    <p:sldId id="3490" r:id="rId39"/>
    <p:sldId id="3577" r:id="rId40"/>
    <p:sldId id="3537" r:id="rId41"/>
    <p:sldId id="2735" r:id="rId42"/>
    <p:sldId id="3532" r:id="rId43"/>
    <p:sldId id="3412" r:id="rId44"/>
    <p:sldId id="3385" r:id="rId45"/>
    <p:sldId id="3520" r:id="rId46"/>
    <p:sldId id="3498" r:id="rId47"/>
    <p:sldId id="3416" r:id="rId48"/>
    <p:sldId id="3473" r:id="rId49"/>
    <p:sldId id="3510" r:id="rId50"/>
    <p:sldId id="3344" r:id="rId51"/>
    <p:sldId id="3576" r:id="rId52"/>
    <p:sldId id="3528" r:id="rId53"/>
    <p:sldId id="3574" r:id="rId54"/>
    <p:sldId id="3575" r:id="rId55"/>
    <p:sldId id="3582" r:id="rId56"/>
    <p:sldId id="3585" r:id="rId57"/>
    <p:sldId id="3534" r:id="rId58"/>
    <p:sldId id="3586" r:id="rId59"/>
    <p:sldId id="3570" r:id="rId60"/>
    <p:sldId id="3571" r:id="rId61"/>
    <p:sldId id="3584" r:id="rId62"/>
    <p:sldId id="3451" r:id="rId63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069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Дмитрий Фетисов" initials="ДФ" lastIdx="0" clrIdx="0"/>
  <p:cmAuthor id="2" name="Дмитрий" initials="Д" lastIdx="1" clrIdx="1">
    <p:extLst>
      <p:ext uri="{19B8F6BF-5375-455C-9EA6-DF929625EA0E}">
        <p15:presenceInfo xmlns:p15="http://schemas.microsoft.com/office/powerpoint/2012/main" xmlns="" userId="Дмитрий" providerId="None"/>
      </p:ext>
    </p:extLst>
  </p:cmAuthor>
  <p:cmAuthor id="3" name="Татьяна Фетисова" initials="ТФ" lastIdx="2" clrIdx="2">
    <p:extLst>
      <p:ext uri="{19B8F6BF-5375-455C-9EA6-DF929625EA0E}">
        <p15:presenceInfo xmlns:p15="http://schemas.microsoft.com/office/powerpoint/2012/main" xmlns="" userId="1eb42aa06a00000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CC"/>
    <a:srgbClr val="CCFFCC"/>
    <a:srgbClr val="CCFFFF"/>
    <a:srgbClr val="CCECFF"/>
    <a:srgbClr val="FFFF99"/>
    <a:srgbClr val="F9FD49"/>
    <a:srgbClr val="AFFEA4"/>
    <a:srgbClr val="FFCCFF"/>
    <a:srgbClr val="FDE3F8"/>
    <a:srgbClr val="FFFF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A488322-F2BA-4B5B-9748-0D474271808F}" styleName="Средний стиль 3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Средний стиль 3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B344D84-9AFB-497E-A393-DC336BA19D2E}" styleName="Средний стиль 3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33" autoAdjust="0"/>
    <p:restoredTop sz="91880" autoAdjust="0"/>
  </p:normalViewPr>
  <p:slideViewPr>
    <p:cSldViewPr>
      <p:cViewPr varScale="1">
        <p:scale>
          <a:sx n="107" d="100"/>
          <a:sy n="107" d="100"/>
        </p:scale>
        <p:origin x="-1734" y="-78"/>
      </p:cViewPr>
      <p:guideLst>
        <p:guide orient="horz" pos="2069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2898" y="66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slide" Target="slides/slide58.xml"/><Relationship Id="rId68" Type="http://schemas.openxmlformats.org/officeDocument/2006/relationships/viewProps" Target="viewProp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61" Type="http://schemas.openxmlformats.org/officeDocument/2006/relationships/slide" Target="slides/slide56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notesMaster" Target="notesMasters/notesMaster1.xml"/><Relationship Id="rId69" Type="http://schemas.openxmlformats.org/officeDocument/2006/relationships/theme" Target="theme/theme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presProps" Target="presProp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087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8087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41A9A7F0-2B57-4B87-B79F-93C4B152B336}" type="datetimeFigureOut">
              <a:rPr lang="ru-RU" smtClean="0"/>
              <a:pPr/>
              <a:t>18.12.2023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30138"/>
            <a:ext cx="2945659" cy="498087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4" y="9430138"/>
            <a:ext cx="2945659" cy="498087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8BF47C14-96D3-4849-8AC1-3312EBDC02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228161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5659" cy="496411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2"/>
            <a:ext cx="2945659" cy="496411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17F12918-D776-47B5-B298-A9698A1CA54E}" type="datetimeFigureOut">
              <a:rPr lang="ru-RU" smtClean="0"/>
              <a:pPr/>
              <a:t>18.12.2023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31" tIns="45715" rIns="91431" bIns="45715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5515977D-9A5A-45CA-A236-9BBFF46B9C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69458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15977D-9A5A-45CA-A236-9BBFF46B9CF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130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15977D-9A5A-45CA-A236-9BBFF46B9CF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04254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15977D-9A5A-45CA-A236-9BBFF46B9CF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66145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15977D-9A5A-45CA-A236-9BBFF46B9CF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75842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15977D-9A5A-45CA-A236-9BBFF46B9CF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76098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15977D-9A5A-45CA-A236-9BBFF46B9CF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75712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15977D-9A5A-45CA-A236-9BBFF46B9CF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20330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15977D-9A5A-45CA-A236-9BBFF46B9CF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778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Master" Target="../slideMasters/slideMaster4.xml"/><Relationship Id="rId5" Type="http://schemas.openxmlformats.org/officeDocument/2006/relationships/hyperlink" Target="http://kpmg.com/app" TargetMode="External"/><Relationship Id="rId4" Type="http://schemas.openxmlformats.org/officeDocument/2006/relationships/hyperlink" Target="http://kpmg.ru/" TargetMode="Externa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9" b="0" i="0">
                <a:solidFill>
                  <a:srgbClr val="252523"/>
                </a:solidFill>
                <a:latin typeface="Times New Roman"/>
                <a:cs typeface="Times New Roman"/>
              </a:defRPr>
            </a:lvl1pPr>
          </a:lstStyle>
          <a:p>
            <a:pPr marL="4334666">
              <a:lnSpc>
                <a:spcPts val="1156"/>
              </a:lnSpc>
            </a:pPr>
            <a:fld id="{81D60167-4931-47E6-BA6A-407CBD079E47}" type="slidenum">
              <a:rPr lang="ru-RU" spc="-4" smtClean="0">
                <a:latin typeface="Arial"/>
                <a:cs typeface="Arial"/>
              </a:rPr>
              <a:pPr marL="4334666">
                <a:lnSpc>
                  <a:spcPts val="1156"/>
                </a:lnSpc>
              </a:pPr>
              <a:t>‹#›</a:t>
            </a:fld>
            <a:endParaRPr lang="ru-RU" spc="-4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9919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6D7DA-45DD-4D34-A48B-1C3796D2044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8D0E1-6172-4638-BCC1-0B70ED483AF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9796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6D7DA-45DD-4D34-A48B-1C3796D2044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8D0E1-6172-4638-BCC1-0B70ED483AF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51088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6D7DA-45DD-4D34-A48B-1C3796D2044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8D0E1-6172-4638-BCC1-0B70ED483AF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37730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6D7DA-45DD-4D34-A48B-1C3796D2044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8D0E1-6172-4638-BCC1-0B70ED483AF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29797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6D7DA-45DD-4D34-A48B-1C3796D2044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8D0E1-6172-4638-BCC1-0B70ED483AF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09990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6D7DA-45DD-4D34-A48B-1C3796D2044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8D0E1-6172-4638-BCC1-0B70ED483AF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11160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6D7DA-45DD-4D34-A48B-1C3796D2044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8D0E1-6172-4638-BCC1-0B70ED483AF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24815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B2D350B4-811D-9C49-8D4A-B431FFD45952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537914" y="273554"/>
            <a:ext cx="4981978" cy="234446"/>
          </a:xfrm>
          <a:prstGeom prst="rect">
            <a:avLst/>
          </a:prstGeom>
        </p:spPr>
      </p:pic>
      <p:sp>
        <p:nvSpPr>
          <p:cNvPr id="8" name="Slide Number Placeholder 12"/>
          <p:cNvSpPr txBox="1">
            <a:spLocks/>
          </p:cNvSpPr>
          <p:nvPr userDrawn="1"/>
        </p:nvSpPr>
        <p:spPr>
          <a:xfrm>
            <a:off x="8516509" y="97634"/>
            <a:ext cx="848799" cy="537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200" kern="1200">
                <a:solidFill>
                  <a:srgbClr val="DEAA46"/>
                </a:solidFill>
                <a:latin typeface="DINPro-Light"/>
                <a:ea typeface="+mn-ea"/>
                <a:cs typeface="DINPro-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90270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12"/>
          <p:cNvSpPr txBox="1">
            <a:spLocks/>
          </p:cNvSpPr>
          <p:nvPr userDrawn="1"/>
        </p:nvSpPr>
        <p:spPr>
          <a:xfrm>
            <a:off x="8516509" y="97634"/>
            <a:ext cx="848799" cy="537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200" kern="1200">
                <a:solidFill>
                  <a:srgbClr val="DEAA46"/>
                </a:solidFill>
                <a:latin typeface="DINPro-Light"/>
                <a:ea typeface="+mn-ea"/>
                <a:cs typeface="DINPro-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863119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553502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11909" y="207421"/>
            <a:ext cx="7920182" cy="380232"/>
          </a:xfrm>
        </p:spPr>
        <p:txBody>
          <a:bodyPr lIns="0" tIns="0" rIns="0" bIns="0"/>
          <a:lstStyle>
            <a:lvl1pPr>
              <a:defRPr sz="2471" b="1" i="0">
                <a:solidFill>
                  <a:srgbClr val="252523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16338" y="1172023"/>
            <a:ext cx="8711322" cy="244362"/>
          </a:xfrm>
        </p:spPr>
        <p:txBody>
          <a:bodyPr lIns="0" tIns="0" rIns="0" bIns="0"/>
          <a:lstStyle>
            <a:lvl1pPr>
              <a:defRPr sz="1588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9" b="0" i="0">
                <a:solidFill>
                  <a:srgbClr val="252523"/>
                </a:solidFill>
                <a:latin typeface="Times New Roman"/>
                <a:cs typeface="Times New Roman"/>
              </a:defRPr>
            </a:lvl1pPr>
          </a:lstStyle>
          <a:p>
            <a:pPr marL="4334666">
              <a:lnSpc>
                <a:spcPts val="1156"/>
              </a:lnSpc>
            </a:pPr>
            <a:fld id="{81D60167-4931-47E6-BA6A-407CBD079E47}" type="slidenum">
              <a:rPr lang="ru-RU" spc="-4" smtClean="0">
                <a:latin typeface="Arial"/>
                <a:cs typeface="Arial"/>
              </a:rPr>
              <a:pPr marL="4334666">
                <a:lnSpc>
                  <a:spcPts val="1156"/>
                </a:lnSpc>
              </a:pPr>
              <a:t>‹#›</a:t>
            </a:fld>
            <a:endParaRPr lang="ru-RU" spc="-4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95482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B2D350B4-811D-9C49-8D4A-B431FFD45952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25122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B2D350B4-811D-9C49-8D4A-B431FFD45952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82186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B2D350B4-811D-9C49-8D4A-B431FFD45952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37545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B2D350B4-811D-9C49-8D4A-B431FFD45952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07116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B2D350B4-811D-9C49-8D4A-B431FFD45952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94948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B2D350B4-811D-9C49-8D4A-B431FFD45952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36896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B2D350B4-811D-9C49-8D4A-B431FFD45952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19806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B2D350B4-811D-9C49-8D4A-B431FFD45952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7209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5 - Singula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950"/>
          <a:stretch/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044800" y="1346400"/>
            <a:ext cx="6192000" cy="3510000"/>
          </a:xfrm>
        </p:spPr>
        <p:txBody>
          <a:bodyPr anchor="t" anchorCtr="0"/>
          <a:lstStyle>
            <a:lvl1pPr algn="l">
              <a:defRPr sz="10154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slide 1</a:t>
            </a:r>
            <a:br>
              <a:rPr lang="en-US" dirty="0"/>
            </a:br>
            <a:r>
              <a:rPr lang="en-US" dirty="0"/>
              <a:t>singular </a:t>
            </a:r>
            <a:br>
              <a:rPr lang="en-US" dirty="0"/>
            </a:br>
            <a:r>
              <a:rPr lang="en-US" dirty="0"/>
              <a:t>image</a:t>
            </a:r>
          </a:p>
        </p:txBody>
      </p:sp>
      <p:sp>
        <p:nvSpPr>
          <p:cNvPr id="4" name="object 3"/>
          <p:cNvSpPr/>
          <p:nvPr userDrawn="1"/>
        </p:nvSpPr>
        <p:spPr>
          <a:xfrm>
            <a:off x="1" y="0"/>
            <a:ext cx="1587731" cy="6858000"/>
          </a:xfrm>
          <a:custGeom>
            <a:avLst/>
            <a:gdLst/>
            <a:ahLst/>
            <a:cxnLst/>
            <a:rect l="l" t="t" r="r" b="b"/>
            <a:pathLst>
              <a:path w="1742046" h="7772400">
                <a:moveTo>
                  <a:pt x="0" y="7772400"/>
                </a:moveTo>
                <a:lnTo>
                  <a:pt x="1742046" y="7772400"/>
                </a:lnTo>
                <a:lnTo>
                  <a:pt x="1742046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00338D"/>
          </a:solidFill>
        </p:spPr>
        <p:txBody>
          <a:bodyPr wrap="square" lIns="0" tIns="0" rIns="0" bIns="0" rtlCol="0">
            <a:noAutofit/>
          </a:bodyPr>
          <a:lstStyle/>
          <a:p>
            <a:pPr defTabSz="844083"/>
            <a:endParaRPr sz="1662" dirty="0">
              <a:solidFill>
                <a:srgbClr val="000000"/>
              </a:solidFill>
            </a:endParaRP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064100" y="5036400"/>
            <a:ext cx="6172700" cy="216000"/>
          </a:xfrm>
        </p:spPr>
        <p:txBody>
          <a:bodyPr/>
          <a:lstStyle>
            <a:lvl1pPr>
              <a:defRPr sz="1015">
                <a:solidFill>
                  <a:schemeClr val="bg1"/>
                </a:solidFill>
              </a:defRPr>
            </a:lvl1pPr>
            <a:lvl2pPr>
              <a:defRPr sz="1015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015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015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015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reeform 19"/>
          <p:cNvSpPr>
            <a:spLocks noEditPoints="1"/>
          </p:cNvSpPr>
          <p:nvPr userDrawn="1"/>
        </p:nvSpPr>
        <p:spPr bwMode="auto">
          <a:xfrm>
            <a:off x="2070585" y="784800"/>
            <a:ext cx="717785" cy="316800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defTabSz="844083"/>
            <a:endParaRPr lang="en-GB" sz="1662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97138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 - Right dark vertica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729877" y="1339200"/>
            <a:ext cx="5715692" cy="3510000"/>
          </a:xfrm>
        </p:spPr>
        <p:txBody>
          <a:bodyPr anchor="t" anchorCtr="0"/>
          <a:lstStyle>
            <a:lvl1pPr algn="l">
              <a:defRPr sz="10154">
                <a:solidFill>
                  <a:schemeClr val="bg1"/>
                </a:solidFill>
                <a:latin typeface="KPMG Cyrillic Extralight" panose="020B0303030202040204" pitchFamily="34" charset="-52"/>
              </a:defRPr>
            </a:lvl1pPr>
          </a:lstStyle>
          <a:p>
            <a:r>
              <a:rPr lang="en-GB" dirty="0"/>
              <a:t>Title Slide 2 – </a:t>
            </a:r>
            <a:br>
              <a:rPr lang="en-GB" dirty="0"/>
            </a:br>
            <a:r>
              <a:rPr lang="en-GB" dirty="0"/>
              <a:t>Right dark vertical image</a:t>
            </a:r>
            <a:endParaRPr lang="en-US" dirty="0"/>
          </a:p>
        </p:txBody>
      </p:sp>
      <p:sp>
        <p:nvSpPr>
          <p:cNvPr id="11" name="Freeform 19"/>
          <p:cNvSpPr>
            <a:spLocks noEditPoints="1"/>
          </p:cNvSpPr>
          <p:nvPr userDrawn="1"/>
        </p:nvSpPr>
        <p:spPr bwMode="auto">
          <a:xfrm>
            <a:off x="756461" y="784800"/>
            <a:ext cx="717785" cy="316800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defTabSz="844083"/>
            <a:endParaRPr lang="en-GB" sz="1662" dirty="0">
              <a:solidFill>
                <a:srgbClr val="000000"/>
              </a:solidFill>
            </a:endParaRP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756462" y="5036400"/>
            <a:ext cx="5689108" cy="216000"/>
          </a:xfrm>
        </p:spPr>
        <p:txBody>
          <a:bodyPr/>
          <a:lstStyle>
            <a:lvl1pPr>
              <a:defRPr sz="1015">
                <a:solidFill>
                  <a:schemeClr val="bg1"/>
                </a:solidFill>
              </a:defRPr>
            </a:lvl1pPr>
            <a:lvl2pPr>
              <a:defRPr sz="1015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015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015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015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303838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11909" y="207421"/>
            <a:ext cx="7920182" cy="380232"/>
          </a:xfrm>
        </p:spPr>
        <p:txBody>
          <a:bodyPr lIns="0" tIns="0" rIns="0" bIns="0"/>
          <a:lstStyle>
            <a:lvl1pPr>
              <a:defRPr sz="2471" b="1" i="0">
                <a:solidFill>
                  <a:srgbClr val="252523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12/18/2023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9" b="0" i="0">
                <a:solidFill>
                  <a:srgbClr val="252523"/>
                </a:solidFill>
                <a:latin typeface="Times New Roman"/>
                <a:cs typeface="Times New Roman"/>
              </a:defRPr>
            </a:lvl1pPr>
          </a:lstStyle>
          <a:p>
            <a:pPr marL="4334666">
              <a:lnSpc>
                <a:spcPts val="1156"/>
              </a:lnSpc>
            </a:pPr>
            <a:fld id="{81D60167-4931-47E6-BA6A-407CBD079E47}" type="slidenum">
              <a:rPr lang="ru-RU" spc="-4" smtClean="0">
                <a:latin typeface="Arial"/>
                <a:cs typeface="Arial"/>
              </a:rPr>
              <a:pPr marL="4334666">
                <a:lnSpc>
                  <a:spcPts val="1156"/>
                </a:lnSpc>
              </a:pPr>
              <a:t>‹#›</a:t>
            </a:fld>
            <a:endParaRPr lang="ru-RU" spc="-4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37426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6 -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044800" y="1346400"/>
            <a:ext cx="6192000" cy="3510000"/>
          </a:xfrm>
        </p:spPr>
        <p:txBody>
          <a:bodyPr anchor="t" anchorCtr="0"/>
          <a:lstStyle>
            <a:lvl1pPr algn="l">
              <a:defRPr sz="10154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Title slide 3</a:t>
            </a:r>
            <a:br>
              <a:rPr lang="en-GB" dirty="0"/>
            </a:br>
            <a:r>
              <a:rPr lang="en-GB" dirty="0"/>
              <a:t>no image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064100" y="5036400"/>
            <a:ext cx="6172700" cy="216000"/>
          </a:xfrm>
        </p:spPr>
        <p:txBody>
          <a:bodyPr/>
          <a:lstStyle>
            <a:lvl1pPr>
              <a:defRPr sz="1015">
                <a:solidFill>
                  <a:schemeClr val="bg1"/>
                </a:solidFill>
              </a:defRPr>
            </a:lvl1pPr>
            <a:lvl2pPr>
              <a:defRPr sz="1015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015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015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015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4532065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 - Left dark vertica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-2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3726379" y="1339200"/>
            <a:ext cx="5021967" cy="3510000"/>
          </a:xfrm>
        </p:spPr>
        <p:txBody>
          <a:bodyPr anchor="t" anchorCtr="0"/>
          <a:lstStyle>
            <a:lvl1pPr algn="l">
              <a:defRPr sz="10154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Title slide 4</a:t>
            </a:r>
            <a:br>
              <a:rPr lang="en-GB" dirty="0"/>
            </a:br>
            <a:r>
              <a:rPr lang="en-GB" dirty="0"/>
              <a:t>dark left vertical image</a:t>
            </a:r>
            <a:endParaRPr lang="en-US" dirty="0"/>
          </a:p>
        </p:txBody>
      </p:sp>
      <p:sp>
        <p:nvSpPr>
          <p:cNvPr id="9" name="Freeform 19"/>
          <p:cNvSpPr>
            <a:spLocks noEditPoints="1"/>
          </p:cNvSpPr>
          <p:nvPr userDrawn="1"/>
        </p:nvSpPr>
        <p:spPr bwMode="auto">
          <a:xfrm>
            <a:off x="3752964" y="784800"/>
            <a:ext cx="717785" cy="316800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defTabSz="844083"/>
            <a:endParaRPr lang="en-GB" sz="1662" dirty="0">
              <a:solidFill>
                <a:srgbClr val="000000"/>
              </a:solidFill>
            </a:endParaRP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752964" y="5036400"/>
            <a:ext cx="4995382" cy="216000"/>
          </a:xfrm>
        </p:spPr>
        <p:txBody>
          <a:bodyPr/>
          <a:lstStyle>
            <a:lvl1pPr>
              <a:defRPr sz="1015">
                <a:solidFill>
                  <a:schemeClr val="bg1"/>
                </a:solidFill>
              </a:defRPr>
            </a:lvl1pPr>
            <a:lvl2pPr>
              <a:defRPr sz="1015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015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015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015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6715627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 - Right light vertica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729877" y="1339200"/>
            <a:ext cx="5715692" cy="3510000"/>
          </a:xfrm>
        </p:spPr>
        <p:txBody>
          <a:bodyPr anchor="t" anchorCtr="0"/>
          <a:lstStyle>
            <a:lvl1pPr algn="l">
              <a:defRPr sz="10154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Title Slide 5 – </a:t>
            </a:r>
            <a:br>
              <a:rPr lang="en-GB" dirty="0"/>
            </a:br>
            <a:r>
              <a:rPr lang="en-GB" dirty="0"/>
              <a:t>Left light vertical image</a:t>
            </a:r>
            <a:endParaRPr lang="en-US" dirty="0"/>
          </a:p>
        </p:txBody>
      </p:sp>
      <p:sp>
        <p:nvSpPr>
          <p:cNvPr id="11" name="Freeform 19"/>
          <p:cNvSpPr>
            <a:spLocks noEditPoints="1"/>
          </p:cNvSpPr>
          <p:nvPr userDrawn="1"/>
        </p:nvSpPr>
        <p:spPr bwMode="auto">
          <a:xfrm>
            <a:off x="756461" y="784800"/>
            <a:ext cx="717785" cy="316800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defTabSz="844083"/>
            <a:endParaRPr lang="en-GB" sz="1662" dirty="0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756462" y="5036400"/>
            <a:ext cx="5689108" cy="216000"/>
          </a:xfrm>
        </p:spPr>
        <p:txBody>
          <a:bodyPr/>
          <a:lstStyle>
            <a:lvl1pPr>
              <a:defRPr sz="1015">
                <a:solidFill>
                  <a:schemeClr val="bg1"/>
                </a:solidFill>
              </a:defRPr>
            </a:lvl1pPr>
            <a:lvl2pPr>
              <a:defRPr sz="1015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015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015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015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3993265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 - Left light vertica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3726379" y="1339200"/>
            <a:ext cx="5021967" cy="3510000"/>
          </a:xfrm>
        </p:spPr>
        <p:txBody>
          <a:bodyPr anchor="t" anchorCtr="0"/>
          <a:lstStyle>
            <a:lvl1pPr algn="l">
              <a:defRPr sz="10154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Title slide 6</a:t>
            </a:r>
            <a:br>
              <a:rPr lang="en-GB" dirty="0"/>
            </a:br>
            <a:r>
              <a:rPr lang="en-GB" dirty="0"/>
              <a:t>light right vertical image</a:t>
            </a:r>
            <a:endParaRPr lang="en-US" dirty="0"/>
          </a:p>
        </p:txBody>
      </p:sp>
      <p:sp>
        <p:nvSpPr>
          <p:cNvPr id="11" name="Freeform 19"/>
          <p:cNvSpPr>
            <a:spLocks noEditPoints="1"/>
          </p:cNvSpPr>
          <p:nvPr userDrawn="1"/>
        </p:nvSpPr>
        <p:spPr bwMode="auto">
          <a:xfrm>
            <a:off x="3752964" y="784800"/>
            <a:ext cx="717785" cy="316800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defTabSz="844083"/>
            <a:endParaRPr lang="en-GB" sz="1662" dirty="0">
              <a:solidFill>
                <a:srgbClr val="000000"/>
              </a:solidFill>
            </a:endParaRP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752964" y="5036400"/>
            <a:ext cx="4995382" cy="216000"/>
          </a:xfrm>
        </p:spPr>
        <p:txBody>
          <a:bodyPr/>
          <a:lstStyle>
            <a:lvl1pPr>
              <a:defRPr sz="1015">
                <a:solidFill>
                  <a:schemeClr val="bg1"/>
                </a:solidFill>
              </a:defRPr>
            </a:lvl1pPr>
            <a:lvl2pPr>
              <a:defRPr sz="1015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015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015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015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4021265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tter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24"/>
          <p:cNvSpPr>
            <a:spLocks noGrp="1"/>
          </p:cNvSpPr>
          <p:nvPr>
            <p:ph type="body" sz="quarter" idx="14"/>
          </p:nvPr>
        </p:nvSpPr>
        <p:spPr>
          <a:xfrm>
            <a:off x="4658458" y="445724"/>
            <a:ext cx="4041930" cy="365356"/>
          </a:xfrm>
        </p:spPr>
        <p:txBody>
          <a:bodyPr lIns="144000"/>
          <a:lstStyle>
            <a:lvl1pPr>
              <a:spcAft>
                <a:spcPts val="277"/>
              </a:spcAft>
              <a:defRPr sz="738"/>
            </a:lvl1pPr>
            <a:lvl2pPr>
              <a:spcAft>
                <a:spcPts val="277"/>
              </a:spcAft>
              <a:defRPr sz="738"/>
            </a:lvl2pPr>
            <a:lvl3pPr>
              <a:spcAft>
                <a:spcPts val="277"/>
              </a:spcAft>
              <a:defRPr sz="738"/>
            </a:lvl3pPr>
            <a:lvl4pPr>
              <a:spcAft>
                <a:spcPts val="277"/>
              </a:spcAft>
              <a:defRPr sz="738"/>
            </a:lvl4pPr>
            <a:lvl5pPr>
              <a:spcAft>
                <a:spcPts val="277"/>
              </a:spcAft>
              <a:defRPr sz="738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15"/>
          </p:nvPr>
        </p:nvSpPr>
        <p:spPr>
          <a:xfrm>
            <a:off x="451339" y="445724"/>
            <a:ext cx="4034204" cy="365356"/>
          </a:xfrm>
        </p:spPr>
        <p:txBody>
          <a:bodyPr/>
          <a:lstStyle>
            <a:lvl1pPr>
              <a:spcAft>
                <a:spcPts val="277"/>
              </a:spcAft>
              <a:defRPr sz="738"/>
            </a:lvl1pPr>
            <a:lvl2pPr>
              <a:spcAft>
                <a:spcPts val="277"/>
              </a:spcAft>
              <a:defRPr sz="738"/>
            </a:lvl2pPr>
            <a:lvl3pPr>
              <a:spcAft>
                <a:spcPts val="277"/>
              </a:spcAft>
              <a:defRPr sz="738"/>
            </a:lvl3pPr>
            <a:lvl4pPr>
              <a:spcAft>
                <a:spcPts val="277"/>
              </a:spcAft>
              <a:defRPr sz="738"/>
            </a:lvl4pPr>
            <a:lvl5pPr>
              <a:spcAft>
                <a:spcPts val="277"/>
              </a:spcAft>
              <a:defRPr sz="738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1339" y="1177925"/>
            <a:ext cx="4034204" cy="4843463"/>
          </a:xfrm>
        </p:spPr>
        <p:txBody>
          <a:bodyPr/>
          <a:lstStyle>
            <a:lvl1pPr>
              <a:defRPr sz="738"/>
            </a:lvl1pPr>
            <a:lvl2pPr>
              <a:defRPr sz="738"/>
            </a:lvl2pPr>
            <a:lvl3pPr>
              <a:defRPr sz="738"/>
            </a:lvl3pPr>
            <a:lvl4pPr>
              <a:defRPr sz="738"/>
            </a:lvl4pPr>
            <a:lvl5pPr>
              <a:defRPr sz="738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671752" y="1177925"/>
            <a:ext cx="4020909" cy="4843463"/>
          </a:xfrm>
          <a:ln w="6350">
            <a:solidFill>
              <a:schemeClr val="tx2"/>
            </a:solidFill>
          </a:ln>
        </p:spPr>
        <p:txBody>
          <a:bodyPr lIns="144000" tIns="72000"/>
          <a:lstStyle>
            <a:lvl1pPr>
              <a:defRPr sz="738"/>
            </a:lvl1pPr>
            <a:lvl2pPr>
              <a:defRPr sz="738"/>
            </a:lvl2pPr>
            <a:lvl3pPr>
              <a:defRPr sz="738"/>
            </a:lvl3pPr>
            <a:lvl4pPr>
              <a:defRPr sz="738"/>
            </a:lvl4pPr>
            <a:lvl5pPr>
              <a:defRPr sz="738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4659579" y="1177925"/>
            <a:ext cx="84075" cy="4843463"/>
          </a:xfrm>
          <a:prstGeom prst="rect">
            <a:avLst/>
          </a:prstGeom>
          <a:solidFill>
            <a:schemeClr val="tx2"/>
          </a:solidFill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9846" tIns="49846" rIns="49846" bIns="49846" rtlCol="0" anchor="ctr"/>
          <a:lstStyle/>
          <a:p>
            <a:pPr defTabSz="844083"/>
            <a:endParaRPr lang="en-GB" sz="1385" dirty="0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1731600" y="6320118"/>
            <a:ext cx="2924308" cy="2268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844083">
              <a:defRPr/>
            </a:pPr>
            <a:r>
              <a:rPr lang="ru-RU" sz="554" dirty="0">
                <a:solidFill>
                  <a:prstClr val="white">
                    <a:lumMod val="65000"/>
                  </a:prstClr>
                </a:solidFill>
              </a:rPr>
              <a:t>АО «КПМГ», компания, зарегистрированная в соответствии с законодательством Российской Федерации, член сети независимых фирм КПМГ, входящих </a:t>
            </a:r>
            <a:br>
              <a:rPr lang="ru-RU" sz="554" dirty="0">
                <a:solidFill>
                  <a:prstClr val="white">
                    <a:lumMod val="65000"/>
                  </a:prstClr>
                </a:solidFill>
              </a:rPr>
            </a:br>
            <a:r>
              <a:rPr lang="ru-RU" sz="554" dirty="0">
                <a:solidFill>
                  <a:prstClr val="white">
                    <a:lumMod val="65000"/>
                  </a:prstClr>
                </a:solidFill>
              </a:rPr>
              <a:t>в ассоциацию KPMG </a:t>
            </a:r>
            <a:r>
              <a:rPr lang="ru-RU" sz="554" dirty="0" err="1">
                <a:solidFill>
                  <a:prstClr val="white">
                    <a:lumMod val="65000"/>
                  </a:prstClr>
                </a:solidFill>
              </a:rPr>
              <a:t>International</a:t>
            </a:r>
            <a:r>
              <a:rPr lang="ru-RU" sz="554" dirty="0">
                <a:solidFill>
                  <a:prstClr val="white">
                    <a:lumMod val="65000"/>
                  </a:prstClr>
                </a:solidFill>
              </a:rPr>
              <a:t> </a:t>
            </a:r>
            <a:r>
              <a:rPr lang="ru-RU" sz="554" dirty="0" err="1">
                <a:solidFill>
                  <a:prstClr val="white">
                    <a:lumMod val="65000"/>
                  </a:prstClr>
                </a:solidFill>
              </a:rPr>
              <a:t>Cooperative</a:t>
            </a:r>
            <a:r>
              <a:rPr lang="ru-RU" sz="554" dirty="0">
                <a:solidFill>
                  <a:prstClr val="white">
                    <a:lumMod val="65000"/>
                  </a:prstClr>
                </a:solidFill>
              </a:rPr>
              <a:t> (“KPMG </a:t>
            </a:r>
            <a:r>
              <a:rPr lang="ru-RU" sz="554" dirty="0" err="1">
                <a:solidFill>
                  <a:prstClr val="white">
                    <a:lumMod val="65000"/>
                  </a:prstClr>
                </a:solidFill>
              </a:rPr>
              <a:t>International</a:t>
            </a:r>
            <a:r>
              <a:rPr lang="ru-RU" sz="554" dirty="0">
                <a:solidFill>
                  <a:prstClr val="white">
                    <a:lumMod val="65000"/>
                  </a:prstClr>
                </a:solidFill>
              </a:rPr>
              <a:t>”), зарегистрированную по законодательству Швейцарии.</a:t>
            </a:r>
          </a:p>
        </p:txBody>
      </p:sp>
      <p:sp>
        <p:nvSpPr>
          <p:cNvPr id="23" name="Shape 8"/>
          <p:cNvSpPr txBox="1">
            <a:spLocks/>
          </p:cNvSpPr>
          <p:nvPr userDrawn="1"/>
        </p:nvSpPr>
        <p:spPr>
          <a:xfrm>
            <a:off x="8241231" y="6320118"/>
            <a:ext cx="462257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US" sz="923" smtClean="0">
                <a:solidFill>
                  <a:srgbClr val="00338D"/>
                </a:solidFill>
                <a:cs typeface="Arial" panose="020B0604020202020204" pitchFamily="34" charset="0"/>
              </a:rPr>
              <a:pPr algn="r"/>
              <a:t>‹#›</a:t>
            </a:fld>
            <a:endParaRPr lang="en-US" sz="923" dirty="0">
              <a:solidFill>
                <a:srgbClr val="00338D"/>
              </a:solidFill>
              <a:cs typeface="Arial" panose="020B0604020202020204" pitchFamily="34" charset="0"/>
            </a:endParaRPr>
          </a:p>
        </p:txBody>
      </p:sp>
      <p:sp>
        <p:nvSpPr>
          <p:cNvPr id="10" name="Freeform 19"/>
          <p:cNvSpPr>
            <a:spLocks noEditPoints="1"/>
          </p:cNvSpPr>
          <p:nvPr userDrawn="1"/>
        </p:nvSpPr>
        <p:spPr bwMode="auto">
          <a:xfrm>
            <a:off x="747238" y="6301080"/>
            <a:ext cx="424800" cy="187489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rgbClr val="00338D"/>
          </a:solidFill>
          <a:ln>
            <a:noFill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defTabSz="844083"/>
            <a:endParaRPr lang="en-GB" sz="1662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81984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tter continu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24"/>
          <p:cNvSpPr>
            <a:spLocks noGrp="1"/>
          </p:cNvSpPr>
          <p:nvPr>
            <p:ph type="body" sz="quarter" idx="14"/>
          </p:nvPr>
        </p:nvSpPr>
        <p:spPr>
          <a:xfrm>
            <a:off x="4658458" y="445724"/>
            <a:ext cx="4041930" cy="365356"/>
          </a:xfrm>
        </p:spPr>
        <p:txBody>
          <a:bodyPr lIns="144000"/>
          <a:lstStyle>
            <a:lvl1pPr>
              <a:spcAft>
                <a:spcPts val="277"/>
              </a:spcAft>
              <a:defRPr sz="738"/>
            </a:lvl1pPr>
            <a:lvl2pPr>
              <a:spcAft>
                <a:spcPts val="277"/>
              </a:spcAft>
              <a:defRPr sz="738"/>
            </a:lvl2pPr>
            <a:lvl3pPr>
              <a:spcAft>
                <a:spcPts val="277"/>
              </a:spcAft>
              <a:defRPr sz="738"/>
            </a:lvl3pPr>
            <a:lvl4pPr>
              <a:spcAft>
                <a:spcPts val="277"/>
              </a:spcAft>
              <a:defRPr sz="738"/>
            </a:lvl4pPr>
            <a:lvl5pPr>
              <a:spcAft>
                <a:spcPts val="277"/>
              </a:spcAft>
              <a:defRPr sz="738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15"/>
          </p:nvPr>
        </p:nvSpPr>
        <p:spPr>
          <a:xfrm>
            <a:off x="451339" y="445724"/>
            <a:ext cx="4034204" cy="365356"/>
          </a:xfrm>
        </p:spPr>
        <p:txBody>
          <a:bodyPr/>
          <a:lstStyle>
            <a:lvl1pPr>
              <a:spcAft>
                <a:spcPts val="277"/>
              </a:spcAft>
              <a:defRPr sz="738"/>
            </a:lvl1pPr>
            <a:lvl2pPr>
              <a:spcAft>
                <a:spcPts val="277"/>
              </a:spcAft>
              <a:defRPr sz="738"/>
            </a:lvl2pPr>
            <a:lvl3pPr>
              <a:spcAft>
                <a:spcPts val="277"/>
              </a:spcAft>
              <a:defRPr sz="738"/>
            </a:lvl3pPr>
            <a:lvl4pPr>
              <a:spcAft>
                <a:spcPts val="277"/>
              </a:spcAft>
              <a:defRPr sz="738"/>
            </a:lvl4pPr>
            <a:lvl5pPr>
              <a:spcAft>
                <a:spcPts val="277"/>
              </a:spcAft>
              <a:defRPr sz="738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1339" y="1177925"/>
            <a:ext cx="4034204" cy="4843463"/>
          </a:xfrm>
        </p:spPr>
        <p:txBody>
          <a:bodyPr/>
          <a:lstStyle>
            <a:lvl1pPr>
              <a:defRPr sz="738"/>
            </a:lvl1pPr>
            <a:lvl2pPr>
              <a:defRPr sz="738"/>
            </a:lvl2pPr>
            <a:lvl3pPr>
              <a:defRPr sz="738"/>
            </a:lvl3pPr>
            <a:lvl4pPr>
              <a:defRPr sz="738"/>
            </a:lvl4pPr>
            <a:lvl5pPr>
              <a:defRPr sz="738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671752" y="1177925"/>
            <a:ext cx="4020909" cy="4843463"/>
          </a:xfrm>
          <a:ln w="6350">
            <a:solidFill>
              <a:schemeClr val="tx2"/>
            </a:solidFill>
          </a:ln>
        </p:spPr>
        <p:txBody>
          <a:bodyPr lIns="144000" tIns="72000"/>
          <a:lstStyle>
            <a:lvl1pPr>
              <a:defRPr sz="738"/>
            </a:lvl1pPr>
            <a:lvl2pPr>
              <a:defRPr sz="738"/>
            </a:lvl2pPr>
            <a:lvl3pPr>
              <a:defRPr sz="738"/>
            </a:lvl3pPr>
            <a:lvl4pPr>
              <a:defRPr sz="738"/>
            </a:lvl4pPr>
            <a:lvl5pPr>
              <a:defRPr sz="738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4658458" y="1177925"/>
            <a:ext cx="84075" cy="4843463"/>
          </a:xfrm>
          <a:prstGeom prst="rect">
            <a:avLst/>
          </a:prstGeom>
          <a:solidFill>
            <a:schemeClr val="tx2"/>
          </a:solidFill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9846" tIns="49846" rIns="49846" bIns="49846" rtlCol="0" anchor="ctr"/>
          <a:lstStyle/>
          <a:p>
            <a:pPr defTabSz="844083"/>
            <a:endParaRPr lang="en-GB" sz="1385" dirty="0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1731600" y="6320118"/>
            <a:ext cx="2924308" cy="2268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844083">
              <a:defRPr/>
            </a:pPr>
            <a:r>
              <a:rPr lang="ru-RU" sz="554" dirty="0">
                <a:solidFill>
                  <a:prstClr val="white">
                    <a:lumMod val="65000"/>
                  </a:prstClr>
                </a:solidFill>
              </a:rPr>
              <a:t>АО «КПМГ», компания, зарегистрированная в соответствии с законодательством Российской Федерации, член сети независимых фирм КПМГ, входящих </a:t>
            </a:r>
            <a:br>
              <a:rPr lang="ru-RU" sz="554" dirty="0">
                <a:solidFill>
                  <a:prstClr val="white">
                    <a:lumMod val="65000"/>
                  </a:prstClr>
                </a:solidFill>
              </a:rPr>
            </a:br>
            <a:r>
              <a:rPr lang="ru-RU" sz="554" dirty="0">
                <a:solidFill>
                  <a:prstClr val="white">
                    <a:lumMod val="65000"/>
                  </a:prstClr>
                </a:solidFill>
              </a:rPr>
              <a:t>в ассоциацию KPMG </a:t>
            </a:r>
            <a:r>
              <a:rPr lang="ru-RU" sz="554" dirty="0" err="1">
                <a:solidFill>
                  <a:prstClr val="white">
                    <a:lumMod val="65000"/>
                  </a:prstClr>
                </a:solidFill>
              </a:rPr>
              <a:t>International</a:t>
            </a:r>
            <a:r>
              <a:rPr lang="ru-RU" sz="554" dirty="0">
                <a:solidFill>
                  <a:prstClr val="white">
                    <a:lumMod val="65000"/>
                  </a:prstClr>
                </a:solidFill>
              </a:rPr>
              <a:t> </a:t>
            </a:r>
            <a:r>
              <a:rPr lang="ru-RU" sz="554" dirty="0" err="1">
                <a:solidFill>
                  <a:prstClr val="white">
                    <a:lumMod val="65000"/>
                  </a:prstClr>
                </a:solidFill>
              </a:rPr>
              <a:t>Cooperative</a:t>
            </a:r>
            <a:r>
              <a:rPr lang="ru-RU" sz="554" dirty="0">
                <a:solidFill>
                  <a:prstClr val="white">
                    <a:lumMod val="65000"/>
                  </a:prstClr>
                </a:solidFill>
              </a:rPr>
              <a:t> (“KPMG </a:t>
            </a:r>
            <a:r>
              <a:rPr lang="ru-RU" sz="554" dirty="0" err="1">
                <a:solidFill>
                  <a:prstClr val="white">
                    <a:lumMod val="65000"/>
                  </a:prstClr>
                </a:solidFill>
              </a:rPr>
              <a:t>International</a:t>
            </a:r>
            <a:r>
              <a:rPr lang="ru-RU" sz="554" dirty="0">
                <a:solidFill>
                  <a:prstClr val="white">
                    <a:lumMod val="65000"/>
                  </a:prstClr>
                </a:solidFill>
              </a:rPr>
              <a:t>”), зарегистрированную по законодательству Швейцарии.</a:t>
            </a:r>
          </a:p>
        </p:txBody>
      </p:sp>
      <p:sp>
        <p:nvSpPr>
          <p:cNvPr id="23" name="Shape 8"/>
          <p:cNvSpPr txBox="1">
            <a:spLocks/>
          </p:cNvSpPr>
          <p:nvPr userDrawn="1"/>
        </p:nvSpPr>
        <p:spPr>
          <a:xfrm>
            <a:off x="8241231" y="6320118"/>
            <a:ext cx="462257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US" sz="923" smtClean="0">
                <a:solidFill>
                  <a:srgbClr val="00338D"/>
                </a:solidFill>
                <a:cs typeface="Arial" panose="020B0604020202020204" pitchFamily="34" charset="0"/>
              </a:rPr>
              <a:pPr algn="r"/>
              <a:t>‹#›</a:t>
            </a:fld>
            <a:endParaRPr lang="en-US" sz="923" dirty="0">
              <a:solidFill>
                <a:srgbClr val="00338D"/>
              </a:solidFill>
              <a:cs typeface="Arial" panose="020B0604020202020204" pitchFamily="34" charset="0"/>
            </a:endParaRPr>
          </a:p>
        </p:txBody>
      </p:sp>
      <p:sp>
        <p:nvSpPr>
          <p:cNvPr id="10" name="Freeform 19"/>
          <p:cNvSpPr>
            <a:spLocks noEditPoints="1"/>
          </p:cNvSpPr>
          <p:nvPr userDrawn="1"/>
        </p:nvSpPr>
        <p:spPr bwMode="auto">
          <a:xfrm>
            <a:off x="747238" y="6301080"/>
            <a:ext cx="424800" cy="187489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rgbClr val="00338D"/>
          </a:solidFill>
          <a:ln>
            <a:noFill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defTabSz="844083"/>
            <a:endParaRPr lang="en-GB" sz="1662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80460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tter important notice combin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1339" y="1177925"/>
            <a:ext cx="4034204" cy="4843462"/>
          </a:xfrm>
        </p:spPr>
        <p:txBody>
          <a:bodyPr/>
          <a:lstStyle>
            <a:lvl1pPr>
              <a:defRPr sz="738" baseline="0"/>
            </a:lvl1pPr>
            <a:lvl2pPr>
              <a:defRPr sz="738"/>
            </a:lvl2pPr>
            <a:lvl3pPr>
              <a:defRPr sz="738"/>
            </a:lvl3pPr>
            <a:lvl4pPr>
              <a:defRPr sz="738"/>
            </a:lvl4pPr>
            <a:lvl5pPr>
              <a:defRPr sz="738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658458" y="1177925"/>
            <a:ext cx="4034203" cy="4843462"/>
          </a:xfrm>
          <a:ln w="6350">
            <a:noFill/>
          </a:ln>
        </p:spPr>
        <p:txBody>
          <a:bodyPr lIns="0" tIns="0"/>
          <a:lstStyle>
            <a:lvl1pPr>
              <a:defRPr sz="738"/>
            </a:lvl1pPr>
            <a:lvl2pPr>
              <a:defRPr sz="738"/>
            </a:lvl2pPr>
            <a:lvl3pPr>
              <a:defRPr sz="738"/>
            </a:lvl3pPr>
            <a:lvl4pPr>
              <a:defRPr sz="738"/>
            </a:lvl4pPr>
            <a:lvl5pPr>
              <a:defRPr sz="738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1731600" y="6320118"/>
            <a:ext cx="2924308" cy="2268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844083">
              <a:defRPr/>
            </a:pPr>
            <a:r>
              <a:rPr lang="ru-RU" sz="554" dirty="0">
                <a:solidFill>
                  <a:prstClr val="white">
                    <a:lumMod val="65000"/>
                  </a:prstClr>
                </a:solidFill>
              </a:rPr>
              <a:t>АО «КПМГ», компания, зарегистрированная в соответствии с законодательством Российской Федерации, член сети независимых фирм КПМГ, входящих </a:t>
            </a:r>
            <a:br>
              <a:rPr lang="ru-RU" sz="554" dirty="0">
                <a:solidFill>
                  <a:prstClr val="white">
                    <a:lumMod val="65000"/>
                  </a:prstClr>
                </a:solidFill>
              </a:rPr>
            </a:br>
            <a:r>
              <a:rPr lang="ru-RU" sz="554" dirty="0">
                <a:solidFill>
                  <a:prstClr val="white">
                    <a:lumMod val="65000"/>
                  </a:prstClr>
                </a:solidFill>
              </a:rPr>
              <a:t>в ассоциацию KPMG </a:t>
            </a:r>
            <a:r>
              <a:rPr lang="ru-RU" sz="554" dirty="0" err="1">
                <a:solidFill>
                  <a:prstClr val="white">
                    <a:lumMod val="65000"/>
                  </a:prstClr>
                </a:solidFill>
              </a:rPr>
              <a:t>International</a:t>
            </a:r>
            <a:r>
              <a:rPr lang="ru-RU" sz="554" dirty="0">
                <a:solidFill>
                  <a:prstClr val="white">
                    <a:lumMod val="65000"/>
                  </a:prstClr>
                </a:solidFill>
              </a:rPr>
              <a:t> </a:t>
            </a:r>
            <a:r>
              <a:rPr lang="ru-RU" sz="554" dirty="0" err="1">
                <a:solidFill>
                  <a:prstClr val="white">
                    <a:lumMod val="65000"/>
                  </a:prstClr>
                </a:solidFill>
              </a:rPr>
              <a:t>Cooperative</a:t>
            </a:r>
            <a:r>
              <a:rPr lang="ru-RU" sz="554" dirty="0">
                <a:solidFill>
                  <a:prstClr val="white">
                    <a:lumMod val="65000"/>
                  </a:prstClr>
                </a:solidFill>
              </a:rPr>
              <a:t> (“KPMG </a:t>
            </a:r>
            <a:r>
              <a:rPr lang="ru-RU" sz="554" dirty="0" err="1">
                <a:solidFill>
                  <a:prstClr val="white">
                    <a:lumMod val="65000"/>
                  </a:prstClr>
                </a:solidFill>
              </a:rPr>
              <a:t>International</a:t>
            </a:r>
            <a:r>
              <a:rPr lang="ru-RU" sz="554" dirty="0">
                <a:solidFill>
                  <a:prstClr val="white">
                    <a:lumMod val="65000"/>
                  </a:prstClr>
                </a:solidFill>
              </a:rPr>
              <a:t>”), зарегистрированную по законодательству Швейцарии.</a:t>
            </a:r>
          </a:p>
        </p:txBody>
      </p:sp>
      <p:sp>
        <p:nvSpPr>
          <p:cNvPr id="17" name="Shape 8"/>
          <p:cNvSpPr txBox="1">
            <a:spLocks/>
          </p:cNvSpPr>
          <p:nvPr userDrawn="1"/>
        </p:nvSpPr>
        <p:spPr>
          <a:xfrm>
            <a:off x="8241231" y="6320118"/>
            <a:ext cx="462257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US" sz="923" smtClean="0">
                <a:solidFill>
                  <a:srgbClr val="00338D"/>
                </a:solidFill>
                <a:cs typeface="Arial" panose="020B0604020202020204" pitchFamily="34" charset="0"/>
              </a:rPr>
              <a:pPr algn="r"/>
              <a:t>‹#›</a:t>
            </a:fld>
            <a:endParaRPr lang="en-US" sz="923" dirty="0">
              <a:solidFill>
                <a:srgbClr val="00338D"/>
              </a:solidFill>
              <a:cs typeface="Arial" panose="020B0604020202020204" pitchFamily="34" charset="0"/>
            </a:endParaRPr>
          </a:p>
        </p:txBody>
      </p:sp>
      <p:sp>
        <p:nvSpPr>
          <p:cNvPr id="11" name="Text Placeholder 24"/>
          <p:cNvSpPr>
            <a:spLocks noGrp="1"/>
          </p:cNvSpPr>
          <p:nvPr>
            <p:ph type="body" sz="quarter" idx="15"/>
          </p:nvPr>
        </p:nvSpPr>
        <p:spPr>
          <a:xfrm>
            <a:off x="451339" y="445724"/>
            <a:ext cx="4034204" cy="365356"/>
          </a:xfrm>
        </p:spPr>
        <p:txBody>
          <a:bodyPr/>
          <a:lstStyle>
            <a:lvl1pPr>
              <a:spcAft>
                <a:spcPts val="277"/>
              </a:spcAft>
              <a:defRPr sz="738"/>
            </a:lvl1pPr>
            <a:lvl2pPr>
              <a:spcAft>
                <a:spcPts val="277"/>
              </a:spcAft>
              <a:defRPr sz="738"/>
            </a:lvl2pPr>
            <a:lvl3pPr>
              <a:spcAft>
                <a:spcPts val="277"/>
              </a:spcAft>
              <a:defRPr sz="738"/>
            </a:lvl3pPr>
            <a:lvl4pPr>
              <a:spcAft>
                <a:spcPts val="277"/>
              </a:spcAft>
              <a:defRPr sz="738"/>
            </a:lvl4pPr>
            <a:lvl5pPr>
              <a:spcAft>
                <a:spcPts val="277"/>
              </a:spcAft>
              <a:defRPr sz="738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Freeform 19"/>
          <p:cNvSpPr>
            <a:spLocks noEditPoints="1"/>
          </p:cNvSpPr>
          <p:nvPr userDrawn="1"/>
        </p:nvSpPr>
        <p:spPr bwMode="auto">
          <a:xfrm>
            <a:off x="747238" y="6301080"/>
            <a:ext cx="424800" cy="187489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rgbClr val="00338D"/>
          </a:solidFill>
          <a:ln>
            <a:noFill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defTabSz="844083"/>
            <a:endParaRPr lang="en-GB" sz="1662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95679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1337" y="1422400"/>
            <a:ext cx="1611692" cy="4604400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54000" tIns="54000" rIns="54000" bIns="54000"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262554" y="1422400"/>
            <a:ext cx="6430108" cy="4604400"/>
          </a:xfrm>
          <a:ln>
            <a:solidFill>
              <a:schemeClr val="accent1"/>
            </a:solidFill>
          </a:ln>
        </p:spPr>
        <p:txBody>
          <a:bodyPr lIns="54000" tIns="54000" rIns="54000" bIns="54000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51339" y="203863"/>
            <a:ext cx="7930569" cy="169200"/>
          </a:xfrm>
        </p:spPr>
        <p:txBody>
          <a:bodyPr anchor="b"/>
          <a:lstStyle>
            <a:lvl1pPr>
              <a:spcAft>
                <a:spcPts val="0"/>
              </a:spcAft>
              <a:defRPr sz="1108"/>
            </a:lvl1pPr>
          </a:lstStyle>
          <a:p>
            <a:pPr lvl="0"/>
            <a:r>
              <a:rPr lang="en-US" dirty="0"/>
              <a:t>Super title here</a:t>
            </a:r>
          </a:p>
        </p:txBody>
      </p:sp>
    </p:spTree>
    <p:extLst>
      <p:ext uri="{BB962C8B-B14F-4D97-AF65-F5344CB8AC3E}">
        <p14:creationId xmlns:p14="http://schemas.microsoft.com/office/powerpoint/2010/main" xmlns="" val="346196192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1544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EY MESSAGE 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1338" y="1422400"/>
            <a:ext cx="1613389" cy="4604400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54000" tIns="54000" rIns="54000" bIns="54000"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258158" y="1422400"/>
            <a:ext cx="3140308" cy="4604400"/>
          </a:xfrm>
          <a:ln>
            <a:solidFill>
              <a:schemeClr val="accent1"/>
            </a:solidFill>
          </a:ln>
        </p:spPr>
        <p:txBody>
          <a:bodyPr lIns="54000" tIns="54000" rIns="54000" bIns="54000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5553221" y="1422400"/>
            <a:ext cx="3140308" cy="4604400"/>
          </a:xfrm>
          <a:ln>
            <a:solidFill>
              <a:schemeClr val="accent1"/>
            </a:solidFill>
          </a:ln>
        </p:spPr>
        <p:txBody>
          <a:bodyPr lIns="54000" tIns="54000" rIns="54000" bIns="54000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51339" y="203863"/>
            <a:ext cx="7930569" cy="169200"/>
          </a:xfrm>
        </p:spPr>
        <p:txBody>
          <a:bodyPr anchor="b"/>
          <a:lstStyle>
            <a:lvl1pPr>
              <a:spcAft>
                <a:spcPts val="0"/>
              </a:spcAft>
              <a:defRPr sz="1108"/>
            </a:lvl1pPr>
          </a:lstStyle>
          <a:p>
            <a:pPr lvl="0"/>
            <a:r>
              <a:rPr lang="en-US" dirty="0"/>
              <a:t>Super title here</a:t>
            </a:r>
          </a:p>
        </p:txBody>
      </p:sp>
    </p:spTree>
    <p:extLst>
      <p:ext uri="{BB962C8B-B14F-4D97-AF65-F5344CB8AC3E}">
        <p14:creationId xmlns:p14="http://schemas.microsoft.com/office/powerpoint/2010/main" xmlns="" val="541869085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1409">
          <p15:clr>
            <a:srgbClr val="FBAE40"/>
          </p15:clr>
        </p15:guide>
        <p15:guide id="2" pos="1541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EY MESSAGE 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1338" y="1422400"/>
            <a:ext cx="1613389" cy="4604400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54000" tIns="54000" rIns="54000" bIns="54000"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5553221" y="1422400"/>
            <a:ext cx="3140308" cy="4604400"/>
          </a:xfrm>
          <a:ln>
            <a:solidFill>
              <a:schemeClr val="accent1"/>
            </a:solidFill>
          </a:ln>
        </p:spPr>
        <p:txBody>
          <a:bodyPr lIns="54000" tIns="54000" rIns="54000" bIns="54000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51339" y="203863"/>
            <a:ext cx="7930569" cy="169200"/>
          </a:xfrm>
        </p:spPr>
        <p:txBody>
          <a:bodyPr anchor="b"/>
          <a:lstStyle>
            <a:lvl1pPr>
              <a:spcAft>
                <a:spcPts val="0"/>
              </a:spcAft>
              <a:defRPr sz="1108"/>
            </a:lvl1pPr>
          </a:lstStyle>
          <a:p>
            <a:pPr lvl="0"/>
            <a:r>
              <a:rPr lang="en-US" dirty="0"/>
              <a:t>Super title here</a:t>
            </a:r>
          </a:p>
        </p:txBody>
      </p:sp>
    </p:spTree>
    <p:extLst>
      <p:ext uri="{BB962C8B-B14F-4D97-AF65-F5344CB8AC3E}">
        <p14:creationId xmlns:p14="http://schemas.microsoft.com/office/powerpoint/2010/main" xmlns="" val="3344441613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1409">
          <p15:clr>
            <a:srgbClr val="FBAE40"/>
          </p15:clr>
        </p15:guide>
        <p15:guide id="2" pos="154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11909" y="207421"/>
            <a:ext cx="7920182" cy="380232"/>
          </a:xfrm>
        </p:spPr>
        <p:txBody>
          <a:bodyPr lIns="0" tIns="0" rIns="0" bIns="0"/>
          <a:lstStyle>
            <a:lvl1pPr>
              <a:defRPr sz="2471" b="1" i="0">
                <a:solidFill>
                  <a:srgbClr val="252523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12/18/2023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9" b="0" i="0">
                <a:solidFill>
                  <a:srgbClr val="252523"/>
                </a:solidFill>
                <a:latin typeface="Times New Roman"/>
                <a:cs typeface="Times New Roman"/>
              </a:defRPr>
            </a:lvl1pPr>
          </a:lstStyle>
          <a:p>
            <a:pPr marL="4334666">
              <a:lnSpc>
                <a:spcPts val="1156"/>
              </a:lnSpc>
            </a:pPr>
            <a:fld id="{81D60167-4931-47E6-BA6A-407CBD079E47}" type="slidenum">
              <a:rPr lang="ru-RU" spc="-4" smtClean="0">
                <a:latin typeface="Arial"/>
                <a:cs typeface="Arial"/>
              </a:rPr>
              <a:pPr marL="4334666">
                <a:lnSpc>
                  <a:spcPts val="1156"/>
                </a:lnSpc>
              </a:pPr>
              <a:t>‹#›</a:t>
            </a:fld>
            <a:endParaRPr lang="ru-RU" spc="-4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44709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51339" y="203863"/>
            <a:ext cx="7930569" cy="169200"/>
          </a:xfrm>
        </p:spPr>
        <p:txBody>
          <a:bodyPr anchor="b"/>
          <a:lstStyle>
            <a:lvl1pPr>
              <a:spcAft>
                <a:spcPts val="0"/>
              </a:spcAft>
              <a:defRPr sz="1108"/>
            </a:lvl1pPr>
          </a:lstStyle>
          <a:p>
            <a:pPr lvl="0"/>
            <a:r>
              <a:rPr lang="en-US" dirty="0"/>
              <a:t>Super title here</a:t>
            </a:r>
          </a:p>
        </p:txBody>
      </p:sp>
    </p:spTree>
    <p:extLst>
      <p:ext uri="{BB962C8B-B14F-4D97-AF65-F5344CB8AC3E}">
        <p14:creationId xmlns:p14="http://schemas.microsoft.com/office/powerpoint/2010/main" xmlns="" val="30445236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1339" y="1422400"/>
            <a:ext cx="8241323" cy="460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51339" y="203863"/>
            <a:ext cx="7930569" cy="169200"/>
          </a:xfrm>
        </p:spPr>
        <p:txBody>
          <a:bodyPr anchor="b"/>
          <a:lstStyle>
            <a:lvl1pPr>
              <a:spcAft>
                <a:spcPts val="0"/>
              </a:spcAft>
              <a:defRPr sz="1108"/>
            </a:lvl1pPr>
          </a:lstStyle>
          <a:p>
            <a:pPr lvl="0"/>
            <a:r>
              <a:rPr lang="en-US" dirty="0"/>
              <a:t>Super title here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1339" y="451575"/>
            <a:ext cx="8241323" cy="723600"/>
          </a:xfrm>
        </p:spPr>
        <p:txBody>
          <a:bodyPr/>
          <a:lstStyle>
            <a:lvl1pPr>
              <a:defRPr sz="443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8747402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1338" y="1422400"/>
            <a:ext cx="4036754" cy="460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655908" y="1422400"/>
            <a:ext cx="3726000" cy="460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1339" y="451575"/>
            <a:ext cx="7930569" cy="723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51339" y="203863"/>
            <a:ext cx="7930569" cy="169200"/>
          </a:xfrm>
        </p:spPr>
        <p:txBody>
          <a:bodyPr anchor="b"/>
          <a:lstStyle>
            <a:lvl1pPr>
              <a:spcAft>
                <a:spcPts val="0"/>
              </a:spcAft>
              <a:defRPr sz="1108"/>
            </a:lvl1pPr>
          </a:lstStyle>
          <a:p>
            <a:pPr lvl="0"/>
            <a:r>
              <a:rPr lang="en-US" dirty="0"/>
              <a:t>Super title here</a:t>
            </a:r>
          </a:p>
        </p:txBody>
      </p:sp>
    </p:spTree>
    <p:extLst>
      <p:ext uri="{BB962C8B-B14F-4D97-AF65-F5344CB8AC3E}">
        <p14:creationId xmlns:p14="http://schemas.microsoft.com/office/powerpoint/2010/main" xmlns="" val="389947901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IMAGE OR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1338" y="1422400"/>
            <a:ext cx="4036754" cy="460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3"/>
          </p:nvPr>
        </p:nvSpPr>
        <p:spPr>
          <a:xfrm>
            <a:off x="4655908" y="1422400"/>
            <a:ext cx="4036754" cy="46044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339" y="451575"/>
            <a:ext cx="8241323" cy="723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51339" y="203863"/>
            <a:ext cx="7619815" cy="169200"/>
          </a:xfrm>
        </p:spPr>
        <p:txBody>
          <a:bodyPr anchor="b"/>
          <a:lstStyle>
            <a:lvl1pPr>
              <a:spcAft>
                <a:spcPts val="0"/>
              </a:spcAft>
              <a:defRPr sz="1108"/>
            </a:lvl1pPr>
          </a:lstStyle>
          <a:p>
            <a:pPr lvl="0"/>
            <a:r>
              <a:rPr lang="en-US" dirty="0"/>
              <a:t>Super title here</a:t>
            </a:r>
          </a:p>
        </p:txBody>
      </p:sp>
    </p:spTree>
    <p:extLst>
      <p:ext uri="{BB962C8B-B14F-4D97-AF65-F5344CB8AC3E}">
        <p14:creationId xmlns:p14="http://schemas.microsoft.com/office/powerpoint/2010/main" xmlns="" val="387587448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CHAR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1339" y="3830800"/>
            <a:ext cx="8241323" cy="219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1"/>
          </p:nvPr>
        </p:nvSpPr>
        <p:spPr>
          <a:xfrm>
            <a:off x="451339" y="1422400"/>
            <a:ext cx="8241323" cy="219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1339" y="451575"/>
            <a:ext cx="8241323" cy="723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51339" y="203863"/>
            <a:ext cx="7930569" cy="169200"/>
          </a:xfrm>
        </p:spPr>
        <p:txBody>
          <a:bodyPr anchor="b"/>
          <a:lstStyle>
            <a:lvl1pPr>
              <a:spcAft>
                <a:spcPts val="0"/>
              </a:spcAft>
              <a:defRPr sz="1108"/>
            </a:lvl1pPr>
          </a:lstStyle>
          <a:p>
            <a:pPr lvl="0"/>
            <a:r>
              <a:rPr lang="en-US" dirty="0"/>
              <a:t>Super title here</a:t>
            </a:r>
          </a:p>
        </p:txBody>
      </p:sp>
    </p:spTree>
    <p:extLst>
      <p:ext uri="{BB962C8B-B14F-4D97-AF65-F5344CB8AC3E}">
        <p14:creationId xmlns:p14="http://schemas.microsoft.com/office/powerpoint/2010/main" xmlns="" val="63845605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CHAR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1"/>
          </p:nvPr>
        </p:nvSpPr>
        <p:spPr>
          <a:xfrm>
            <a:off x="3259385" y="1422400"/>
            <a:ext cx="2625231" cy="219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  <a:endParaRPr lang="en-GB" dirty="0"/>
          </a:p>
        </p:txBody>
      </p:sp>
      <p:sp>
        <p:nvSpPr>
          <p:cNvPr id="6" name="Chart Placeholder 4"/>
          <p:cNvSpPr>
            <a:spLocks noGrp="1"/>
          </p:cNvSpPr>
          <p:nvPr>
            <p:ph type="chart" sz="quarter" idx="12"/>
          </p:nvPr>
        </p:nvSpPr>
        <p:spPr>
          <a:xfrm>
            <a:off x="451338" y="1422400"/>
            <a:ext cx="2625231" cy="219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  <a:endParaRPr lang="en-GB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1337" y="3830800"/>
            <a:ext cx="2625231" cy="219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6067431" y="1422400"/>
            <a:ext cx="2625231" cy="219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259384" y="3830800"/>
            <a:ext cx="2625231" cy="219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6067431" y="3830800"/>
            <a:ext cx="2625231" cy="219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1339" y="451575"/>
            <a:ext cx="8241323" cy="723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451339" y="203863"/>
            <a:ext cx="7930569" cy="169200"/>
          </a:xfrm>
        </p:spPr>
        <p:txBody>
          <a:bodyPr anchor="b"/>
          <a:lstStyle>
            <a:lvl1pPr>
              <a:spcAft>
                <a:spcPts val="0"/>
              </a:spcAft>
              <a:defRPr sz="1108"/>
            </a:lvl1pPr>
          </a:lstStyle>
          <a:p>
            <a:pPr lvl="0"/>
            <a:r>
              <a:rPr lang="en-US" dirty="0"/>
              <a:t>Super title here</a:t>
            </a:r>
          </a:p>
        </p:txBody>
      </p:sp>
    </p:spTree>
    <p:extLst>
      <p:ext uri="{BB962C8B-B14F-4D97-AF65-F5344CB8AC3E}">
        <p14:creationId xmlns:p14="http://schemas.microsoft.com/office/powerpoint/2010/main" xmlns="" val="380162682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51339" y="1422400"/>
            <a:ext cx="8241323" cy="46044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1339" y="451575"/>
            <a:ext cx="8241323" cy="723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51339" y="203863"/>
            <a:ext cx="7930569" cy="169200"/>
          </a:xfrm>
        </p:spPr>
        <p:txBody>
          <a:bodyPr anchor="b"/>
          <a:lstStyle>
            <a:lvl1pPr>
              <a:spcAft>
                <a:spcPts val="0"/>
              </a:spcAft>
              <a:defRPr sz="1108"/>
            </a:lvl1pPr>
          </a:lstStyle>
          <a:p>
            <a:pPr lvl="0"/>
            <a:r>
              <a:rPr lang="en-US" dirty="0"/>
              <a:t>Super title here</a:t>
            </a:r>
          </a:p>
        </p:txBody>
      </p:sp>
    </p:spTree>
    <p:extLst>
      <p:ext uri="{BB962C8B-B14F-4D97-AF65-F5344CB8AC3E}">
        <p14:creationId xmlns:p14="http://schemas.microsoft.com/office/powerpoint/2010/main" xmlns="" val="268225544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0268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52961115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FIV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1338" y="2336184"/>
            <a:ext cx="1495385" cy="3690616"/>
          </a:xfrm>
        </p:spPr>
        <p:txBody>
          <a:bodyPr/>
          <a:lstStyle>
            <a:lvl1pPr>
              <a:defRPr sz="831"/>
            </a:lvl1pPr>
            <a:lvl2pPr>
              <a:defRPr sz="831"/>
            </a:lvl2pPr>
            <a:lvl3pPr>
              <a:defRPr sz="831"/>
            </a:lvl3pPr>
            <a:lvl4pPr>
              <a:defRPr sz="831"/>
            </a:lvl4pPr>
            <a:lvl5pPr>
              <a:defRPr sz="83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137823" y="2336184"/>
            <a:ext cx="1495385" cy="3690616"/>
          </a:xfrm>
        </p:spPr>
        <p:txBody>
          <a:bodyPr/>
          <a:lstStyle>
            <a:lvl1pPr>
              <a:defRPr sz="831"/>
            </a:lvl1pPr>
            <a:lvl2pPr>
              <a:defRPr sz="831"/>
            </a:lvl2pPr>
            <a:lvl3pPr>
              <a:defRPr sz="831"/>
            </a:lvl3pPr>
            <a:lvl4pPr>
              <a:defRPr sz="831"/>
            </a:lvl4pPr>
            <a:lvl5pPr>
              <a:defRPr sz="83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3824308" y="2336184"/>
            <a:ext cx="1495385" cy="3690616"/>
          </a:xfrm>
        </p:spPr>
        <p:txBody>
          <a:bodyPr/>
          <a:lstStyle>
            <a:lvl1pPr>
              <a:defRPr sz="831"/>
            </a:lvl1pPr>
            <a:lvl2pPr>
              <a:defRPr sz="831"/>
            </a:lvl2pPr>
            <a:lvl3pPr>
              <a:defRPr sz="831"/>
            </a:lvl3pPr>
            <a:lvl4pPr>
              <a:defRPr sz="831"/>
            </a:lvl4pPr>
            <a:lvl5pPr>
              <a:defRPr sz="83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510792" y="2336184"/>
            <a:ext cx="1495385" cy="3690616"/>
          </a:xfrm>
        </p:spPr>
        <p:txBody>
          <a:bodyPr/>
          <a:lstStyle>
            <a:lvl1pPr>
              <a:defRPr sz="831"/>
            </a:lvl1pPr>
            <a:lvl2pPr>
              <a:defRPr sz="831"/>
            </a:lvl2pPr>
            <a:lvl3pPr>
              <a:defRPr sz="831"/>
            </a:lvl3pPr>
            <a:lvl4pPr>
              <a:defRPr sz="831"/>
            </a:lvl4pPr>
            <a:lvl5pPr>
              <a:defRPr sz="83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51338" y="1426659"/>
            <a:ext cx="1495385" cy="604800"/>
          </a:xfrm>
          <a:prstGeom prst="homePlate">
            <a:avLst>
              <a:gd name="adj" fmla="val 31970"/>
            </a:avLst>
          </a:prstGeom>
          <a:solidFill>
            <a:schemeClr val="tx2"/>
          </a:solidFill>
        </p:spPr>
        <p:txBody>
          <a:bodyPr lIns="54000" tIns="54000" rIns="54000" bIns="54000" anchor="ctr"/>
          <a:lstStyle>
            <a:lvl1pPr algn="l">
              <a:defRPr sz="831">
                <a:solidFill>
                  <a:schemeClr val="bg1"/>
                </a:solidFill>
              </a:defRPr>
            </a:lvl1pPr>
            <a:lvl2pPr>
              <a:defRPr sz="1292">
                <a:solidFill>
                  <a:schemeClr val="bg1"/>
                </a:solidFill>
              </a:defRPr>
            </a:lvl2pPr>
            <a:lvl3pPr>
              <a:defRPr sz="1292">
                <a:solidFill>
                  <a:schemeClr val="bg1"/>
                </a:solidFill>
              </a:defRPr>
            </a:lvl3pPr>
            <a:lvl4pPr>
              <a:defRPr sz="1292">
                <a:solidFill>
                  <a:schemeClr val="bg1"/>
                </a:solidFill>
              </a:defRPr>
            </a:lvl4pPr>
            <a:lvl5pPr>
              <a:defRPr sz="1292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2137823" y="1426659"/>
            <a:ext cx="1495385" cy="604800"/>
          </a:xfrm>
          <a:prstGeom prst="chevron">
            <a:avLst>
              <a:gd name="adj" fmla="val 31101"/>
            </a:avLst>
          </a:prstGeom>
          <a:solidFill>
            <a:schemeClr val="tx2"/>
          </a:solidFill>
        </p:spPr>
        <p:txBody>
          <a:bodyPr lIns="54000" tIns="54000" rIns="54000" bIns="54000" anchor="ctr"/>
          <a:lstStyle>
            <a:lvl1pPr algn="l">
              <a:defRPr sz="831">
                <a:solidFill>
                  <a:schemeClr val="bg1"/>
                </a:solidFill>
              </a:defRPr>
            </a:lvl1pPr>
            <a:lvl2pPr>
              <a:defRPr sz="1292">
                <a:solidFill>
                  <a:schemeClr val="bg1"/>
                </a:solidFill>
              </a:defRPr>
            </a:lvl2pPr>
            <a:lvl3pPr>
              <a:defRPr sz="1292">
                <a:solidFill>
                  <a:schemeClr val="bg1"/>
                </a:solidFill>
              </a:defRPr>
            </a:lvl3pPr>
            <a:lvl4pPr>
              <a:defRPr sz="1292">
                <a:solidFill>
                  <a:schemeClr val="bg1"/>
                </a:solidFill>
              </a:defRPr>
            </a:lvl4pPr>
            <a:lvl5pPr>
              <a:defRPr sz="1292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3824308" y="1426659"/>
            <a:ext cx="1495385" cy="604800"/>
          </a:xfrm>
          <a:prstGeom prst="chevron">
            <a:avLst>
              <a:gd name="adj" fmla="val 31101"/>
            </a:avLst>
          </a:prstGeom>
          <a:solidFill>
            <a:schemeClr val="tx2"/>
          </a:solidFill>
        </p:spPr>
        <p:txBody>
          <a:bodyPr lIns="54000" tIns="54000" rIns="54000" bIns="54000" anchor="ctr"/>
          <a:lstStyle>
            <a:lvl1pPr algn="l">
              <a:defRPr sz="831">
                <a:solidFill>
                  <a:schemeClr val="bg1"/>
                </a:solidFill>
              </a:defRPr>
            </a:lvl1pPr>
            <a:lvl2pPr>
              <a:defRPr sz="1292">
                <a:solidFill>
                  <a:schemeClr val="bg1"/>
                </a:solidFill>
              </a:defRPr>
            </a:lvl2pPr>
            <a:lvl3pPr>
              <a:defRPr sz="1292">
                <a:solidFill>
                  <a:schemeClr val="bg1"/>
                </a:solidFill>
              </a:defRPr>
            </a:lvl3pPr>
            <a:lvl4pPr>
              <a:defRPr sz="1292">
                <a:solidFill>
                  <a:schemeClr val="bg1"/>
                </a:solidFill>
              </a:defRPr>
            </a:lvl4pPr>
            <a:lvl5pPr>
              <a:defRPr sz="1292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5510792" y="1426659"/>
            <a:ext cx="1495385" cy="604800"/>
          </a:xfrm>
          <a:prstGeom prst="chevron">
            <a:avLst>
              <a:gd name="adj" fmla="val 31101"/>
            </a:avLst>
          </a:prstGeom>
          <a:solidFill>
            <a:schemeClr val="tx2"/>
          </a:solidFill>
        </p:spPr>
        <p:txBody>
          <a:bodyPr lIns="54000" tIns="54000" rIns="54000" bIns="54000" anchor="ctr"/>
          <a:lstStyle>
            <a:lvl1pPr algn="l">
              <a:defRPr sz="831">
                <a:solidFill>
                  <a:schemeClr val="bg1"/>
                </a:solidFill>
              </a:defRPr>
            </a:lvl1pPr>
            <a:lvl2pPr>
              <a:defRPr sz="1292">
                <a:solidFill>
                  <a:schemeClr val="bg1"/>
                </a:solidFill>
              </a:defRPr>
            </a:lvl2pPr>
            <a:lvl3pPr>
              <a:defRPr sz="1292">
                <a:solidFill>
                  <a:schemeClr val="bg1"/>
                </a:solidFill>
              </a:defRPr>
            </a:lvl3pPr>
            <a:lvl4pPr>
              <a:defRPr sz="1292">
                <a:solidFill>
                  <a:schemeClr val="bg1"/>
                </a:solidFill>
              </a:defRPr>
            </a:lvl4pPr>
            <a:lvl5pPr>
              <a:defRPr sz="1292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7197277" y="1426659"/>
            <a:ext cx="1495385" cy="604800"/>
          </a:xfrm>
          <a:prstGeom prst="chevron">
            <a:avLst>
              <a:gd name="adj" fmla="val 31101"/>
            </a:avLst>
          </a:prstGeom>
          <a:solidFill>
            <a:schemeClr val="tx2"/>
          </a:solidFill>
        </p:spPr>
        <p:txBody>
          <a:bodyPr lIns="54000" tIns="54000" rIns="54000" bIns="54000" anchor="ctr"/>
          <a:lstStyle>
            <a:lvl1pPr algn="l">
              <a:defRPr sz="831">
                <a:solidFill>
                  <a:schemeClr val="bg1"/>
                </a:solidFill>
              </a:defRPr>
            </a:lvl1pPr>
            <a:lvl2pPr>
              <a:defRPr sz="1292">
                <a:solidFill>
                  <a:schemeClr val="bg1"/>
                </a:solidFill>
              </a:defRPr>
            </a:lvl2pPr>
            <a:lvl3pPr>
              <a:defRPr sz="1292">
                <a:solidFill>
                  <a:schemeClr val="bg1"/>
                </a:solidFill>
              </a:defRPr>
            </a:lvl3pPr>
            <a:lvl4pPr>
              <a:defRPr sz="1292">
                <a:solidFill>
                  <a:schemeClr val="bg1"/>
                </a:solidFill>
              </a:defRPr>
            </a:lvl4pPr>
            <a:lvl5pPr>
              <a:defRPr sz="1292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7197277" y="2336184"/>
            <a:ext cx="1495385" cy="3690616"/>
          </a:xfrm>
        </p:spPr>
        <p:txBody>
          <a:bodyPr/>
          <a:lstStyle>
            <a:lvl1pPr>
              <a:defRPr sz="831"/>
            </a:lvl1pPr>
            <a:lvl2pPr>
              <a:defRPr sz="831"/>
            </a:lvl2pPr>
            <a:lvl3pPr>
              <a:defRPr sz="831"/>
            </a:lvl3pPr>
            <a:lvl4pPr>
              <a:defRPr sz="831"/>
            </a:lvl4pPr>
            <a:lvl5pPr>
              <a:defRPr sz="83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1339" y="451575"/>
            <a:ext cx="8241323" cy="723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51339" y="203863"/>
            <a:ext cx="7930569" cy="169200"/>
          </a:xfrm>
        </p:spPr>
        <p:txBody>
          <a:bodyPr anchor="b"/>
          <a:lstStyle>
            <a:lvl1pPr>
              <a:spcAft>
                <a:spcPts val="0"/>
              </a:spcAft>
              <a:defRPr sz="1108"/>
            </a:lvl1pPr>
          </a:lstStyle>
          <a:p>
            <a:pPr lvl="0"/>
            <a:r>
              <a:rPr lang="en-US" dirty="0"/>
              <a:t>Super title here</a:t>
            </a:r>
          </a:p>
        </p:txBody>
      </p:sp>
    </p:spTree>
    <p:extLst>
      <p:ext uri="{BB962C8B-B14F-4D97-AF65-F5344CB8AC3E}">
        <p14:creationId xmlns:p14="http://schemas.microsoft.com/office/powerpoint/2010/main" xmlns="" val="250524502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FOUR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1338" y="2336184"/>
            <a:ext cx="1927385" cy="3690616"/>
          </a:xfrm>
        </p:spPr>
        <p:txBody>
          <a:bodyPr/>
          <a:lstStyle>
            <a:lvl1pPr>
              <a:defRPr sz="831"/>
            </a:lvl1pPr>
            <a:lvl2pPr>
              <a:defRPr sz="831"/>
            </a:lvl2pPr>
            <a:lvl3pPr>
              <a:defRPr sz="831"/>
            </a:lvl3pPr>
            <a:lvl4pPr>
              <a:defRPr sz="831"/>
            </a:lvl4pPr>
            <a:lvl5pPr>
              <a:defRPr sz="83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555984" y="2336184"/>
            <a:ext cx="1927385" cy="3690616"/>
          </a:xfrm>
        </p:spPr>
        <p:txBody>
          <a:bodyPr/>
          <a:lstStyle>
            <a:lvl1pPr>
              <a:defRPr sz="831"/>
            </a:lvl1pPr>
            <a:lvl2pPr>
              <a:defRPr sz="831"/>
            </a:lvl2pPr>
            <a:lvl3pPr>
              <a:defRPr sz="831"/>
            </a:lvl3pPr>
            <a:lvl4pPr>
              <a:defRPr sz="831"/>
            </a:lvl4pPr>
            <a:lvl5pPr>
              <a:defRPr sz="83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660630" y="2336184"/>
            <a:ext cx="1927385" cy="3690616"/>
          </a:xfrm>
        </p:spPr>
        <p:txBody>
          <a:bodyPr/>
          <a:lstStyle>
            <a:lvl1pPr>
              <a:defRPr sz="831"/>
            </a:lvl1pPr>
            <a:lvl2pPr>
              <a:defRPr sz="831"/>
            </a:lvl2pPr>
            <a:lvl3pPr>
              <a:defRPr sz="831"/>
            </a:lvl3pPr>
            <a:lvl4pPr>
              <a:defRPr sz="831"/>
            </a:lvl4pPr>
            <a:lvl5pPr>
              <a:defRPr sz="83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765277" y="2336184"/>
            <a:ext cx="1927385" cy="3690616"/>
          </a:xfrm>
        </p:spPr>
        <p:txBody>
          <a:bodyPr/>
          <a:lstStyle>
            <a:lvl1pPr>
              <a:defRPr sz="831"/>
            </a:lvl1pPr>
            <a:lvl2pPr>
              <a:defRPr sz="831"/>
            </a:lvl2pPr>
            <a:lvl3pPr>
              <a:defRPr sz="831"/>
            </a:lvl3pPr>
            <a:lvl4pPr>
              <a:defRPr sz="831"/>
            </a:lvl4pPr>
            <a:lvl5pPr>
              <a:defRPr sz="83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51338" y="1426659"/>
            <a:ext cx="1927385" cy="604800"/>
          </a:xfrm>
          <a:prstGeom prst="homePlate">
            <a:avLst>
              <a:gd name="adj" fmla="val 31970"/>
            </a:avLst>
          </a:prstGeom>
          <a:solidFill>
            <a:schemeClr val="tx2"/>
          </a:solidFill>
        </p:spPr>
        <p:txBody>
          <a:bodyPr lIns="54000" tIns="54000" rIns="54000" bIns="54000" anchor="ctr"/>
          <a:lstStyle>
            <a:lvl1pPr algn="l">
              <a:defRPr sz="831">
                <a:solidFill>
                  <a:schemeClr val="bg1"/>
                </a:solidFill>
              </a:defRPr>
            </a:lvl1pPr>
            <a:lvl2pPr>
              <a:defRPr sz="1292">
                <a:solidFill>
                  <a:schemeClr val="bg1"/>
                </a:solidFill>
              </a:defRPr>
            </a:lvl2pPr>
            <a:lvl3pPr>
              <a:defRPr sz="1292">
                <a:solidFill>
                  <a:schemeClr val="bg1"/>
                </a:solidFill>
              </a:defRPr>
            </a:lvl3pPr>
            <a:lvl4pPr>
              <a:defRPr sz="1292">
                <a:solidFill>
                  <a:schemeClr val="bg1"/>
                </a:solidFill>
              </a:defRPr>
            </a:lvl4pPr>
            <a:lvl5pPr>
              <a:defRPr sz="1292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2555984" y="1426659"/>
            <a:ext cx="1927385" cy="604800"/>
          </a:xfrm>
          <a:prstGeom prst="chevron">
            <a:avLst>
              <a:gd name="adj" fmla="val 31101"/>
            </a:avLst>
          </a:prstGeom>
          <a:solidFill>
            <a:schemeClr val="tx2"/>
          </a:solidFill>
        </p:spPr>
        <p:txBody>
          <a:bodyPr lIns="54000" tIns="54000" rIns="54000" bIns="54000" anchor="ctr"/>
          <a:lstStyle>
            <a:lvl1pPr algn="l">
              <a:defRPr sz="831">
                <a:solidFill>
                  <a:schemeClr val="bg1"/>
                </a:solidFill>
              </a:defRPr>
            </a:lvl1pPr>
            <a:lvl2pPr>
              <a:defRPr sz="1292">
                <a:solidFill>
                  <a:schemeClr val="bg1"/>
                </a:solidFill>
              </a:defRPr>
            </a:lvl2pPr>
            <a:lvl3pPr>
              <a:defRPr sz="1292">
                <a:solidFill>
                  <a:schemeClr val="bg1"/>
                </a:solidFill>
              </a:defRPr>
            </a:lvl3pPr>
            <a:lvl4pPr>
              <a:defRPr sz="1292">
                <a:solidFill>
                  <a:schemeClr val="bg1"/>
                </a:solidFill>
              </a:defRPr>
            </a:lvl4pPr>
            <a:lvl5pPr>
              <a:defRPr sz="1292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4660630" y="1426659"/>
            <a:ext cx="1927385" cy="604800"/>
          </a:xfrm>
          <a:prstGeom prst="chevron">
            <a:avLst>
              <a:gd name="adj" fmla="val 31101"/>
            </a:avLst>
          </a:prstGeom>
          <a:solidFill>
            <a:schemeClr val="tx2"/>
          </a:solidFill>
        </p:spPr>
        <p:txBody>
          <a:bodyPr lIns="54000" tIns="54000" rIns="54000" bIns="54000" anchor="ctr"/>
          <a:lstStyle>
            <a:lvl1pPr algn="l">
              <a:defRPr sz="831">
                <a:solidFill>
                  <a:schemeClr val="bg1"/>
                </a:solidFill>
              </a:defRPr>
            </a:lvl1pPr>
            <a:lvl2pPr>
              <a:defRPr sz="1292">
                <a:solidFill>
                  <a:schemeClr val="bg1"/>
                </a:solidFill>
              </a:defRPr>
            </a:lvl2pPr>
            <a:lvl3pPr>
              <a:defRPr sz="1292">
                <a:solidFill>
                  <a:schemeClr val="bg1"/>
                </a:solidFill>
              </a:defRPr>
            </a:lvl3pPr>
            <a:lvl4pPr>
              <a:defRPr sz="1292">
                <a:solidFill>
                  <a:schemeClr val="bg1"/>
                </a:solidFill>
              </a:defRPr>
            </a:lvl4pPr>
            <a:lvl5pPr>
              <a:defRPr sz="1292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6765277" y="1426659"/>
            <a:ext cx="1927385" cy="604800"/>
          </a:xfrm>
          <a:prstGeom prst="chevron">
            <a:avLst>
              <a:gd name="adj" fmla="val 31101"/>
            </a:avLst>
          </a:prstGeom>
          <a:solidFill>
            <a:schemeClr val="tx2"/>
          </a:solidFill>
        </p:spPr>
        <p:txBody>
          <a:bodyPr lIns="54000" tIns="54000" rIns="54000" bIns="54000" anchor="ctr"/>
          <a:lstStyle>
            <a:lvl1pPr algn="l">
              <a:defRPr sz="831">
                <a:solidFill>
                  <a:schemeClr val="bg1"/>
                </a:solidFill>
              </a:defRPr>
            </a:lvl1pPr>
            <a:lvl2pPr>
              <a:defRPr sz="1292">
                <a:solidFill>
                  <a:schemeClr val="bg1"/>
                </a:solidFill>
              </a:defRPr>
            </a:lvl2pPr>
            <a:lvl3pPr>
              <a:defRPr sz="1292">
                <a:solidFill>
                  <a:schemeClr val="bg1"/>
                </a:solidFill>
              </a:defRPr>
            </a:lvl3pPr>
            <a:lvl4pPr>
              <a:defRPr sz="1292">
                <a:solidFill>
                  <a:schemeClr val="bg1"/>
                </a:solidFill>
              </a:defRPr>
            </a:lvl4pPr>
            <a:lvl5pPr>
              <a:defRPr sz="1292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1339" y="451575"/>
            <a:ext cx="8241323" cy="723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51339" y="203863"/>
            <a:ext cx="7930569" cy="169200"/>
          </a:xfrm>
        </p:spPr>
        <p:txBody>
          <a:bodyPr anchor="b"/>
          <a:lstStyle>
            <a:lvl1pPr>
              <a:spcAft>
                <a:spcPts val="0"/>
              </a:spcAft>
              <a:defRPr sz="1108"/>
            </a:lvl1pPr>
          </a:lstStyle>
          <a:p>
            <a:pPr lvl="0"/>
            <a:r>
              <a:rPr lang="en-US" dirty="0"/>
              <a:t>Super title here</a:t>
            </a:r>
          </a:p>
        </p:txBody>
      </p:sp>
    </p:spTree>
    <p:extLst>
      <p:ext uri="{BB962C8B-B14F-4D97-AF65-F5344CB8AC3E}">
        <p14:creationId xmlns:p14="http://schemas.microsoft.com/office/powerpoint/2010/main" xmlns="" val="1578738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12/18/2023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9" b="0" i="0">
                <a:solidFill>
                  <a:srgbClr val="252523"/>
                </a:solidFill>
                <a:latin typeface="Times New Roman"/>
                <a:cs typeface="Times New Roman"/>
              </a:defRPr>
            </a:lvl1pPr>
          </a:lstStyle>
          <a:p>
            <a:pPr marL="4334666">
              <a:lnSpc>
                <a:spcPts val="1156"/>
              </a:lnSpc>
            </a:pPr>
            <a:fld id="{81D60167-4931-47E6-BA6A-407CBD079E47}" type="slidenum">
              <a:rPr lang="ru-RU" spc="-4" smtClean="0">
                <a:latin typeface="Arial"/>
                <a:cs typeface="Arial"/>
              </a:rPr>
              <a:pPr marL="4334666">
                <a:lnSpc>
                  <a:spcPts val="1156"/>
                </a:lnSpc>
              </a:pPr>
              <a:t>‹#›</a:t>
            </a:fld>
            <a:endParaRPr lang="ru-RU" spc="-4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058210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 WITH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5504400" y="4532800"/>
            <a:ext cx="3188262" cy="1494000"/>
          </a:xfrm>
          <a:ln w="635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831"/>
            </a:lvl1pPr>
            <a:lvl2pPr>
              <a:defRPr sz="831"/>
            </a:lvl2pPr>
            <a:lvl3pPr>
              <a:defRPr sz="831"/>
            </a:lvl3pPr>
            <a:lvl4pPr>
              <a:defRPr sz="831"/>
            </a:lvl4pPr>
            <a:lvl5pPr>
              <a:defRPr sz="83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504400" y="1775459"/>
            <a:ext cx="3188262" cy="1494000"/>
          </a:xfrm>
          <a:ln w="635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831"/>
            </a:lvl1pPr>
            <a:lvl2pPr>
              <a:defRPr sz="831"/>
            </a:lvl2pPr>
            <a:lvl3pPr>
              <a:defRPr sz="831"/>
            </a:lvl3pPr>
            <a:lvl4pPr>
              <a:defRPr sz="831"/>
            </a:lvl4pPr>
            <a:lvl5pPr>
              <a:defRPr sz="83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022032" y="3191932"/>
            <a:ext cx="1099938" cy="1191600"/>
          </a:xfrm>
          <a:prstGeom prst="ellipse">
            <a:avLst/>
          </a:prstGeom>
          <a:solidFill>
            <a:schemeClr val="accent1"/>
          </a:solidFill>
        </p:spPr>
        <p:txBody>
          <a:bodyPr lIns="54000" tIns="54000" rIns="54000" bIns="54000" anchor="ctr"/>
          <a:lstStyle>
            <a:lvl1pPr algn="ctr">
              <a:defRPr sz="831">
                <a:solidFill>
                  <a:schemeClr val="bg1"/>
                </a:solidFill>
              </a:defRPr>
            </a:lvl1pPr>
            <a:lvl2pPr>
              <a:defRPr sz="1292">
                <a:solidFill>
                  <a:schemeClr val="bg1"/>
                </a:solidFill>
              </a:defRPr>
            </a:lvl2pPr>
            <a:lvl3pPr>
              <a:defRPr sz="1292">
                <a:solidFill>
                  <a:schemeClr val="bg1"/>
                </a:solidFill>
              </a:defRPr>
            </a:lvl3pPr>
            <a:lvl4pPr>
              <a:defRPr sz="1292">
                <a:solidFill>
                  <a:schemeClr val="bg1"/>
                </a:solidFill>
              </a:defRPr>
            </a:lvl4pPr>
            <a:lvl5pPr>
              <a:defRPr sz="1292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5504400" y="1428430"/>
            <a:ext cx="3188262" cy="360000"/>
          </a:xfr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lIns="54000" tIns="54000" rIns="54000" bIns="54000" anchor="ctr"/>
          <a:lstStyle>
            <a:lvl1pPr>
              <a:defRPr sz="831">
                <a:solidFill>
                  <a:schemeClr val="bg1"/>
                </a:solidFill>
              </a:defRPr>
            </a:lvl1pPr>
            <a:lvl2pPr>
              <a:defRPr sz="1292"/>
            </a:lvl2pPr>
            <a:lvl3pPr>
              <a:defRPr sz="1292"/>
            </a:lvl3pPr>
            <a:lvl4pPr>
              <a:defRPr sz="1292"/>
            </a:lvl4pPr>
            <a:lvl5pPr>
              <a:defRPr sz="1292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5504400" y="4182242"/>
            <a:ext cx="3188262" cy="360000"/>
          </a:xfr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lIns="54000" tIns="54000" rIns="54000" bIns="54000" anchor="ctr"/>
          <a:lstStyle>
            <a:lvl1pPr>
              <a:defRPr sz="831">
                <a:solidFill>
                  <a:schemeClr val="bg1"/>
                </a:solidFill>
              </a:defRPr>
            </a:lvl1pPr>
            <a:lvl2pPr>
              <a:defRPr sz="1292"/>
            </a:lvl2pPr>
            <a:lvl3pPr>
              <a:defRPr sz="1292"/>
            </a:lvl3pPr>
            <a:lvl4pPr>
              <a:defRPr sz="1292"/>
            </a:lvl4pPr>
            <a:lvl5pPr>
              <a:defRPr sz="1292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51338" y="4532800"/>
            <a:ext cx="3188262" cy="1494000"/>
          </a:xfrm>
          <a:ln w="635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831"/>
            </a:lvl1pPr>
            <a:lvl2pPr>
              <a:defRPr sz="831"/>
            </a:lvl2pPr>
            <a:lvl3pPr>
              <a:defRPr sz="831"/>
            </a:lvl3pPr>
            <a:lvl4pPr>
              <a:defRPr sz="831"/>
            </a:lvl4pPr>
            <a:lvl5pPr>
              <a:defRPr sz="83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451338" y="4182242"/>
            <a:ext cx="3188262" cy="360000"/>
          </a:xfr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lIns="54000" tIns="54000" rIns="54000" bIns="54000" anchor="ctr"/>
          <a:lstStyle>
            <a:lvl1pPr>
              <a:defRPr sz="831">
                <a:solidFill>
                  <a:schemeClr val="bg1"/>
                </a:solidFill>
              </a:defRPr>
            </a:lvl1pPr>
            <a:lvl2pPr>
              <a:defRPr sz="1292"/>
            </a:lvl2pPr>
            <a:lvl3pPr>
              <a:defRPr sz="1292"/>
            </a:lvl3pPr>
            <a:lvl4pPr>
              <a:defRPr sz="1292"/>
            </a:lvl4pPr>
            <a:lvl5pPr>
              <a:defRPr sz="1292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451338" y="1775459"/>
            <a:ext cx="3188262" cy="1494000"/>
          </a:xfrm>
          <a:ln w="635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831"/>
            </a:lvl1pPr>
            <a:lvl2pPr>
              <a:defRPr sz="831"/>
            </a:lvl2pPr>
            <a:lvl3pPr>
              <a:defRPr sz="831"/>
            </a:lvl3pPr>
            <a:lvl4pPr>
              <a:defRPr sz="831"/>
            </a:lvl4pPr>
            <a:lvl5pPr>
              <a:defRPr sz="83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451338" y="1428430"/>
            <a:ext cx="3188262" cy="360000"/>
          </a:xfr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lIns="54000" tIns="54000" rIns="54000" bIns="54000" anchor="ctr"/>
          <a:lstStyle>
            <a:lvl1pPr>
              <a:defRPr sz="831">
                <a:solidFill>
                  <a:schemeClr val="bg1"/>
                </a:solidFill>
              </a:defRPr>
            </a:lvl1pPr>
            <a:lvl2pPr>
              <a:defRPr sz="1292"/>
            </a:lvl2pPr>
            <a:lvl3pPr>
              <a:defRPr sz="1292"/>
            </a:lvl3pPr>
            <a:lvl4pPr>
              <a:defRPr sz="1292"/>
            </a:lvl4pPr>
            <a:lvl5pPr>
              <a:defRPr sz="1292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Right Arrow 2"/>
          <p:cNvSpPr/>
          <p:nvPr userDrawn="1"/>
        </p:nvSpPr>
        <p:spPr>
          <a:xfrm rot="2655894">
            <a:off x="3785399" y="2812312"/>
            <a:ext cx="381600" cy="378000"/>
          </a:xfrm>
          <a:prstGeom prst="rightArrow">
            <a:avLst>
              <a:gd name="adj1" fmla="val 65119"/>
              <a:gd name="adj2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846" tIns="49846" rIns="49846" bIns="4984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844083"/>
            <a:endParaRPr lang="en-GB" sz="831" dirty="0">
              <a:solidFill>
                <a:prstClr val="white"/>
              </a:solidFill>
            </a:endParaRPr>
          </a:p>
        </p:txBody>
      </p:sp>
      <p:sp>
        <p:nvSpPr>
          <p:cNvPr id="21" name="Right Arrow 20"/>
          <p:cNvSpPr/>
          <p:nvPr userDrawn="1"/>
        </p:nvSpPr>
        <p:spPr>
          <a:xfrm rot="18944106" flipH="1">
            <a:off x="4977002" y="2812312"/>
            <a:ext cx="381600" cy="378000"/>
          </a:xfrm>
          <a:prstGeom prst="rightArrow">
            <a:avLst>
              <a:gd name="adj1" fmla="val 65119"/>
              <a:gd name="adj2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846" tIns="49846" rIns="49846" bIns="4984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844083"/>
            <a:endParaRPr lang="en-GB" sz="831" dirty="0">
              <a:solidFill>
                <a:prstClr val="white"/>
              </a:solidFill>
            </a:endParaRPr>
          </a:p>
        </p:txBody>
      </p:sp>
      <p:sp>
        <p:nvSpPr>
          <p:cNvPr id="22" name="Right Arrow 21"/>
          <p:cNvSpPr/>
          <p:nvPr userDrawn="1"/>
        </p:nvSpPr>
        <p:spPr>
          <a:xfrm rot="18944106" flipV="1">
            <a:off x="3785399" y="4385153"/>
            <a:ext cx="381600" cy="378000"/>
          </a:xfrm>
          <a:prstGeom prst="rightArrow">
            <a:avLst>
              <a:gd name="adj1" fmla="val 65119"/>
              <a:gd name="adj2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846" tIns="49846" rIns="49846" bIns="4984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844083"/>
            <a:endParaRPr lang="en-GB" sz="831" dirty="0">
              <a:solidFill>
                <a:prstClr val="white"/>
              </a:solidFill>
            </a:endParaRPr>
          </a:p>
        </p:txBody>
      </p:sp>
      <p:sp>
        <p:nvSpPr>
          <p:cNvPr id="23" name="Right Arrow 22"/>
          <p:cNvSpPr/>
          <p:nvPr userDrawn="1"/>
        </p:nvSpPr>
        <p:spPr>
          <a:xfrm rot="2655894" flipH="1" flipV="1">
            <a:off x="4977002" y="4385153"/>
            <a:ext cx="381600" cy="378000"/>
          </a:xfrm>
          <a:prstGeom prst="rightArrow">
            <a:avLst>
              <a:gd name="adj1" fmla="val 65119"/>
              <a:gd name="adj2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846" tIns="49846" rIns="49846" bIns="4984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844083"/>
            <a:endParaRPr lang="en-GB" sz="831" dirty="0">
              <a:solidFill>
                <a:prstClr val="white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51339" y="203863"/>
            <a:ext cx="7619815" cy="169200"/>
          </a:xfrm>
        </p:spPr>
        <p:txBody>
          <a:bodyPr anchor="b"/>
          <a:lstStyle>
            <a:lvl1pPr>
              <a:spcAft>
                <a:spcPts val="0"/>
              </a:spcAft>
              <a:defRPr sz="1108"/>
            </a:lvl1pPr>
          </a:lstStyle>
          <a:p>
            <a:pPr lvl="0"/>
            <a:r>
              <a:rPr lang="en-US" dirty="0"/>
              <a:t>Super title here</a:t>
            </a:r>
          </a:p>
        </p:txBody>
      </p:sp>
    </p:spTree>
    <p:extLst>
      <p:ext uri="{BB962C8B-B14F-4D97-AF65-F5344CB8AC3E}">
        <p14:creationId xmlns:p14="http://schemas.microsoft.com/office/powerpoint/2010/main" xmlns="" val="68551689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451338" y="1781376"/>
            <a:ext cx="4036754" cy="4245425"/>
          </a:xfrm>
          <a:ln w="6350">
            <a:noFill/>
          </a:ln>
        </p:spPr>
        <p:txBody>
          <a:bodyPr lIns="54000" tIns="54000" rIns="54000" bIns="54000"/>
          <a:lstStyle>
            <a:lvl1pPr>
              <a:defRPr sz="831"/>
            </a:lvl1pPr>
            <a:lvl2pPr>
              <a:defRPr sz="831"/>
            </a:lvl2pPr>
            <a:lvl3pPr>
              <a:defRPr sz="831"/>
            </a:lvl3pPr>
            <a:lvl4pPr>
              <a:defRPr sz="831"/>
            </a:lvl4pPr>
            <a:lvl5pPr>
              <a:defRPr sz="83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451338" y="1426659"/>
            <a:ext cx="4036754" cy="360000"/>
          </a:xfrm>
          <a:solidFill>
            <a:schemeClr val="tx2"/>
          </a:solidFill>
          <a:ln w="6350">
            <a:noFill/>
          </a:ln>
        </p:spPr>
        <p:txBody>
          <a:bodyPr lIns="54000" tIns="54000" rIns="54000" bIns="54000" anchor="ctr"/>
          <a:lstStyle>
            <a:lvl1pPr>
              <a:defRPr sz="831">
                <a:solidFill>
                  <a:schemeClr val="bg1"/>
                </a:solidFill>
              </a:defRPr>
            </a:lvl1pPr>
            <a:lvl2pPr>
              <a:defRPr sz="1292"/>
            </a:lvl2pPr>
            <a:lvl3pPr>
              <a:defRPr sz="1292"/>
            </a:lvl3pPr>
            <a:lvl4pPr>
              <a:defRPr sz="1292"/>
            </a:lvl4pPr>
            <a:lvl5pPr>
              <a:defRPr sz="1292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4655908" y="1781376"/>
            <a:ext cx="4036754" cy="4245425"/>
          </a:xfrm>
          <a:ln w="6350">
            <a:noFill/>
          </a:ln>
        </p:spPr>
        <p:txBody>
          <a:bodyPr lIns="54000" tIns="54000" rIns="54000" bIns="54000"/>
          <a:lstStyle>
            <a:lvl1pPr>
              <a:defRPr sz="831"/>
            </a:lvl1pPr>
            <a:lvl2pPr>
              <a:defRPr sz="831"/>
            </a:lvl2pPr>
            <a:lvl3pPr>
              <a:defRPr sz="831"/>
            </a:lvl3pPr>
            <a:lvl4pPr>
              <a:defRPr sz="831"/>
            </a:lvl4pPr>
            <a:lvl5pPr>
              <a:defRPr sz="83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4655908" y="1426659"/>
            <a:ext cx="4036754" cy="360000"/>
          </a:xfrm>
          <a:solidFill>
            <a:schemeClr val="tx2"/>
          </a:solidFill>
          <a:ln w="6350">
            <a:noFill/>
          </a:ln>
        </p:spPr>
        <p:txBody>
          <a:bodyPr lIns="54000" tIns="54000" rIns="54000" bIns="54000" anchor="ctr"/>
          <a:lstStyle>
            <a:lvl1pPr>
              <a:defRPr sz="831">
                <a:solidFill>
                  <a:schemeClr val="bg1"/>
                </a:solidFill>
              </a:defRPr>
            </a:lvl1pPr>
            <a:lvl2pPr>
              <a:defRPr sz="1292"/>
            </a:lvl2pPr>
            <a:lvl3pPr>
              <a:defRPr sz="1292"/>
            </a:lvl3pPr>
            <a:lvl4pPr>
              <a:defRPr sz="1292"/>
            </a:lvl4pPr>
            <a:lvl5pPr>
              <a:defRPr sz="1292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1339" y="451575"/>
            <a:ext cx="8241323" cy="723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51339" y="203863"/>
            <a:ext cx="7930569" cy="169200"/>
          </a:xfrm>
        </p:spPr>
        <p:txBody>
          <a:bodyPr anchor="b"/>
          <a:lstStyle>
            <a:lvl1pPr>
              <a:spcAft>
                <a:spcPts val="0"/>
              </a:spcAft>
              <a:defRPr sz="1108"/>
            </a:lvl1pPr>
          </a:lstStyle>
          <a:p>
            <a:pPr lvl="0"/>
            <a:r>
              <a:rPr lang="en-US" dirty="0"/>
              <a:t>Super title here</a:t>
            </a:r>
          </a:p>
        </p:txBody>
      </p:sp>
    </p:spTree>
    <p:extLst>
      <p:ext uri="{BB962C8B-B14F-4D97-AF65-F5344CB8AC3E}">
        <p14:creationId xmlns:p14="http://schemas.microsoft.com/office/powerpoint/2010/main" xmlns="" val="398388050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665530" y="4241200"/>
            <a:ext cx="4027131" cy="1785600"/>
          </a:xfrm>
          <a:ln w="635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831"/>
            </a:lvl1pPr>
            <a:lvl2pPr>
              <a:defRPr sz="831"/>
            </a:lvl2pPr>
            <a:lvl3pPr>
              <a:defRPr sz="831"/>
            </a:lvl3pPr>
            <a:lvl4pPr>
              <a:defRPr sz="831"/>
            </a:lvl4pPr>
            <a:lvl5pPr>
              <a:defRPr sz="83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65530" y="1775459"/>
            <a:ext cx="4027131" cy="1785600"/>
          </a:xfrm>
          <a:ln w="635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831"/>
            </a:lvl1pPr>
            <a:lvl2pPr>
              <a:defRPr sz="831"/>
            </a:lvl2pPr>
            <a:lvl3pPr>
              <a:defRPr sz="831"/>
            </a:lvl3pPr>
            <a:lvl4pPr>
              <a:defRPr sz="831"/>
            </a:lvl4pPr>
            <a:lvl5pPr>
              <a:defRPr sz="83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4665530" y="1428430"/>
            <a:ext cx="4027131" cy="360000"/>
          </a:xfr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lIns="54000" tIns="54000" rIns="54000" bIns="54000" anchor="ctr"/>
          <a:lstStyle>
            <a:lvl1pPr>
              <a:defRPr sz="831">
                <a:solidFill>
                  <a:schemeClr val="bg1"/>
                </a:solidFill>
              </a:defRPr>
            </a:lvl1pPr>
            <a:lvl2pPr>
              <a:defRPr sz="1292"/>
            </a:lvl2pPr>
            <a:lvl3pPr>
              <a:defRPr sz="1292"/>
            </a:lvl3pPr>
            <a:lvl4pPr>
              <a:defRPr sz="1292"/>
            </a:lvl4pPr>
            <a:lvl5pPr>
              <a:defRPr sz="1292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4665530" y="3890142"/>
            <a:ext cx="4027131" cy="360000"/>
          </a:xfr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lIns="54000" tIns="54000" rIns="54000" bIns="54000" anchor="ctr"/>
          <a:lstStyle>
            <a:lvl1pPr>
              <a:defRPr sz="831">
                <a:solidFill>
                  <a:schemeClr val="bg1"/>
                </a:solidFill>
              </a:defRPr>
            </a:lvl1pPr>
            <a:lvl2pPr>
              <a:defRPr sz="1292"/>
            </a:lvl2pPr>
            <a:lvl3pPr>
              <a:defRPr sz="1292"/>
            </a:lvl3pPr>
            <a:lvl4pPr>
              <a:defRPr sz="1292"/>
            </a:lvl4pPr>
            <a:lvl5pPr>
              <a:defRPr sz="1292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51338" y="4241200"/>
            <a:ext cx="4026231" cy="1785600"/>
          </a:xfrm>
          <a:ln w="635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831"/>
            </a:lvl1pPr>
            <a:lvl2pPr>
              <a:defRPr sz="831"/>
            </a:lvl2pPr>
            <a:lvl3pPr>
              <a:defRPr sz="831"/>
            </a:lvl3pPr>
            <a:lvl4pPr>
              <a:defRPr sz="831"/>
            </a:lvl4pPr>
            <a:lvl5pPr>
              <a:defRPr sz="83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451338" y="3890142"/>
            <a:ext cx="4026231" cy="360000"/>
          </a:xfr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lIns="54000" tIns="54000" rIns="54000" bIns="54000" anchor="ctr"/>
          <a:lstStyle>
            <a:lvl1pPr>
              <a:defRPr sz="831">
                <a:solidFill>
                  <a:schemeClr val="bg1"/>
                </a:solidFill>
              </a:defRPr>
            </a:lvl1pPr>
            <a:lvl2pPr>
              <a:defRPr sz="1292"/>
            </a:lvl2pPr>
            <a:lvl3pPr>
              <a:defRPr sz="1292"/>
            </a:lvl3pPr>
            <a:lvl4pPr>
              <a:defRPr sz="1292"/>
            </a:lvl4pPr>
            <a:lvl5pPr>
              <a:defRPr sz="1292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451338" y="1775459"/>
            <a:ext cx="4026231" cy="1785600"/>
          </a:xfrm>
          <a:ln w="635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831"/>
            </a:lvl1pPr>
            <a:lvl2pPr>
              <a:defRPr sz="831"/>
            </a:lvl2pPr>
            <a:lvl3pPr>
              <a:defRPr sz="831"/>
            </a:lvl3pPr>
            <a:lvl4pPr>
              <a:defRPr sz="831"/>
            </a:lvl4pPr>
            <a:lvl5pPr>
              <a:defRPr sz="83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451338" y="1428430"/>
            <a:ext cx="4026231" cy="360000"/>
          </a:xfr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lIns="54000" tIns="54000" rIns="54000" bIns="54000" anchor="ctr"/>
          <a:lstStyle>
            <a:lvl1pPr>
              <a:defRPr sz="831">
                <a:solidFill>
                  <a:schemeClr val="bg1"/>
                </a:solidFill>
              </a:defRPr>
            </a:lvl1pPr>
            <a:lvl2pPr>
              <a:defRPr sz="1292"/>
            </a:lvl2pPr>
            <a:lvl3pPr>
              <a:defRPr sz="1292"/>
            </a:lvl3pPr>
            <a:lvl4pPr>
              <a:defRPr sz="1292"/>
            </a:lvl4pPr>
            <a:lvl5pPr>
              <a:defRPr sz="1292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1339" y="451575"/>
            <a:ext cx="8241323" cy="723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51339" y="203863"/>
            <a:ext cx="7930569" cy="169200"/>
          </a:xfrm>
        </p:spPr>
        <p:txBody>
          <a:bodyPr anchor="b"/>
          <a:lstStyle>
            <a:lvl1pPr>
              <a:spcAft>
                <a:spcPts val="0"/>
              </a:spcAft>
              <a:defRPr sz="1108"/>
            </a:lvl1pPr>
          </a:lstStyle>
          <a:p>
            <a:pPr lvl="0"/>
            <a:r>
              <a:rPr lang="en-US" dirty="0"/>
              <a:t>Super title here</a:t>
            </a:r>
          </a:p>
        </p:txBody>
      </p:sp>
    </p:spTree>
    <p:extLst>
      <p:ext uri="{BB962C8B-B14F-4D97-AF65-F5344CB8AC3E}">
        <p14:creationId xmlns:p14="http://schemas.microsoft.com/office/powerpoint/2010/main" xmlns="" val="356021830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 - NO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675223" y="3829182"/>
            <a:ext cx="4017438" cy="2203200"/>
          </a:xfrm>
          <a:ln w="635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831"/>
            </a:lvl1pPr>
            <a:lvl2pPr>
              <a:defRPr sz="831"/>
            </a:lvl2pPr>
            <a:lvl3pPr>
              <a:defRPr sz="831"/>
            </a:lvl3pPr>
            <a:lvl4pPr>
              <a:defRPr sz="831"/>
            </a:lvl4pPr>
            <a:lvl5pPr>
              <a:defRPr sz="83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65531" y="1422401"/>
            <a:ext cx="4017438" cy="2204719"/>
          </a:xfrm>
          <a:ln w="635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831"/>
            </a:lvl1pPr>
            <a:lvl2pPr>
              <a:defRPr sz="831"/>
            </a:lvl2pPr>
            <a:lvl3pPr>
              <a:defRPr sz="831"/>
            </a:lvl3pPr>
            <a:lvl4pPr>
              <a:defRPr sz="831"/>
            </a:lvl4pPr>
            <a:lvl5pPr>
              <a:defRPr sz="83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61031" y="3829182"/>
            <a:ext cx="4026231" cy="2203200"/>
          </a:xfrm>
          <a:ln w="635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831"/>
            </a:lvl1pPr>
            <a:lvl2pPr>
              <a:defRPr sz="831"/>
            </a:lvl2pPr>
            <a:lvl3pPr>
              <a:defRPr sz="831"/>
            </a:lvl3pPr>
            <a:lvl4pPr>
              <a:defRPr sz="831"/>
            </a:lvl4pPr>
            <a:lvl5pPr>
              <a:defRPr sz="83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451338" y="1422401"/>
            <a:ext cx="4026231" cy="2204719"/>
          </a:xfrm>
          <a:ln w="635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831"/>
            </a:lvl1pPr>
            <a:lvl2pPr>
              <a:defRPr sz="831"/>
            </a:lvl2pPr>
            <a:lvl3pPr>
              <a:defRPr sz="831"/>
            </a:lvl3pPr>
            <a:lvl4pPr>
              <a:defRPr sz="831"/>
            </a:lvl4pPr>
            <a:lvl5pPr>
              <a:defRPr sz="83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1339" y="451575"/>
            <a:ext cx="8241323" cy="723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51339" y="203863"/>
            <a:ext cx="7930569" cy="169200"/>
          </a:xfrm>
        </p:spPr>
        <p:txBody>
          <a:bodyPr anchor="b"/>
          <a:lstStyle>
            <a:lvl1pPr>
              <a:spcAft>
                <a:spcPts val="0"/>
              </a:spcAft>
              <a:defRPr sz="1108"/>
            </a:lvl1pPr>
          </a:lstStyle>
          <a:p>
            <a:pPr lvl="0"/>
            <a:r>
              <a:rPr lang="en-US" dirty="0"/>
              <a:t>Super title here</a:t>
            </a:r>
          </a:p>
        </p:txBody>
      </p:sp>
    </p:spTree>
    <p:extLst>
      <p:ext uri="{BB962C8B-B14F-4D97-AF65-F5344CB8AC3E}">
        <p14:creationId xmlns:p14="http://schemas.microsoft.com/office/powerpoint/2010/main" xmlns="" val="151908925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044800" y="1346400"/>
            <a:ext cx="6192000" cy="3510000"/>
          </a:xfrm>
        </p:spPr>
        <p:txBody>
          <a:bodyPr anchor="t" anchorCtr="0"/>
          <a:lstStyle>
            <a:lvl1pPr algn="l">
              <a:defRPr sz="10154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Section divider one title style</a:t>
            </a:r>
            <a:endParaRPr lang="en-US" dirty="0"/>
          </a:p>
        </p:txBody>
      </p:sp>
      <p:sp>
        <p:nvSpPr>
          <p:cNvPr id="4" name="object 3"/>
          <p:cNvSpPr/>
          <p:nvPr userDrawn="1"/>
        </p:nvSpPr>
        <p:spPr>
          <a:xfrm>
            <a:off x="1" y="0"/>
            <a:ext cx="1587731" cy="6858000"/>
          </a:xfrm>
          <a:custGeom>
            <a:avLst/>
            <a:gdLst/>
            <a:ahLst/>
            <a:cxnLst/>
            <a:rect l="l" t="t" r="r" b="b"/>
            <a:pathLst>
              <a:path w="1742046" h="7772400">
                <a:moveTo>
                  <a:pt x="0" y="7772400"/>
                </a:moveTo>
                <a:lnTo>
                  <a:pt x="1742046" y="7772400"/>
                </a:lnTo>
                <a:lnTo>
                  <a:pt x="1742046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00338D"/>
          </a:solidFill>
        </p:spPr>
        <p:txBody>
          <a:bodyPr wrap="square" lIns="0" tIns="0" rIns="0" bIns="0" rtlCol="0">
            <a:noAutofit/>
          </a:bodyPr>
          <a:lstStyle/>
          <a:p>
            <a:pPr defTabSz="844083"/>
            <a:endParaRPr sz="1662" dirty="0">
              <a:solidFill>
                <a:srgbClr val="000000"/>
              </a:solidFill>
            </a:endParaRPr>
          </a:p>
        </p:txBody>
      </p:sp>
      <p:sp>
        <p:nvSpPr>
          <p:cNvPr id="5" name="Freeform 19"/>
          <p:cNvSpPr>
            <a:spLocks noEditPoints="1"/>
          </p:cNvSpPr>
          <p:nvPr userDrawn="1"/>
        </p:nvSpPr>
        <p:spPr bwMode="auto">
          <a:xfrm>
            <a:off x="2064100" y="784800"/>
            <a:ext cx="717785" cy="316800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defTabSz="844083"/>
            <a:endParaRPr lang="en-GB" sz="1662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159866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044800" y="1346400"/>
            <a:ext cx="6192000" cy="3510000"/>
          </a:xfrm>
        </p:spPr>
        <p:txBody>
          <a:bodyPr anchor="t" anchorCtr="0"/>
          <a:lstStyle>
            <a:lvl1pPr algn="l">
              <a:defRPr sz="10154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Section divider two title style</a:t>
            </a:r>
            <a:endParaRPr lang="en-US" dirty="0"/>
          </a:p>
        </p:txBody>
      </p:sp>
      <p:sp>
        <p:nvSpPr>
          <p:cNvPr id="4" name="object 3"/>
          <p:cNvSpPr/>
          <p:nvPr userDrawn="1"/>
        </p:nvSpPr>
        <p:spPr>
          <a:xfrm>
            <a:off x="1" y="0"/>
            <a:ext cx="1587731" cy="6858000"/>
          </a:xfrm>
          <a:custGeom>
            <a:avLst/>
            <a:gdLst/>
            <a:ahLst/>
            <a:cxnLst/>
            <a:rect l="l" t="t" r="r" b="b"/>
            <a:pathLst>
              <a:path w="1742046" h="7772400">
                <a:moveTo>
                  <a:pt x="0" y="7772400"/>
                </a:moveTo>
                <a:lnTo>
                  <a:pt x="1742046" y="7772400"/>
                </a:lnTo>
                <a:lnTo>
                  <a:pt x="1742046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00A3A1"/>
          </a:solidFill>
        </p:spPr>
        <p:txBody>
          <a:bodyPr wrap="square" lIns="0" tIns="0" rIns="0" bIns="0" rtlCol="0">
            <a:noAutofit/>
          </a:bodyPr>
          <a:lstStyle/>
          <a:p>
            <a:pPr defTabSz="844083"/>
            <a:endParaRPr sz="1662" dirty="0">
              <a:solidFill>
                <a:srgbClr val="000000"/>
              </a:solidFill>
            </a:endParaRPr>
          </a:p>
        </p:txBody>
      </p:sp>
      <p:sp>
        <p:nvSpPr>
          <p:cNvPr id="5" name="Freeform 19"/>
          <p:cNvSpPr>
            <a:spLocks noEditPoints="1"/>
          </p:cNvSpPr>
          <p:nvPr userDrawn="1"/>
        </p:nvSpPr>
        <p:spPr bwMode="auto">
          <a:xfrm>
            <a:off x="2064100" y="784800"/>
            <a:ext cx="717785" cy="316800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defTabSz="844083"/>
            <a:endParaRPr lang="en-GB" sz="1662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258027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044800" y="1346400"/>
            <a:ext cx="6192000" cy="3510000"/>
          </a:xfrm>
        </p:spPr>
        <p:txBody>
          <a:bodyPr anchor="t" anchorCtr="0"/>
          <a:lstStyle>
            <a:lvl1pPr algn="l">
              <a:defRPr sz="10154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Section divider three title style</a:t>
            </a:r>
            <a:endParaRPr lang="en-US" dirty="0"/>
          </a:p>
        </p:txBody>
      </p:sp>
      <p:sp>
        <p:nvSpPr>
          <p:cNvPr id="4" name="object 3"/>
          <p:cNvSpPr/>
          <p:nvPr userDrawn="1"/>
        </p:nvSpPr>
        <p:spPr>
          <a:xfrm>
            <a:off x="1" y="0"/>
            <a:ext cx="1587731" cy="6858000"/>
          </a:xfrm>
          <a:custGeom>
            <a:avLst/>
            <a:gdLst/>
            <a:ahLst/>
            <a:cxnLst/>
            <a:rect l="l" t="t" r="r" b="b"/>
            <a:pathLst>
              <a:path w="1742046" h="7772400">
                <a:moveTo>
                  <a:pt x="0" y="7772400"/>
                </a:moveTo>
                <a:lnTo>
                  <a:pt x="1742046" y="7772400"/>
                </a:lnTo>
                <a:lnTo>
                  <a:pt x="1742046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>
            <a:noAutofit/>
          </a:bodyPr>
          <a:lstStyle/>
          <a:p>
            <a:pPr defTabSz="844083"/>
            <a:endParaRPr sz="1662" dirty="0">
              <a:solidFill>
                <a:srgbClr val="000000"/>
              </a:solidFill>
            </a:endParaRPr>
          </a:p>
        </p:txBody>
      </p:sp>
      <p:sp>
        <p:nvSpPr>
          <p:cNvPr id="5" name="Freeform 19"/>
          <p:cNvSpPr>
            <a:spLocks noEditPoints="1"/>
          </p:cNvSpPr>
          <p:nvPr userDrawn="1"/>
        </p:nvSpPr>
        <p:spPr bwMode="auto">
          <a:xfrm>
            <a:off x="2064100" y="784800"/>
            <a:ext cx="717785" cy="316800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defTabSz="844083"/>
            <a:endParaRPr lang="en-GB" sz="1662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723759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044800" y="1346400"/>
            <a:ext cx="6192000" cy="3510000"/>
          </a:xfrm>
        </p:spPr>
        <p:txBody>
          <a:bodyPr anchor="t" anchorCtr="0"/>
          <a:lstStyle>
            <a:lvl1pPr algn="l">
              <a:defRPr sz="10154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Section divider four title style</a:t>
            </a:r>
            <a:endParaRPr lang="en-US" dirty="0"/>
          </a:p>
        </p:txBody>
      </p:sp>
      <p:sp>
        <p:nvSpPr>
          <p:cNvPr id="4" name="object 3"/>
          <p:cNvSpPr/>
          <p:nvPr userDrawn="1"/>
        </p:nvSpPr>
        <p:spPr>
          <a:xfrm>
            <a:off x="1" y="0"/>
            <a:ext cx="1587731" cy="6858000"/>
          </a:xfrm>
          <a:custGeom>
            <a:avLst/>
            <a:gdLst/>
            <a:ahLst/>
            <a:cxnLst/>
            <a:rect l="l" t="t" r="r" b="b"/>
            <a:pathLst>
              <a:path w="1742046" h="7772400">
                <a:moveTo>
                  <a:pt x="0" y="7772400"/>
                </a:moveTo>
                <a:lnTo>
                  <a:pt x="1742046" y="7772400"/>
                </a:lnTo>
                <a:lnTo>
                  <a:pt x="1742046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470A68"/>
          </a:solidFill>
        </p:spPr>
        <p:txBody>
          <a:bodyPr wrap="square" lIns="0" tIns="0" rIns="0" bIns="0" rtlCol="0">
            <a:noAutofit/>
          </a:bodyPr>
          <a:lstStyle/>
          <a:p>
            <a:pPr defTabSz="844083"/>
            <a:endParaRPr sz="1662" dirty="0">
              <a:solidFill>
                <a:srgbClr val="000000"/>
              </a:solidFill>
            </a:endParaRPr>
          </a:p>
        </p:txBody>
      </p:sp>
      <p:sp>
        <p:nvSpPr>
          <p:cNvPr id="5" name="Freeform 19"/>
          <p:cNvSpPr>
            <a:spLocks noEditPoints="1"/>
          </p:cNvSpPr>
          <p:nvPr userDrawn="1"/>
        </p:nvSpPr>
        <p:spPr bwMode="auto">
          <a:xfrm>
            <a:off x="2064100" y="784800"/>
            <a:ext cx="717785" cy="316800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defTabSz="844083"/>
            <a:endParaRPr lang="en-GB" sz="1662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864242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PORT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6" name="Rectangle 6"/>
          <p:cNvSpPr>
            <a:spLocks noChangeArrowheads="1"/>
          </p:cNvSpPr>
          <p:nvPr userDrawn="1"/>
        </p:nvSpPr>
        <p:spPr bwMode="gray">
          <a:xfrm>
            <a:off x="1573212" y="6233914"/>
            <a:ext cx="2957538" cy="22659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lIns="0" tIns="0" rIns="0" bIns="0" anchor="t" anchorCtr="0"/>
          <a:lstStyle/>
          <a:p>
            <a:pPr defTabSz="844083">
              <a:defRPr/>
            </a:pPr>
            <a:r>
              <a:rPr lang="ru-RU" sz="554" dirty="0">
                <a:solidFill>
                  <a:prstClr val="white">
                    <a:lumMod val="65000"/>
                  </a:prstClr>
                </a:solidFill>
              </a:rPr>
              <a:t>АО «КПМГ», компания, зарегистрированная в соответствии с законодательством Российской Федерации, член сети независимых фирм КПМГ, входящих в ассоциацию KPMG </a:t>
            </a:r>
            <a:r>
              <a:rPr lang="ru-RU" sz="554" dirty="0" err="1">
                <a:solidFill>
                  <a:prstClr val="white">
                    <a:lumMod val="65000"/>
                  </a:prstClr>
                </a:solidFill>
              </a:rPr>
              <a:t>International</a:t>
            </a:r>
            <a:r>
              <a:rPr lang="ru-RU" sz="554" dirty="0">
                <a:solidFill>
                  <a:prstClr val="white">
                    <a:lumMod val="65000"/>
                  </a:prstClr>
                </a:solidFill>
              </a:rPr>
              <a:t> </a:t>
            </a:r>
            <a:r>
              <a:rPr lang="ru-RU" sz="554" dirty="0" err="1">
                <a:solidFill>
                  <a:prstClr val="white">
                    <a:lumMod val="65000"/>
                  </a:prstClr>
                </a:solidFill>
              </a:rPr>
              <a:t>Cooperative</a:t>
            </a:r>
            <a:r>
              <a:rPr lang="ru-RU" sz="554" dirty="0">
                <a:solidFill>
                  <a:prstClr val="white">
                    <a:lumMod val="65000"/>
                  </a:prstClr>
                </a:solidFill>
              </a:rPr>
              <a:t> (“KPMG </a:t>
            </a:r>
            <a:r>
              <a:rPr lang="ru-RU" sz="554" dirty="0" err="1">
                <a:solidFill>
                  <a:prstClr val="white">
                    <a:lumMod val="65000"/>
                  </a:prstClr>
                </a:solidFill>
              </a:rPr>
              <a:t>International</a:t>
            </a:r>
            <a:r>
              <a:rPr lang="ru-RU" sz="554" dirty="0">
                <a:solidFill>
                  <a:prstClr val="white">
                    <a:lumMod val="65000"/>
                  </a:prstClr>
                </a:solidFill>
              </a:rPr>
              <a:t>”), зарегистрированную по законодательству Швейцарии.</a:t>
            </a:r>
          </a:p>
        </p:txBody>
      </p:sp>
      <p:sp>
        <p:nvSpPr>
          <p:cNvPr id="20" name="Freeform 19"/>
          <p:cNvSpPr>
            <a:spLocks noEditPoints="1"/>
          </p:cNvSpPr>
          <p:nvPr userDrawn="1"/>
        </p:nvSpPr>
        <p:spPr bwMode="auto">
          <a:xfrm>
            <a:off x="451339" y="6233915"/>
            <a:ext cx="503610" cy="223557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defTabSz="844083"/>
            <a:endParaRPr lang="en-GB" sz="1662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4855613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PORT 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/>
          <p:cNvSpPr>
            <a:spLocks noChangeArrowheads="1"/>
          </p:cNvSpPr>
          <p:nvPr userDrawn="1"/>
        </p:nvSpPr>
        <p:spPr bwMode="gray">
          <a:xfrm>
            <a:off x="1573212" y="6233914"/>
            <a:ext cx="2924308" cy="22659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lIns="0" tIns="0" rIns="0" bIns="0" anchor="t" anchorCtr="0"/>
          <a:lstStyle/>
          <a:p>
            <a:pPr defTabSz="844083">
              <a:defRPr/>
            </a:pPr>
            <a:r>
              <a:rPr lang="ru-RU" sz="554" dirty="0">
                <a:solidFill>
                  <a:prstClr val="white">
                    <a:lumMod val="65000"/>
                  </a:prstClr>
                </a:solidFill>
              </a:rPr>
              <a:t>АО «КПМГ», компания, зарегистрированная в соответствии с законодательством Российской Федерации, член сети независимых фирм КПМГ, входящих в ассоциацию KPMG </a:t>
            </a:r>
            <a:r>
              <a:rPr lang="ru-RU" sz="554" dirty="0" err="1">
                <a:solidFill>
                  <a:prstClr val="white">
                    <a:lumMod val="65000"/>
                  </a:prstClr>
                </a:solidFill>
              </a:rPr>
              <a:t>International</a:t>
            </a:r>
            <a:r>
              <a:rPr lang="ru-RU" sz="554" dirty="0">
                <a:solidFill>
                  <a:prstClr val="white">
                    <a:lumMod val="65000"/>
                  </a:prstClr>
                </a:solidFill>
              </a:rPr>
              <a:t> </a:t>
            </a:r>
            <a:r>
              <a:rPr lang="ru-RU" sz="554" dirty="0" err="1">
                <a:solidFill>
                  <a:prstClr val="white">
                    <a:lumMod val="65000"/>
                  </a:prstClr>
                </a:solidFill>
              </a:rPr>
              <a:t>Cooperative</a:t>
            </a:r>
            <a:r>
              <a:rPr lang="ru-RU" sz="554" dirty="0">
                <a:solidFill>
                  <a:prstClr val="white">
                    <a:lumMod val="65000"/>
                  </a:prstClr>
                </a:solidFill>
              </a:rPr>
              <a:t> (“KPMG </a:t>
            </a:r>
            <a:r>
              <a:rPr lang="ru-RU" sz="554" dirty="0" err="1">
                <a:solidFill>
                  <a:prstClr val="white">
                    <a:lumMod val="65000"/>
                  </a:prstClr>
                </a:solidFill>
              </a:rPr>
              <a:t>International</a:t>
            </a:r>
            <a:r>
              <a:rPr lang="ru-RU" sz="554" dirty="0">
                <a:solidFill>
                  <a:prstClr val="white">
                    <a:lumMod val="65000"/>
                  </a:prstClr>
                </a:solidFill>
              </a:rPr>
              <a:t>”), зарегистрированную по законодательству Швейцарии.</a:t>
            </a:r>
          </a:p>
        </p:txBody>
      </p:sp>
      <p:sp>
        <p:nvSpPr>
          <p:cNvPr id="16" name="Freeform 15"/>
          <p:cNvSpPr>
            <a:spLocks noEditPoints="1"/>
          </p:cNvSpPr>
          <p:nvPr userDrawn="1"/>
        </p:nvSpPr>
        <p:spPr bwMode="auto">
          <a:xfrm>
            <a:off x="451339" y="6233915"/>
            <a:ext cx="503610" cy="223557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defTabSz="844083"/>
            <a:endParaRPr lang="en-GB" sz="1662">
              <a:solidFill>
                <a:srgbClr val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1339" y="451575"/>
            <a:ext cx="7930569" cy="723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51339" y="1422400"/>
            <a:ext cx="7930569" cy="4604400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936510655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6D7DA-45DD-4D34-A48B-1C3796D2044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8D0E1-6172-4638-BCC1-0B70ED483AF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531430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PORT 2 COLUMN AND COVER LETTER RUN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1339" y="1177925"/>
            <a:ext cx="4034204" cy="4843462"/>
          </a:xfrm>
        </p:spPr>
        <p:txBody>
          <a:bodyPr/>
          <a:lstStyle>
            <a:lvl1pPr>
              <a:defRPr sz="738" baseline="0"/>
            </a:lvl1pPr>
            <a:lvl2pPr>
              <a:defRPr sz="738"/>
            </a:lvl2pPr>
            <a:lvl3pPr>
              <a:defRPr sz="738"/>
            </a:lvl3pPr>
            <a:lvl4pPr>
              <a:defRPr sz="738"/>
            </a:lvl4pPr>
            <a:lvl5pPr>
              <a:defRPr sz="738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659578" y="1177925"/>
            <a:ext cx="4033083" cy="4843462"/>
          </a:xfrm>
          <a:ln w="6350">
            <a:noFill/>
          </a:ln>
        </p:spPr>
        <p:txBody>
          <a:bodyPr lIns="0" tIns="0"/>
          <a:lstStyle>
            <a:lvl1pPr>
              <a:defRPr sz="738"/>
            </a:lvl1pPr>
            <a:lvl2pPr>
              <a:defRPr sz="738"/>
            </a:lvl2pPr>
            <a:lvl3pPr>
              <a:defRPr sz="738"/>
            </a:lvl3pPr>
            <a:lvl4pPr>
              <a:defRPr sz="738"/>
            </a:lvl4pPr>
            <a:lvl5pPr>
              <a:defRPr sz="738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9" name="Text Placeholder 24"/>
          <p:cNvSpPr>
            <a:spLocks noGrp="1"/>
          </p:cNvSpPr>
          <p:nvPr>
            <p:ph type="body" sz="quarter" idx="15"/>
          </p:nvPr>
        </p:nvSpPr>
        <p:spPr>
          <a:xfrm>
            <a:off x="451339" y="451705"/>
            <a:ext cx="4034204" cy="365356"/>
          </a:xfrm>
        </p:spPr>
        <p:txBody>
          <a:bodyPr/>
          <a:lstStyle>
            <a:lvl1pPr>
              <a:spcAft>
                <a:spcPts val="277"/>
              </a:spcAft>
              <a:defRPr sz="738"/>
            </a:lvl1pPr>
            <a:lvl2pPr>
              <a:spcAft>
                <a:spcPts val="277"/>
              </a:spcAft>
              <a:defRPr sz="738"/>
            </a:lvl2pPr>
            <a:lvl3pPr>
              <a:spcAft>
                <a:spcPts val="277"/>
              </a:spcAft>
              <a:defRPr sz="738"/>
            </a:lvl3pPr>
            <a:lvl4pPr>
              <a:spcAft>
                <a:spcPts val="277"/>
              </a:spcAft>
              <a:defRPr sz="738"/>
            </a:lvl4pPr>
            <a:lvl5pPr>
              <a:spcAft>
                <a:spcPts val="277"/>
              </a:spcAft>
              <a:defRPr sz="738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Freeform 19"/>
          <p:cNvSpPr>
            <a:spLocks noEditPoints="1"/>
          </p:cNvSpPr>
          <p:nvPr userDrawn="1"/>
        </p:nvSpPr>
        <p:spPr bwMode="auto">
          <a:xfrm>
            <a:off x="451338" y="6320118"/>
            <a:ext cx="424800" cy="172800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defTabSz="844083"/>
            <a:endParaRPr lang="en-GB" sz="1662" dirty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1731600" y="6320118"/>
            <a:ext cx="2924308" cy="2268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844083">
              <a:defRPr/>
            </a:pPr>
            <a:r>
              <a:rPr lang="ru-RU" sz="554" dirty="0">
                <a:solidFill>
                  <a:prstClr val="white">
                    <a:lumMod val="65000"/>
                  </a:prstClr>
                </a:solidFill>
              </a:rPr>
              <a:t>АО «КПМГ», компания, зарегистрированная в соответствии с законодательством Российской Федерации, член сети независимых фирм КПМГ, входящих в ассоциацию KPMG </a:t>
            </a:r>
            <a:r>
              <a:rPr lang="ru-RU" sz="554" dirty="0" err="1">
                <a:solidFill>
                  <a:prstClr val="white">
                    <a:lumMod val="65000"/>
                  </a:prstClr>
                </a:solidFill>
              </a:rPr>
              <a:t>International</a:t>
            </a:r>
            <a:r>
              <a:rPr lang="ru-RU" sz="554" dirty="0">
                <a:solidFill>
                  <a:prstClr val="white">
                    <a:lumMod val="65000"/>
                  </a:prstClr>
                </a:solidFill>
              </a:rPr>
              <a:t> </a:t>
            </a:r>
            <a:r>
              <a:rPr lang="ru-RU" sz="554" dirty="0" err="1">
                <a:solidFill>
                  <a:prstClr val="white">
                    <a:lumMod val="65000"/>
                  </a:prstClr>
                </a:solidFill>
              </a:rPr>
              <a:t>Cooperative</a:t>
            </a:r>
            <a:r>
              <a:rPr lang="ru-RU" sz="554" dirty="0">
                <a:solidFill>
                  <a:prstClr val="white">
                    <a:lumMod val="65000"/>
                  </a:prstClr>
                </a:solidFill>
              </a:rPr>
              <a:t> (“KPMG </a:t>
            </a:r>
            <a:r>
              <a:rPr lang="ru-RU" sz="554" dirty="0" err="1">
                <a:solidFill>
                  <a:prstClr val="white">
                    <a:lumMod val="65000"/>
                  </a:prstClr>
                </a:solidFill>
              </a:rPr>
              <a:t>International</a:t>
            </a:r>
            <a:r>
              <a:rPr lang="ru-RU" sz="554">
                <a:solidFill>
                  <a:prstClr val="white">
                    <a:lumMod val="65000"/>
                  </a:prstClr>
                </a:solidFill>
              </a:rPr>
              <a:t>”), зарегистрированную по законодательству Швейцарии.</a:t>
            </a:r>
            <a:endParaRPr lang="ru-RU" sz="554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17" name="Shape 8"/>
          <p:cNvSpPr txBox="1">
            <a:spLocks/>
          </p:cNvSpPr>
          <p:nvPr userDrawn="1"/>
        </p:nvSpPr>
        <p:spPr>
          <a:xfrm>
            <a:off x="8230404" y="6320118"/>
            <a:ext cx="462257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US" sz="923" smtClean="0">
                <a:solidFill>
                  <a:srgbClr val="00338D"/>
                </a:solidFill>
                <a:cs typeface="Arial" panose="020B0604020202020204" pitchFamily="34" charset="0"/>
              </a:rPr>
              <a:pPr algn="r"/>
              <a:t>‹#›</a:t>
            </a:fld>
            <a:endParaRPr lang="en-US" sz="923" dirty="0">
              <a:solidFill>
                <a:srgbClr val="00338D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792497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28"/>
            <a:ext cx="9144000" cy="6856945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301151" y="820740"/>
            <a:ext cx="3452201" cy="754061"/>
          </a:xfrm>
        </p:spPr>
        <p:txBody>
          <a:bodyPr/>
          <a:lstStyle>
            <a:lvl1pPr>
              <a:lnSpc>
                <a:spcPct val="70000"/>
              </a:lnSpc>
              <a:defRPr sz="4062" b="0">
                <a:solidFill>
                  <a:srgbClr val="00338D"/>
                </a:solidFill>
                <a:latin typeface="KPMG Cyrillic Extralight" panose="020B0303030202040204" pitchFamily="34" charset="0"/>
                <a:cs typeface="Kokila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4301151" y="2070736"/>
            <a:ext cx="3452677" cy="3267075"/>
          </a:xfrm>
        </p:spPr>
        <p:txBody>
          <a:bodyPr/>
          <a:lstStyle>
            <a:lvl1pPr>
              <a:defRPr>
                <a:solidFill>
                  <a:srgbClr val="00338D"/>
                </a:solidFill>
              </a:defRPr>
            </a:lvl1pPr>
            <a:lvl2pPr>
              <a:defRPr>
                <a:solidFill>
                  <a:srgbClr val="00338D"/>
                </a:solidFill>
              </a:defRPr>
            </a:lvl2pPr>
            <a:lvl3pPr>
              <a:buClr>
                <a:schemeClr val="bg1"/>
              </a:buClr>
              <a:defRPr>
                <a:solidFill>
                  <a:srgbClr val="00338D"/>
                </a:solidFill>
              </a:defRPr>
            </a:lvl3pPr>
            <a:lvl4pPr>
              <a:buClr>
                <a:schemeClr val="bg1"/>
              </a:buClr>
              <a:defRPr>
                <a:solidFill>
                  <a:srgbClr val="00338D"/>
                </a:solidFill>
              </a:defRPr>
            </a:lvl4pPr>
            <a:lvl5pPr>
              <a:buClr>
                <a:schemeClr val="bg1"/>
              </a:buClr>
              <a:defRPr>
                <a:solidFill>
                  <a:srgbClr val="00338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Freeform 19"/>
          <p:cNvSpPr>
            <a:spLocks noEditPoints="1"/>
          </p:cNvSpPr>
          <p:nvPr userDrawn="1"/>
        </p:nvSpPr>
        <p:spPr bwMode="auto">
          <a:xfrm>
            <a:off x="4301151" y="6320118"/>
            <a:ext cx="392123" cy="172800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rgbClr val="00338D"/>
          </a:solidFill>
          <a:ln>
            <a:noFill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defTabSz="844083"/>
            <a:endParaRPr lang="en-GB" sz="1662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615009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3"/>
          <p:cNvSpPr/>
          <p:nvPr userDrawn="1"/>
        </p:nvSpPr>
        <p:spPr>
          <a:xfrm>
            <a:off x="3" y="0"/>
            <a:ext cx="764928" cy="6858000"/>
          </a:xfrm>
          <a:custGeom>
            <a:avLst/>
            <a:gdLst/>
            <a:ahLst/>
            <a:cxnLst/>
            <a:rect l="l" t="t" r="r" b="b"/>
            <a:pathLst>
              <a:path w="1742046" h="7772400">
                <a:moveTo>
                  <a:pt x="0" y="7772400"/>
                </a:moveTo>
                <a:lnTo>
                  <a:pt x="1742046" y="7772400"/>
                </a:lnTo>
                <a:lnTo>
                  <a:pt x="1742046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00338D"/>
          </a:solidFill>
        </p:spPr>
        <p:txBody>
          <a:bodyPr wrap="square" lIns="0" tIns="0" rIns="0" bIns="0" rtlCol="0">
            <a:noAutofit/>
          </a:bodyPr>
          <a:lstStyle/>
          <a:p>
            <a:pPr defTabSz="844083"/>
            <a:endParaRPr sz="1292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7" name="Freeform 19"/>
          <p:cNvSpPr>
            <a:spLocks noEditPoints="1"/>
          </p:cNvSpPr>
          <p:nvPr userDrawn="1"/>
        </p:nvSpPr>
        <p:spPr bwMode="auto">
          <a:xfrm>
            <a:off x="1583999" y="784800"/>
            <a:ext cx="717785" cy="316800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defTabSz="844083"/>
            <a:endParaRPr lang="en-GB" sz="1662" dirty="0">
              <a:solidFill>
                <a:srgbClr val="000000"/>
              </a:solidFill>
            </a:endParaRP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84000" y="5240340"/>
            <a:ext cx="6808177" cy="554037"/>
          </a:xfrm>
        </p:spPr>
        <p:txBody>
          <a:bodyPr/>
          <a:lstStyle>
            <a:lvl1pPr>
              <a:buFontTx/>
              <a:buNone/>
              <a:defRPr sz="831" b="0">
                <a:solidFill>
                  <a:schemeClr val="bg1">
                    <a:lumMod val="65000"/>
                  </a:schemeClr>
                </a:solidFill>
              </a:defRPr>
            </a:lvl1pPr>
            <a:lvl2pPr>
              <a:buFontTx/>
              <a:buNone/>
              <a:defRPr sz="831" b="0">
                <a:solidFill>
                  <a:schemeClr val="bg1">
                    <a:lumMod val="65000"/>
                  </a:schemeClr>
                </a:solidFill>
              </a:defRPr>
            </a:lvl2pPr>
            <a:lvl3pPr marL="0" indent="0">
              <a:buFontTx/>
              <a:buNone/>
              <a:defRPr sz="831" b="0">
                <a:solidFill>
                  <a:schemeClr val="bg1">
                    <a:lumMod val="65000"/>
                  </a:schemeClr>
                </a:solidFill>
              </a:defRPr>
            </a:lvl3pPr>
            <a:lvl4pPr marL="319023" indent="0">
              <a:buFontTx/>
              <a:buNone/>
              <a:defRPr sz="831" b="0">
                <a:solidFill>
                  <a:schemeClr val="bg1">
                    <a:lumMod val="65000"/>
                  </a:schemeClr>
                </a:solidFill>
              </a:defRPr>
            </a:lvl4pPr>
            <a:lvl5pPr marL="498474" indent="0">
              <a:buFontTx/>
              <a:buNone/>
              <a:defRPr sz="831" b="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584000" y="6029325"/>
            <a:ext cx="6808177" cy="119064"/>
          </a:xfrm>
        </p:spPr>
        <p:txBody>
          <a:bodyPr/>
          <a:lstStyle>
            <a:lvl1pPr>
              <a:buFontTx/>
              <a:buNone/>
              <a:defRPr sz="831" b="0">
                <a:solidFill>
                  <a:schemeClr val="bg1">
                    <a:lumMod val="65000"/>
                  </a:schemeClr>
                </a:solidFill>
              </a:defRPr>
            </a:lvl1pPr>
            <a:lvl2pPr>
              <a:buFontTx/>
              <a:buNone/>
              <a:defRPr sz="831" b="0">
                <a:solidFill>
                  <a:schemeClr val="bg1">
                    <a:lumMod val="65000"/>
                  </a:schemeClr>
                </a:solidFill>
              </a:defRPr>
            </a:lvl2pPr>
            <a:lvl3pPr marL="0" indent="0">
              <a:buFontTx/>
              <a:buNone/>
              <a:defRPr sz="831" b="0">
                <a:solidFill>
                  <a:schemeClr val="bg1">
                    <a:lumMod val="65000"/>
                  </a:schemeClr>
                </a:solidFill>
              </a:defRPr>
            </a:lvl3pPr>
            <a:lvl4pPr marL="319023" indent="0">
              <a:buFontTx/>
              <a:buNone/>
              <a:defRPr sz="831" b="0">
                <a:solidFill>
                  <a:schemeClr val="bg1">
                    <a:lumMod val="65000"/>
                  </a:schemeClr>
                </a:solidFill>
              </a:defRPr>
            </a:lvl4pPr>
            <a:lvl5pPr marL="498474" indent="0">
              <a:buFontTx/>
              <a:buNone/>
              <a:defRPr sz="831" b="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584000" y="4313240"/>
            <a:ext cx="6808177" cy="554037"/>
          </a:xfrm>
        </p:spPr>
        <p:txBody>
          <a:bodyPr/>
          <a:lstStyle>
            <a:lvl1pPr>
              <a:buFontTx/>
              <a:buNone/>
              <a:defRPr sz="831" b="0">
                <a:solidFill>
                  <a:schemeClr val="bg1">
                    <a:lumMod val="65000"/>
                  </a:schemeClr>
                </a:solidFill>
              </a:defRPr>
            </a:lvl1pPr>
            <a:lvl2pPr>
              <a:buFontTx/>
              <a:buNone/>
              <a:defRPr sz="831" b="0">
                <a:solidFill>
                  <a:schemeClr val="bg1">
                    <a:lumMod val="65000"/>
                  </a:schemeClr>
                </a:solidFill>
              </a:defRPr>
            </a:lvl2pPr>
            <a:lvl3pPr marL="0" indent="0">
              <a:buFontTx/>
              <a:buNone/>
              <a:defRPr sz="831" b="0">
                <a:solidFill>
                  <a:schemeClr val="bg1">
                    <a:lumMod val="65000"/>
                  </a:schemeClr>
                </a:solidFill>
              </a:defRPr>
            </a:lvl3pPr>
            <a:lvl4pPr marL="319023" indent="0">
              <a:buFontTx/>
              <a:buNone/>
              <a:defRPr sz="831" b="0">
                <a:solidFill>
                  <a:schemeClr val="bg1">
                    <a:lumMod val="65000"/>
                  </a:schemeClr>
                </a:solidFill>
              </a:defRPr>
            </a:lvl4pPr>
            <a:lvl5pPr marL="498474" indent="0">
              <a:buFontTx/>
              <a:buNone/>
              <a:defRPr sz="831" b="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08005" y="3061556"/>
            <a:ext cx="1223892" cy="38100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0856"/>
          <a:stretch/>
        </p:blipFill>
        <p:spPr>
          <a:xfrm>
            <a:off x="1584000" y="3061556"/>
            <a:ext cx="1144860" cy="384049"/>
          </a:xfrm>
          <a:prstGeom prst="rect">
            <a:avLst/>
          </a:prstGeom>
        </p:spPr>
      </p:pic>
      <p:sp>
        <p:nvSpPr>
          <p:cNvPr id="20" name="Rectangle 19">
            <a:hlinkClick r:id="rId4"/>
          </p:cNvPr>
          <p:cNvSpPr>
            <a:spLocks noChangeArrowheads="1"/>
          </p:cNvSpPr>
          <p:nvPr userDrawn="1"/>
        </p:nvSpPr>
        <p:spPr bwMode="auto">
          <a:xfrm>
            <a:off x="1580893" y="3560626"/>
            <a:ext cx="1752293" cy="156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defTabSz="844083">
              <a:defRPr/>
            </a:pPr>
            <a:r>
              <a:rPr lang="en-GB" sz="1015" b="1" kern="0" dirty="0">
                <a:solidFill>
                  <a:srgbClr val="00338D"/>
                </a:solidFill>
                <a:cs typeface="Univers for KPMG"/>
              </a:rPr>
              <a:t>kpmg.ru</a:t>
            </a:r>
          </a:p>
        </p:txBody>
      </p:sp>
      <p:sp>
        <p:nvSpPr>
          <p:cNvPr id="21" name="Rectangle 20">
            <a:hlinkClick r:id="rId5"/>
          </p:cNvPr>
          <p:cNvSpPr>
            <a:spLocks noChangeArrowheads="1"/>
          </p:cNvSpPr>
          <p:nvPr userDrawn="1"/>
        </p:nvSpPr>
        <p:spPr bwMode="auto">
          <a:xfrm>
            <a:off x="4416587" y="3560626"/>
            <a:ext cx="1143000" cy="156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>
            <a:defPPr>
              <a:defRPr lang="en-US"/>
            </a:defPPr>
            <a:lvl1pPr marL="0" algn="l" defTabSz="410291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0291" algn="l" defTabSz="410291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0583" algn="l" defTabSz="410291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0874" algn="l" defTabSz="410291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1165" algn="l" defTabSz="410291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1456" algn="l" defTabSz="410291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1748" algn="l" defTabSz="410291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72039" algn="l" defTabSz="410291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82330" algn="l" defTabSz="410291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1015" b="1" kern="0" dirty="0">
                <a:solidFill>
                  <a:srgbClr val="00338D"/>
                </a:solidFill>
                <a:ea typeface="Univers for KPMG" pitchFamily="18" charset="0"/>
                <a:cs typeface="Univers for KPMG"/>
              </a:rPr>
              <a:t>kpmg.com/app</a:t>
            </a:r>
            <a:endParaRPr lang="en-GB" sz="1015" b="1" kern="0" dirty="0">
              <a:solidFill>
                <a:srgbClr val="00338D"/>
              </a:solidFill>
              <a:cs typeface="Univers for KPMG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0562600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3120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844083"/>
            <a:fld id="{9076D7DA-45DD-4D34-A48B-1C3796D20448}" type="datetimeFigureOut">
              <a:rPr lang="ru-RU" smtClean="0">
                <a:solidFill>
                  <a:srgbClr val="000000"/>
                </a:solidFill>
              </a:rPr>
              <a:pPr defTabSz="844083"/>
              <a:t>18.12.2023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844083"/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844083"/>
            <a:fld id="{C318D0E1-6172-4638-BCC1-0B70ED483AF8}" type="slidenum">
              <a:rPr lang="ru-RU" smtClean="0">
                <a:solidFill>
                  <a:srgbClr val="000000"/>
                </a:solidFill>
              </a:rPr>
              <a:pPr defTabSz="844083"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368836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844083"/>
            <a:fld id="{9076D7DA-45DD-4D34-A48B-1C3796D20448}" type="datetimeFigureOut">
              <a:rPr lang="ru-RU" smtClean="0">
                <a:solidFill>
                  <a:srgbClr val="000000"/>
                </a:solidFill>
              </a:rPr>
              <a:pPr defTabSz="844083"/>
              <a:t>18.12.2023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844083"/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844083"/>
            <a:fld id="{C318D0E1-6172-4638-BCC1-0B70ED483AF8}" type="slidenum">
              <a:rPr lang="ru-RU" smtClean="0">
                <a:solidFill>
                  <a:srgbClr val="000000"/>
                </a:solidFill>
              </a:rPr>
              <a:pPr defTabSz="844083"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254682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rgbClr val="004821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en-US" sz="1662" dirty="0">
              <a:solidFill>
                <a:prstClr val="white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 bwMode="invGray">
          <a:xfrm>
            <a:off x="9085263" y="-1588"/>
            <a:ext cx="57150" cy="312738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en-US" sz="1662" dirty="0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 bwMode="invGray">
          <a:xfrm>
            <a:off x="9043988" y="-1588"/>
            <a:ext cx="28575" cy="312738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en-US" sz="1662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9024939" y="-1588"/>
            <a:ext cx="9525" cy="312738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en-US" sz="1662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8977313" y="-1588"/>
            <a:ext cx="25400" cy="312738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en-US" sz="1662" dirty="0">
              <a:solidFill>
                <a:prstClr val="white"/>
              </a:solidFill>
            </a:endParaRPr>
          </a:p>
        </p:txBody>
      </p:sp>
      <p:grpSp>
        <p:nvGrpSpPr>
          <p:cNvPr id="7" name="Group 23"/>
          <p:cNvGrpSpPr>
            <a:grpSpLocks/>
          </p:cNvGrpSpPr>
          <p:nvPr userDrawn="1"/>
        </p:nvGrpSpPr>
        <p:grpSpPr bwMode="auto">
          <a:xfrm>
            <a:off x="8875713" y="2"/>
            <a:ext cx="95250" cy="333375"/>
            <a:chOff x="8875715" y="-787"/>
            <a:chExt cx="95251" cy="295141"/>
          </a:xfrm>
        </p:grpSpPr>
        <p:sp>
          <p:nvSpPr>
            <p:cNvPr id="8" name="Прямоугольник 7"/>
            <p:cNvSpPr/>
            <p:nvPr/>
          </p:nvSpPr>
          <p:spPr bwMode="invGray">
            <a:xfrm>
              <a:off x="8915402" y="-787"/>
              <a:ext cx="55564" cy="295141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44083">
                <a:defRPr/>
              </a:pPr>
              <a:endParaRPr lang="en-US" sz="1662" dirty="0">
                <a:solidFill>
                  <a:prstClr val="white"/>
                </a:solidFill>
              </a:endParaRPr>
            </a:p>
          </p:txBody>
        </p:sp>
        <p:sp>
          <p:nvSpPr>
            <p:cNvPr id="9" name="Прямоугольник 8"/>
            <p:cNvSpPr/>
            <p:nvPr/>
          </p:nvSpPr>
          <p:spPr bwMode="invGray">
            <a:xfrm>
              <a:off x="8875715" y="-787"/>
              <a:ext cx="6350" cy="295141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44083">
                <a:defRPr/>
              </a:pPr>
              <a:endParaRPr lang="en-US" sz="1662" dirty="0">
                <a:solidFill>
                  <a:prstClr val="white"/>
                </a:solidFill>
              </a:endParaRPr>
            </a:p>
          </p:txBody>
        </p:sp>
      </p:grpSp>
      <p:sp>
        <p:nvSpPr>
          <p:cNvPr id="10" name="Номер слайда 1"/>
          <p:cNvSpPr txBox="1">
            <a:spLocks/>
          </p:cNvSpPr>
          <p:nvPr userDrawn="1"/>
        </p:nvSpPr>
        <p:spPr>
          <a:xfrm>
            <a:off x="8139113" y="2"/>
            <a:ext cx="825500" cy="3397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3C3E31E0-32D2-4450-97A1-3D2FED62FF58}" type="slidenum">
              <a:rPr lang="ru-RU" sz="1662" smtClean="0">
                <a:solidFill>
                  <a:prstClr val="white"/>
                </a:solidFill>
                <a:latin typeface="Trebuchet MS" panose="020B0603020202020204" pitchFamily="34" charset="0"/>
              </a:rPr>
              <a:pPr algn="r">
                <a:defRPr/>
              </a:pPr>
              <a:t>‹#›</a:t>
            </a:fld>
            <a:endParaRPr lang="ru-RU" sz="1662" dirty="0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748702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844083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844083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844083"/>
            <a:fld id="{B2D350B4-811D-9C49-8D4A-B431FFD45952}" type="slidenum">
              <a:rPr lang="en-US" smtClean="0">
                <a:solidFill>
                  <a:srgbClr val="000000"/>
                </a:solidFill>
              </a:rPr>
              <a:pPr defTabSz="844083"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681635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537914" y="273554"/>
            <a:ext cx="4981978" cy="234446"/>
          </a:xfrm>
          <a:prstGeom prst="rect">
            <a:avLst/>
          </a:prstGeom>
        </p:spPr>
      </p:pic>
      <p:sp>
        <p:nvSpPr>
          <p:cNvPr id="8" name="Slide Number Placeholder 12"/>
          <p:cNvSpPr txBox="1">
            <a:spLocks/>
          </p:cNvSpPr>
          <p:nvPr userDrawn="1"/>
        </p:nvSpPr>
        <p:spPr>
          <a:xfrm>
            <a:off x="8516509" y="97634"/>
            <a:ext cx="848799" cy="537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200" kern="1200">
                <a:solidFill>
                  <a:srgbClr val="DEAA46"/>
                </a:solidFill>
                <a:latin typeface="DINPro-Light"/>
                <a:ea typeface="+mn-ea"/>
                <a:cs typeface="DINPro-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4342270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12"/>
          <p:cNvSpPr txBox="1">
            <a:spLocks/>
          </p:cNvSpPr>
          <p:nvPr userDrawn="1"/>
        </p:nvSpPr>
        <p:spPr>
          <a:xfrm>
            <a:off x="8516509" y="97634"/>
            <a:ext cx="848799" cy="537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200" kern="1200">
                <a:solidFill>
                  <a:srgbClr val="DEAA46"/>
                </a:solidFill>
                <a:latin typeface="DINPro-Light"/>
                <a:ea typeface="+mn-ea"/>
                <a:cs typeface="DINPro-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6674114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550937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6D7DA-45DD-4D34-A48B-1C3796D2044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8D0E1-6172-4638-BCC1-0B70ED483AF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470784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1639488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8627604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7279833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6558568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9413500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5221048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293180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4513489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11909" y="207421"/>
            <a:ext cx="7920182" cy="380232"/>
          </a:xfrm>
        </p:spPr>
        <p:txBody>
          <a:bodyPr/>
          <a:lstStyle>
            <a:lvl1pPr>
              <a:defRPr sz="2471" b="1" i="0">
                <a:solidFill>
                  <a:srgbClr val="252523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16338" y="1172023"/>
            <a:ext cx="8711322" cy="244362"/>
          </a:xfrm>
        </p:spPr>
        <p:txBody>
          <a:bodyPr/>
          <a:lstStyle>
            <a:lvl1pPr>
              <a:defRPr sz="1588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26B11-92FD-43EB-B003-B0D0C88432D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18.12.2023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CAACBE-3CA2-42B4-BAD1-73B4871560E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064229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6D7DA-45DD-4D34-A48B-1C3796D2044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8D0E1-6172-4638-BCC1-0B70ED483AF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4530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6D7DA-45DD-4D34-A48B-1C3796D2044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8D0E1-6172-4638-BCC1-0B70ED483AF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2719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3.emf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26" Type="http://schemas.openxmlformats.org/officeDocument/2006/relationships/slideLayout" Target="../slideLayouts/slideLayout53.xml"/><Relationship Id="rId39" Type="http://schemas.openxmlformats.org/officeDocument/2006/relationships/slideLayout" Target="../slideLayouts/slideLayout66.xml"/><Relationship Id="rId3" Type="http://schemas.openxmlformats.org/officeDocument/2006/relationships/slideLayout" Target="../slideLayouts/slideLayout30.xml"/><Relationship Id="rId21" Type="http://schemas.openxmlformats.org/officeDocument/2006/relationships/slideLayout" Target="../slideLayouts/slideLayout48.xml"/><Relationship Id="rId34" Type="http://schemas.openxmlformats.org/officeDocument/2006/relationships/slideLayout" Target="../slideLayouts/slideLayout61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5" Type="http://schemas.openxmlformats.org/officeDocument/2006/relationships/slideLayout" Target="../slideLayouts/slideLayout52.xml"/><Relationship Id="rId33" Type="http://schemas.openxmlformats.org/officeDocument/2006/relationships/slideLayout" Target="../slideLayouts/slideLayout60.xml"/><Relationship Id="rId38" Type="http://schemas.openxmlformats.org/officeDocument/2006/relationships/slideLayout" Target="../slideLayouts/slideLayout65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slideLayout" Target="../slideLayouts/slideLayout47.xml"/><Relationship Id="rId29" Type="http://schemas.openxmlformats.org/officeDocument/2006/relationships/slideLayout" Target="../slideLayouts/slideLayout56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24" Type="http://schemas.openxmlformats.org/officeDocument/2006/relationships/slideLayout" Target="../slideLayouts/slideLayout51.xml"/><Relationship Id="rId32" Type="http://schemas.openxmlformats.org/officeDocument/2006/relationships/slideLayout" Target="../slideLayouts/slideLayout59.xml"/><Relationship Id="rId37" Type="http://schemas.openxmlformats.org/officeDocument/2006/relationships/slideLayout" Target="../slideLayouts/slideLayout64.xml"/><Relationship Id="rId40" Type="http://schemas.openxmlformats.org/officeDocument/2006/relationships/theme" Target="../theme/theme4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23" Type="http://schemas.openxmlformats.org/officeDocument/2006/relationships/slideLayout" Target="../slideLayouts/slideLayout50.xml"/><Relationship Id="rId28" Type="http://schemas.openxmlformats.org/officeDocument/2006/relationships/slideLayout" Target="../slideLayouts/slideLayout55.xml"/><Relationship Id="rId36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46.xml"/><Relationship Id="rId31" Type="http://schemas.openxmlformats.org/officeDocument/2006/relationships/slideLayout" Target="../slideLayouts/slideLayout58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49.xml"/><Relationship Id="rId27" Type="http://schemas.openxmlformats.org/officeDocument/2006/relationships/slideLayout" Target="../slideLayouts/slideLayout54.xml"/><Relationship Id="rId30" Type="http://schemas.openxmlformats.org/officeDocument/2006/relationships/slideLayout" Target="../slideLayouts/slideLayout57.xml"/><Relationship Id="rId35" Type="http://schemas.openxmlformats.org/officeDocument/2006/relationships/slideLayout" Target="../slideLayouts/slideLayout6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573578" y="6131859"/>
            <a:ext cx="7996844" cy="15329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7" name="bk object 17"/>
          <p:cNvSpPr/>
          <p:nvPr/>
        </p:nvSpPr>
        <p:spPr>
          <a:xfrm>
            <a:off x="573578" y="915745"/>
            <a:ext cx="7996844" cy="15329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8" name="bk object 18"/>
          <p:cNvSpPr/>
          <p:nvPr/>
        </p:nvSpPr>
        <p:spPr>
          <a:xfrm>
            <a:off x="8174182" y="6233149"/>
            <a:ext cx="346364" cy="40970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11909" y="207421"/>
            <a:ext cx="7920182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252523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16338" y="1172023"/>
            <a:ext cx="871132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1581" y="6411604"/>
            <a:ext cx="471574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59" b="0" i="0">
                <a:solidFill>
                  <a:srgbClr val="252523"/>
                </a:solidFill>
                <a:latin typeface="Times New Roman"/>
                <a:cs typeface="Times New Roman"/>
              </a:defRPr>
            </a:lvl1pPr>
          </a:lstStyle>
          <a:p>
            <a:pPr marL="4334666">
              <a:lnSpc>
                <a:spcPts val="1156"/>
              </a:lnSpc>
            </a:pPr>
            <a:fld id="{81D60167-4931-47E6-BA6A-407CBD079E47}" type="slidenum">
              <a:rPr lang="ru-RU" spc="-4" smtClean="0">
                <a:latin typeface="Arial"/>
                <a:cs typeface="Arial"/>
              </a:rPr>
              <a:pPr marL="4334666">
                <a:lnSpc>
                  <a:spcPts val="1156"/>
                </a:lnSpc>
              </a:pPr>
              <a:t>‹#›</a:t>
            </a:fld>
            <a:endParaRPr lang="ru-RU" spc="-4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2139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03433">
        <a:defRPr>
          <a:latin typeface="+mn-lt"/>
          <a:ea typeface="+mn-ea"/>
          <a:cs typeface="+mn-cs"/>
        </a:defRPr>
      </a:lvl2pPr>
      <a:lvl3pPr marL="806867">
        <a:defRPr>
          <a:latin typeface="+mn-lt"/>
          <a:ea typeface="+mn-ea"/>
          <a:cs typeface="+mn-cs"/>
        </a:defRPr>
      </a:lvl3pPr>
      <a:lvl4pPr marL="1210300">
        <a:defRPr>
          <a:latin typeface="+mn-lt"/>
          <a:ea typeface="+mn-ea"/>
          <a:cs typeface="+mn-cs"/>
        </a:defRPr>
      </a:lvl4pPr>
      <a:lvl5pPr marL="1613733">
        <a:defRPr>
          <a:latin typeface="+mn-lt"/>
          <a:ea typeface="+mn-ea"/>
          <a:cs typeface="+mn-cs"/>
        </a:defRPr>
      </a:lvl5pPr>
      <a:lvl6pPr marL="2017166">
        <a:defRPr>
          <a:latin typeface="+mn-lt"/>
          <a:ea typeface="+mn-ea"/>
          <a:cs typeface="+mn-cs"/>
        </a:defRPr>
      </a:lvl6pPr>
      <a:lvl7pPr marL="2420600">
        <a:defRPr>
          <a:latin typeface="+mn-lt"/>
          <a:ea typeface="+mn-ea"/>
          <a:cs typeface="+mn-cs"/>
        </a:defRPr>
      </a:lvl7pPr>
      <a:lvl8pPr marL="2824033">
        <a:defRPr>
          <a:latin typeface="+mn-lt"/>
          <a:ea typeface="+mn-ea"/>
          <a:cs typeface="+mn-cs"/>
        </a:defRPr>
      </a:lvl8pPr>
      <a:lvl9pPr marL="3227466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03433">
        <a:defRPr>
          <a:latin typeface="+mn-lt"/>
          <a:ea typeface="+mn-ea"/>
          <a:cs typeface="+mn-cs"/>
        </a:defRPr>
      </a:lvl2pPr>
      <a:lvl3pPr marL="806867">
        <a:defRPr>
          <a:latin typeface="+mn-lt"/>
          <a:ea typeface="+mn-ea"/>
          <a:cs typeface="+mn-cs"/>
        </a:defRPr>
      </a:lvl3pPr>
      <a:lvl4pPr marL="1210300">
        <a:defRPr>
          <a:latin typeface="+mn-lt"/>
          <a:ea typeface="+mn-ea"/>
          <a:cs typeface="+mn-cs"/>
        </a:defRPr>
      </a:lvl4pPr>
      <a:lvl5pPr marL="1613733">
        <a:defRPr>
          <a:latin typeface="+mn-lt"/>
          <a:ea typeface="+mn-ea"/>
          <a:cs typeface="+mn-cs"/>
        </a:defRPr>
      </a:lvl5pPr>
      <a:lvl6pPr marL="2017166">
        <a:defRPr>
          <a:latin typeface="+mn-lt"/>
          <a:ea typeface="+mn-ea"/>
          <a:cs typeface="+mn-cs"/>
        </a:defRPr>
      </a:lvl6pPr>
      <a:lvl7pPr marL="2420600">
        <a:defRPr>
          <a:latin typeface="+mn-lt"/>
          <a:ea typeface="+mn-ea"/>
          <a:cs typeface="+mn-cs"/>
        </a:defRPr>
      </a:lvl7pPr>
      <a:lvl8pPr marL="2824033">
        <a:defRPr>
          <a:latin typeface="+mn-lt"/>
          <a:ea typeface="+mn-ea"/>
          <a:cs typeface="+mn-cs"/>
        </a:defRPr>
      </a:lvl8pPr>
      <a:lvl9pPr marL="3227466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76D7DA-45DD-4D34-A48B-1C3796D2044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8D0E1-6172-4638-BCC1-0B70ED483AF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6707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alphaModFix amt="33000"/>
            <a:lum bright="20000"/>
          </a:blip>
          <a:stretch>
            <a:fillRect/>
          </a:stretch>
        </p:blipFill>
        <p:spPr>
          <a:xfrm>
            <a:off x="5334759" y="-451827"/>
            <a:ext cx="4584602" cy="5030792"/>
          </a:xfrm>
          <a:prstGeom prst="rect">
            <a:avLst/>
          </a:prstGeom>
        </p:spPr>
      </p:pic>
      <p:sp>
        <p:nvSpPr>
          <p:cNvPr id="982" name="AutoShape 981"/>
          <p:cNvSpPr>
            <a:spLocks noChangeAspect="1" noChangeArrowheads="1" noTextEdit="1"/>
          </p:cNvSpPr>
          <p:nvPr userDrawn="1"/>
        </p:nvSpPr>
        <p:spPr bwMode="auto">
          <a:xfrm>
            <a:off x="309563" y="247650"/>
            <a:ext cx="178752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grpSp>
        <p:nvGrpSpPr>
          <p:cNvPr id="983" name="Group 1183"/>
          <p:cNvGrpSpPr>
            <a:grpSpLocks/>
          </p:cNvGrpSpPr>
          <p:nvPr userDrawn="1"/>
        </p:nvGrpSpPr>
        <p:grpSpPr bwMode="auto">
          <a:xfrm>
            <a:off x="309563" y="244475"/>
            <a:ext cx="250825" cy="481013"/>
            <a:chOff x="195" y="154"/>
            <a:chExt cx="158" cy="303"/>
          </a:xfrm>
        </p:grpSpPr>
        <p:sp>
          <p:nvSpPr>
            <p:cNvPr id="1758" name="Freeform 983"/>
            <p:cNvSpPr>
              <a:spLocks noEditPoints="1"/>
            </p:cNvSpPr>
            <p:nvPr userDrawn="1"/>
          </p:nvSpPr>
          <p:spPr bwMode="auto">
            <a:xfrm>
              <a:off x="195" y="196"/>
              <a:ext cx="136" cy="261"/>
            </a:xfrm>
            <a:custGeom>
              <a:avLst/>
              <a:gdLst>
                <a:gd name="T0" fmla="*/ 284 w 304"/>
                <a:gd name="T1" fmla="*/ 540 h 573"/>
                <a:gd name="T2" fmla="*/ 283 w 304"/>
                <a:gd name="T3" fmla="*/ 491 h 573"/>
                <a:gd name="T4" fmla="*/ 252 w 304"/>
                <a:gd name="T5" fmla="*/ 499 h 573"/>
                <a:gd name="T6" fmla="*/ 248 w 304"/>
                <a:gd name="T7" fmla="*/ 484 h 573"/>
                <a:gd name="T8" fmla="*/ 244 w 304"/>
                <a:gd name="T9" fmla="*/ 514 h 573"/>
                <a:gd name="T10" fmla="*/ 304 w 304"/>
                <a:gd name="T11" fmla="*/ 573 h 573"/>
                <a:gd name="T12" fmla="*/ 272 w 304"/>
                <a:gd name="T13" fmla="*/ 559 h 573"/>
                <a:gd name="T14" fmla="*/ 206 w 304"/>
                <a:gd name="T15" fmla="*/ 522 h 573"/>
                <a:gd name="T16" fmla="*/ 184 w 304"/>
                <a:gd name="T17" fmla="*/ 521 h 573"/>
                <a:gd name="T18" fmla="*/ 207 w 304"/>
                <a:gd name="T19" fmla="*/ 466 h 573"/>
                <a:gd name="T20" fmla="*/ 273 w 304"/>
                <a:gd name="T21" fmla="*/ 446 h 573"/>
                <a:gd name="T22" fmla="*/ 258 w 304"/>
                <a:gd name="T23" fmla="*/ 395 h 573"/>
                <a:gd name="T24" fmla="*/ 244 w 304"/>
                <a:gd name="T25" fmla="*/ 433 h 573"/>
                <a:gd name="T26" fmla="*/ 214 w 304"/>
                <a:gd name="T27" fmla="*/ 427 h 573"/>
                <a:gd name="T28" fmla="*/ 193 w 304"/>
                <a:gd name="T29" fmla="*/ 433 h 573"/>
                <a:gd name="T30" fmla="*/ 181 w 304"/>
                <a:gd name="T31" fmla="*/ 416 h 573"/>
                <a:gd name="T32" fmla="*/ 168 w 304"/>
                <a:gd name="T33" fmla="*/ 375 h 573"/>
                <a:gd name="T34" fmla="*/ 218 w 304"/>
                <a:gd name="T35" fmla="*/ 344 h 573"/>
                <a:gd name="T36" fmla="*/ 209 w 304"/>
                <a:gd name="T37" fmla="*/ 297 h 573"/>
                <a:gd name="T38" fmla="*/ 190 w 304"/>
                <a:gd name="T39" fmla="*/ 332 h 573"/>
                <a:gd name="T40" fmla="*/ 164 w 304"/>
                <a:gd name="T41" fmla="*/ 301 h 573"/>
                <a:gd name="T42" fmla="*/ 124 w 304"/>
                <a:gd name="T43" fmla="*/ 330 h 573"/>
                <a:gd name="T44" fmla="*/ 97 w 304"/>
                <a:gd name="T45" fmla="*/ 339 h 573"/>
                <a:gd name="T46" fmla="*/ 86 w 304"/>
                <a:gd name="T47" fmla="*/ 318 h 573"/>
                <a:gd name="T48" fmla="*/ 92 w 304"/>
                <a:gd name="T49" fmla="*/ 275 h 573"/>
                <a:gd name="T50" fmla="*/ 64 w 304"/>
                <a:gd name="T51" fmla="*/ 262 h 573"/>
                <a:gd name="T52" fmla="*/ 7 w 304"/>
                <a:gd name="T53" fmla="*/ 225 h 573"/>
                <a:gd name="T54" fmla="*/ 33 w 304"/>
                <a:gd name="T55" fmla="*/ 178 h 573"/>
                <a:gd name="T56" fmla="*/ 6 w 304"/>
                <a:gd name="T57" fmla="*/ 105 h 573"/>
                <a:gd name="T58" fmla="*/ 66 w 304"/>
                <a:gd name="T59" fmla="*/ 93 h 573"/>
                <a:gd name="T60" fmla="*/ 102 w 304"/>
                <a:gd name="T61" fmla="*/ 87 h 573"/>
                <a:gd name="T62" fmla="*/ 136 w 304"/>
                <a:gd name="T63" fmla="*/ 113 h 573"/>
                <a:gd name="T64" fmla="*/ 177 w 304"/>
                <a:gd name="T65" fmla="*/ 216 h 573"/>
                <a:gd name="T66" fmla="*/ 229 w 304"/>
                <a:gd name="T67" fmla="*/ 193 h 573"/>
                <a:gd name="T68" fmla="*/ 242 w 304"/>
                <a:gd name="T69" fmla="*/ 167 h 573"/>
                <a:gd name="T70" fmla="*/ 220 w 304"/>
                <a:gd name="T71" fmla="*/ 108 h 573"/>
                <a:gd name="T72" fmla="*/ 185 w 304"/>
                <a:gd name="T73" fmla="*/ 122 h 573"/>
                <a:gd name="T74" fmla="*/ 149 w 304"/>
                <a:gd name="T75" fmla="*/ 111 h 573"/>
                <a:gd name="T76" fmla="*/ 174 w 304"/>
                <a:gd name="T77" fmla="*/ 95 h 573"/>
                <a:gd name="T78" fmla="*/ 151 w 304"/>
                <a:gd name="T79" fmla="*/ 83 h 573"/>
                <a:gd name="T80" fmla="*/ 186 w 304"/>
                <a:gd name="T81" fmla="*/ 47 h 573"/>
                <a:gd name="T82" fmla="*/ 251 w 304"/>
                <a:gd name="T83" fmla="*/ 61 h 573"/>
                <a:gd name="T84" fmla="*/ 295 w 304"/>
                <a:gd name="T85" fmla="*/ 82 h 573"/>
                <a:gd name="T86" fmla="*/ 304 w 304"/>
                <a:gd name="T87" fmla="*/ 573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04" h="573">
                  <a:moveTo>
                    <a:pt x="283" y="491"/>
                  </a:moveTo>
                  <a:lnTo>
                    <a:pt x="283" y="491"/>
                  </a:lnTo>
                  <a:cubicBezTo>
                    <a:pt x="278" y="504"/>
                    <a:pt x="269" y="533"/>
                    <a:pt x="284" y="540"/>
                  </a:cubicBezTo>
                  <a:cubicBezTo>
                    <a:pt x="283" y="530"/>
                    <a:pt x="285" y="505"/>
                    <a:pt x="290" y="489"/>
                  </a:cubicBezTo>
                  <a:cubicBezTo>
                    <a:pt x="292" y="480"/>
                    <a:pt x="301" y="445"/>
                    <a:pt x="298" y="439"/>
                  </a:cubicBezTo>
                  <a:cubicBezTo>
                    <a:pt x="297" y="452"/>
                    <a:pt x="291" y="474"/>
                    <a:pt x="283" y="491"/>
                  </a:cubicBezTo>
                  <a:close/>
                  <a:moveTo>
                    <a:pt x="248" y="484"/>
                  </a:moveTo>
                  <a:lnTo>
                    <a:pt x="248" y="484"/>
                  </a:lnTo>
                  <a:cubicBezTo>
                    <a:pt x="246" y="489"/>
                    <a:pt x="244" y="498"/>
                    <a:pt x="252" y="499"/>
                  </a:cubicBezTo>
                  <a:cubicBezTo>
                    <a:pt x="256" y="488"/>
                    <a:pt x="261" y="481"/>
                    <a:pt x="267" y="473"/>
                  </a:cubicBezTo>
                  <a:cubicBezTo>
                    <a:pt x="272" y="467"/>
                    <a:pt x="280" y="457"/>
                    <a:pt x="284" y="451"/>
                  </a:cubicBezTo>
                  <a:cubicBezTo>
                    <a:pt x="274" y="463"/>
                    <a:pt x="253" y="475"/>
                    <a:pt x="248" y="484"/>
                  </a:cubicBezTo>
                  <a:close/>
                  <a:moveTo>
                    <a:pt x="244" y="522"/>
                  </a:moveTo>
                  <a:lnTo>
                    <a:pt x="244" y="522"/>
                  </a:lnTo>
                  <a:cubicBezTo>
                    <a:pt x="244" y="519"/>
                    <a:pt x="244" y="518"/>
                    <a:pt x="244" y="514"/>
                  </a:cubicBezTo>
                  <a:cubicBezTo>
                    <a:pt x="241" y="514"/>
                    <a:pt x="236" y="513"/>
                    <a:pt x="233" y="509"/>
                  </a:cubicBezTo>
                  <a:cubicBezTo>
                    <a:pt x="229" y="517"/>
                    <a:pt x="235" y="522"/>
                    <a:pt x="244" y="522"/>
                  </a:cubicBezTo>
                  <a:close/>
                  <a:moveTo>
                    <a:pt x="304" y="573"/>
                  </a:moveTo>
                  <a:lnTo>
                    <a:pt x="304" y="573"/>
                  </a:lnTo>
                  <a:cubicBezTo>
                    <a:pt x="296" y="569"/>
                    <a:pt x="289" y="562"/>
                    <a:pt x="286" y="555"/>
                  </a:cubicBezTo>
                  <a:cubicBezTo>
                    <a:pt x="282" y="557"/>
                    <a:pt x="277" y="559"/>
                    <a:pt x="272" y="559"/>
                  </a:cubicBezTo>
                  <a:cubicBezTo>
                    <a:pt x="260" y="560"/>
                    <a:pt x="249" y="551"/>
                    <a:pt x="246" y="542"/>
                  </a:cubicBezTo>
                  <a:cubicBezTo>
                    <a:pt x="237" y="550"/>
                    <a:pt x="227" y="549"/>
                    <a:pt x="220" y="546"/>
                  </a:cubicBezTo>
                  <a:cubicBezTo>
                    <a:pt x="210" y="541"/>
                    <a:pt x="206" y="530"/>
                    <a:pt x="206" y="522"/>
                  </a:cubicBezTo>
                  <a:cubicBezTo>
                    <a:pt x="204" y="524"/>
                    <a:pt x="204" y="528"/>
                    <a:pt x="203" y="532"/>
                  </a:cubicBezTo>
                  <a:cubicBezTo>
                    <a:pt x="202" y="537"/>
                    <a:pt x="198" y="541"/>
                    <a:pt x="193" y="542"/>
                  </a:cubicBezTo>
                  <a:cubicBezTo>
                    <a:pt x="197" y="530"/>
                    <a:pt x="187" y="530"/>
                    <a:pt x="184" y="521"/>
                  </a:cubicBezTo>
                  <a:cubicBezTo>
                    <a:pt x="181" y="509"/>
                    <a:pt x="187" y="500"/>
                    <a:pt x="195" y="496"/>
                  </a:cubicBezTo>
                  <a:cubicBezTo>
                    <a:pt x="189" y="493"/>
                    <a:pt x="187" y="486"/>
                    <a:pt x="190" y="477"/>
                  </a:cubicBezTo>
                  <a:cubicBezTo>
                    <a:pt x="192" y="470"/>
                    <a:pt x="201" y="465"/>
                    <a:pt x="207" y="466"/>
                  </a:cubicBezTo>
                  <a:cubicBezTo>
                    <a:pt x="201" y="472"/>
                    <a:pt x="205" y="480"/>
                    <a:pt x="212" y="480"/>
                  </a:cubicBezTo>
                  <a:cubicBezTo>
                    <a:pt x="220" y="480"/>
                    <a:pt x="228" y="469"/>
                    <a:pt x="239" y="463"/>
                  </a:cubicBezTo>
                  <a:cubicBezTo>
                    <a:pt x="251" y="456"/>
                    <a:pt x="261" y="455"/>
                    <a:pt x="273" y="446"/>
                  </a:cubicBezTo>
                  <a:cubicBezTo>
                    <a:pt x="265" y="445"/>
                    <a:pt x="258" y="448"/>
                    <a:pt x="254" y="454"/>
                  </a:cubicBezTo>
                  <a:cubicBezTo>
                    <a:pt x="252" y="441"/>
                    <a:pt x="263" y="436"/>
                    <a:pt x="270" y="431"/>
                  </a:cubicBezTo>
                  <a:cubicBezTo>
                    <a:pt x="285" y="421"/>
                    <a:pt x="269" y="398"/>
                    <a:pt x="258" y="395"/>
                  </a:cubicBezTo>
                  <a:cubicBezTo>
                    <a:pt x="242" y="391"/>
                    <a:pt x="232" y="400"/>
                    <a:pt x="233" y="412"/>
                  </a:cubicBezTo>
                  <a:cubicBezTo>
                    <a:pt x="235" y="426"/>
                    <a:pt x="248" y="422"/>
                    <a:pt x="253" y="419"/>
                  </a:cubicBezTo>
                  <a:cubicBezTo>
                    <a:pt x="253" y="427"/>
                    <a:pt x="247" y="432"/>
                    <a:pt x="244" y="433"/>
                  </a:cubicBezTo>
                  <a:cubicBezTo>
                    <a:pt x="240" y="435"/>
                    <a:pt x="230" y="436"/>
                    <a:pt x="224" y="430"/>
                  </a:cubicBezTo>
                  <a:cubicBezTo>
                    <a:pt x="223" y="434"/>
                    <a:pt x="222" y="436"/>
                    <a:pt x="219" y="438"/>
                  </a:cubicBezTo>
                  <a:cubicBezTo>
                    <a:pt x="217" y="432"/>
                    <a:pt x="217" y="431"/>
                    <a:pt x="214" y="427"/>
                  </a:cubicBezTo>
                  <a:cubicBezTo>
                    <a:pt x="212" y="436"/>
                    <a:pt x="206" y="440"/>
                    <a:pt x="199" y="439"/>
                  </a:cubicBezTo>
                  <a:cubicBezTo>
                    <a:pt x="201" y="435"/>
                    <a:pt x="200" y="430"/>
                    <a:pt x="199" y="427"/>
                  </a:cubicBezTo>
                  <a:cubicBezTo>
                    <a:pt x="198" y="429"/>
                    <a:pt x="196" y="431"/>
                    <a:pt x="193" y="433"/>
                  </a:cubicBezTo>
                  <a:cubicBezTo>
                    <a:pt x="192" y="431"/>
                    <a:pt x="192" y="429"/>
                    <a:pt x="191" y="428"/>
                  </a:cubicBezTo>
                  <a:cubicBezTo>
                    <a:pt x="188" y="432"/>
                    <a:pt x="183" y="435"/>
                    <a:pt x="177" y="435"/>
                  </a:cubicBezTo>
                  <a:cubicBezTo>
                    <a:pt x="181" y="431"/>
                    <a:pt x="183" y="423"/>
                    <a:pt x="181" y="416"/>
                  </a:cubicBezTo>
                  <a:cubicBezTo>
                    <a:pt x="176" y="425"/>
                    <a:pt x="156" y="427"/>
                    <a:pt x="153" y="411"/>
                  </a:cubicBezTo>
                  <a:cubicBezTo>
                    <a:pt x="160" y="414"/>
                    <a:pt x="165" y="411"/>
                    <a:pt x="166" y="407"/>
                  </a:cubicBezTo>
                  <a:cubicBezTo>
                    <a:pt x="168" y="401"/>
                    <a:pt x="161" y="386"/>
                    <a:pt x="168" y="375"/>
                  </a:cubicBezTo>
                  <a:cubicBezTo>
                    <a:pt x="173" y="366"/>
                    <a:pt x="178" y="361"/>
                    <a:pt x="192" y="359"/>
                  </a:cubicBezTo>
                  <a:cubicBezTo>
                    <a:pt x="191" y="357"/>
                    <a:pt x="190" y="356"/>
                    <a:pt x="190" y="353"/>
                  </a:cubicBezTo>
                  <a:cubicBezTo>
                    <a:pt x="202" y="358"/>
                    <a:pt x="213" y="354"/>
                    <a:pt x="218" y="344"/>
                  </a:cubicBezTo>
                  <a:cubicBezTo>
                    <a:pt x="216" y="345"/>
                    <a:pt x="212" y="346"/>
                    <a:pt x="209" y="346"/>
                  </a:cubicBezTo>
                  <a:cubicBezTo>
                    <a:pt x="220" y="337"/>
                    <a:pt x="219" y="312"/>
                    <a:pt x="211" y="298"/>
                  </a:cubicBezTo>
                  <a:cubicBezTo>
                    <a:pt x="210" y="298"/>
                    <a:pt x="210" y="297"/>
                    <a:pt x="209" y="297"/>
                  </a:cubicBezTo>
                  <a:cubicBezTo>
                    <a:pt x="206" y="302"/>
                    <a:pt x="199" y="302"/>
                    <a:pt x="195" y="306"/>
                  </a:cubicBezTo>
                  <a:cubicBezTo>
                    <a:pt x="194" y="304"/>
                    <a:pt x="193" y="304"/>
                    <a:pt x="192" y="303"/>
                  </a:cubicBezTo>
                  <a:cubicBezTo>
                    <a:pt x="192" y="303"/>
                    <a:pt x="191" y="323"/>
                    <a:pt x="190" y="332"/>
                  </a:cubicBezTo>
                  <a:cubicBezTo>
                    <a:pt x="188" y="341"/>
                    <a:pt x="179" y="340"/>
                    <a:pt x="175" y="345"/>
                  </a:cubicBezTo>
                  <a:cubicBezTo>
                    <a:pt x="169" y="339"/>
                    <a:pt x="159" y="339"/>
                    <a:pt x="160" y="328"/>
                  </a:cubicBezTo>
                  <a:cubicBezTo>
                    <a:pt x="162" y="317"/>
                    <a:pt x="164" y="308"/>
                    <a:pt x="164" y="301"/>
                  </a:cubicBezTo>
                  <a:cubicBezTo>
                    <a:pt x="161" y="307"/>
                    <a:pt x="155" y="331"/>
                    <a:pt x="153" y="339"/>
                  </a:cubicBezTo>
                  <a:cubicBezTo>
                    <a:pt x="149" y="349"/>
                    <a:pt x="139" y="346"/>
                    <a:pt x="133" y="349"/>
                  </a:cubicBezTo>
                  <a:cubicBezTo>
                    <a:pt x="129" y="342"/>
                    <a:pt x="120" y="340"/>
                    <a:pt x="124" y="330"/>
                  </a:cubicBezTo>
                  <a:cubicBezTo>
                    <a:pt x="125" y="327"/>
                    <a:pt x="140" y="295"/>
                    <a:pt x="142" y="289"/>
                  </a:cubicBezTo>
                  <a:cubicBezTo>
                    <a:pt x="137" y="297"/>
                    <a:pt x="123" y="325"/>
                    <a:pt x="118" y="332"/>
                  </a:cubicBezTo>
                  <a:cubicBezTo>
                    <a:pt x="113" y="341"/>
                    <a:pt x="104" y="337"/>
                    <a:pt x="97" y="339"/>
                  </a:cubicBezTo>
                  <a:cubicBezTo>
                    <a:pt x="96" y="333"/>
                    <a:pt x="87" y="326"/>
                    <a:pt x="93" y="316"/>
                  </a:cubicBezTo>
                  <a:cubicBezTo>
                    <a:pt x="102" y="302"/>
                    <a:pt x="120" y="278"/>
                    <a:pt x="122" y="275"/>
                  </a:cubicBezTo>
                  <a:cubicBezTo>
                    <a:pt x="118" y="279"/>
                    <a:pt x="88" y="316"/>
                    <a:pt x="86" y="318"/>
                  </a:cubicBezTo>
                  <a:cubicBezTo>
                    <a:pt x="79" y="324"/>
                    <a:pt x="69" y="319"/>
                    <a:pt x="63" y="319"/>
                  </a:cubicBezTo>
                  <a:cubicBezTo>
                    <a:pt x="63" y="312"/>
                    <a:pt x="57" y="305"/>
                    <a:pt x="65" y="297"/>
                  </a:cubicBezTo>
                  <a:cubicBezTo>
                    <a:pt x="72" y="290"/>
                    <a:pt x="88" y="278"/>
                    <a:pt x="92" y="275"/>
                  </a:cubicBezTo>
                  <a:cubicBezTo>
                    <a:pt x="81" y="282"/>
                    <a:pt x="68" y="294"/>
                    <a:pt x="60" y="296"/>
                  </a:cubicBezTo>
                  <a:cubicBezTo>
                    <a:pt x="47" y="299"/>
                    <a:pt x="42" y="294"/>
                    <a:pt x="37" y="292"/>
                  </a:cubicBezTo>
                  <a:cubicBezTo>
                    <a:pt x="41" y="280"/>
                    <a:pt x="36" y="274"/>
                    <a:pt x="64" y="262"/>
                  </a:cubicBezTo>
                  <a:cubicBezTo>
                    <a:pt x="39" y="271"/>
                    <a:pt x="28" y="266"/>
                    <a:pt x="20" y="259"/>
                  </a:cubicBezTo>
                  <a:cubicBezTo>
                    <a:pt x="23" y="250"/>
                    <a:pt x="32" y="243"/>
                    <a:pt x="39" y="240"/>
                  </a:cubicBezTo>
                  <a:cubicBezTo>
                    <a:pt x="24" y="241"/>
                    <a:pt x="14" y="234"/>
                    <a:pt x="7" y="225"/>
                  </a:cubicBezTo>
                  <a:cubicBezTo>
                    <a:pt x="13" y="218"/>
                    <a:pt x="24" y="212"/>
                    <a:pt x="36" y="211"/>
                  </a:cubicBezTo>
                  <a:cubicBezTo>
                    <a:pt x="18" y="208"/>
                    <a:pt x="3" y="196"/>
                    <a:pt x="1" y="183"/>
                  </a:cubicBezTo>
                  <a:cubicBezTo>
                    <a:pt x="9" y="178"/>
                    <a:pt x="21" y="177"/>
                    <a:pt x="33" y="178"/>
                  </a:cubicBezTo>
                  <a:cubicBezTo>
                    <a:pt x="14" y="171"/>
                    <a:pt x="0" y="156"/>
                    <a:pt x="0" y="143"/>
                  </a:cubicBezTo>
                  <a:cubicBezTo>
                    <a:pt x="10" y="140"/>
                    <a:pt x="21" y="142"/>
                    <a:pt x="30" y="144"/>
                  </a:cubicBezTo>
                  <a:cubicBezTo>
                    <a:pt x="20" y="137"/>
                    <a:pt x="5" y="124"/>
                    <a:pt x="6" y="105"/>
                  </a:cubicBezTo>
                  <a:cubicBezTo>
                    <a:pt x="16" y="102"/>
                    <a:pt x="33" y="109"/>
                    <a:pt x="40" y="112"/>
                  </a:cubicBezTo>
                  <a:cubicBezTo>
                    <a:pt x="17" y="99"/>
                    <a:pt x="9" y="69"/>
                    <a:pt x="21" y="52"/>
                  </a:cubicBezTo>
                  <a:cubicBezTo>
                    <a:pt x="28" y="56"/>
                    <a:pt x="60" y="89"/>
                    <a:pt x="66" y="93"/>
                  </a:cubicBezTo>
                  <a:cubicBezTo>
                    <a:pt x="49" y="74"/>
                    <a:pt x="41" y="60"/>
                    <a:pt x="37" y="47"/>
                  </a:cubicBezTo>
                  <a:cubicBezTo>
                    <a:pt x="31" y="33"/>
                    <a:pt x="31" y="8"/>
                    <a:pt x="48" y="0"/>
                  </a:cubicBezTo>
                  <a:cubicBezTo>
                    <a:pt x="56" y="19"/>
                    <a:pt x="85" y="67"/>
                    <a:pt x="102" y="87"/>
                  </a:cubicBezTo>
                  <a:cubicBezTo>
                    <a:pt x="103" y="86"/>
                    <a:pt x="105" y="84"/>
                    <a:pt x="107" y="83"/>
                  </a:cubicBezTo>
                  <a:cubicBezTo>
                    <a:pt x="111" y="96"/>
                    <a:pt x="122" y="112"/>
                    <a:pt x="132" y="120"/>
                  </a:cubicBezTo>
                  <a:cubicBezTo>
                    <a:pt x="133" y="119"/>
                    <a:pt x="134" y="116"/>
                    <a:pt x="136" y="113"/>
                  </a:cubicBezTo>
                  <a:cubicBezTo>
                    <a:pt x="147" y="129"/>
                    <a:pt x="175" y="152"/>
                    <a:pt x="184" y="165"/>
                  </a:cubicBezTo>
                  <a:cubicBezTo>
                    <a:pt x="191" y="176"/>
                    <a:pt x="192" y="185"/>
                    <a:pt x="182" y="195"/>
                  </a:cubicBezTo>
                  <a:cubicBezTo>
                    <a:pt x="178" y="199"/>
                    <a:pt x="170" y="206"/>
                    <a:pt x="177" y="216"/>
                  </a:cubicBezTo>
                  <a:cubicBezTo>
                    <a:pt x="187" y="231"/>
                    <a:pt x="211" y="231"/>
                    <a:pt x="218" y="217"/>
                  </a:cubicBezTo>
                  <a:cubicBezTo>
                    <a:pt x="203" y="216"/>
                    <a:pt x="198" y="197"/>
                    <a:pt x="208" y="186"/>
                  </a:cubicBezTo>
                  <a:cubicBezTo>
                    <a:pt x="212" y="193"/>
                    <a:pt x="220" y="197"/>
                    <a:pt x="229" y="193"/>
                  </a:cubicBezTo>
                  <a:cubicBezTo>
                    <a:pt x="235" y="191"/>
                    <a:pt x="239" y="188"/>
                    <a:pt x="241" y="185"/>
                  </a:cubicBezTo>
                  <a:cubicBezTo>
                    <a:pt x="229" y="189"/>
                    <a:pt x="219" y="182"/>
                    <a:pt x="220" y="169"/>
                  </a:cubicBezTo>
                  <a:cubicBezTo>
                    <a:pt x="230" y="178"/>
                    <a:pt x="240" y="169"/>
                    <a:pt x="242" y="167"/>
                  </a:cubicBezTo>
                  <a:cubicBezTo>
                    <a:pt x="248" y="160"/>
                    <a:pt x="250" y="152"/>
                    <a:pt x="248" y="139"/>
                  </a:cubicBezTo>
                  <a:cubicBezTo>
                    <a:pt x="245" y="128"/>
                    <a:pt x="234" y="111"/>
                    <a:pt x="227" y="105"/>
                  </a:cubicBezTo>
                  <a:cubicBezTo>
                    <a:pt x="226" y="106"/>
                    <a:pt x="224" y="108"/>
                    <a:pt x="220" y="108"/>
                  </a:cubicBezTo>
                  <a:cubicBezTo>
                    <a:pt x="218" y="107"/>
                    <a:pt x="214" y="105"/>
                    <a:pt x="212" y="105"/>
                  </a:cubicBezTo>
                  <a:cubicBezTo>
                    <a:pt x="205" y="102"/>
                    <a:pt x="197" y="104"/>
                    <a:pt x="193" y="107"/>
                  </a:cubicBezTo>
                  <a:cubicBezTo>
                    <a:pt x="184" y="112"/>
                    <a:pt x="185" y="118"/>
                    <a:pt x="185" y="122"/>
                  </a:cubicBezTo>
                  <a:cubicBezTo>
                    <a:pt x="172" y="115"/>
                    <a:pt x="177" y="103"/>
                    <a:pt x="193" y="98"/>
                  </a:cubicBezTo>
                  <a:cubicBezTo>
                    <a:pt x="182" y="98"/>
                    <a:pt x="172" y="109"/>
                    <a:pt x="170" y="110"/>
                  </a:cubicBezTo>
                  <a:cubicBezTo>
                    <a:pt x="163" y="115"/>
                    <a:pt x="154" y="114"/>
                    <a:pt x="149" y="111"/>
                  </a:cubicBezTo>
                  <a:cubicBezTo>
                    <a:pt x="139" y="106"/>
                    <a:pt x="136" y="94"/>
                    <a:pt x="139" y="91"/>
                  </a:cubicBezTo>
                  <a:cubicBezTo>
                    <a:pt x="140" y="96"/>
                    <a:pt x="144" y="100"/>
                    <a:pt x="149" y="100"/>
                  </a:cubicBezTo>
                  <a:cubicBezTo>
                    <a:pt x="158" y="101"/>
                    <a:pt x="167" y="98"/>
                    <a:pt x="174" y="95"/>
                  </a:cubicBezTo>
                  <a:cubicBezTo>
                    <a:pt x="179" y="92"/>
                    <a:pt x="189" y="91"/>
                    <a:pt x="195" y="91"/>
                  </a:cubicBezTo>
                  <a:cubicBezTo>
                    <a:pt x="183" y="84"/>
                    <a:pt x="165" y="85"/>
                    <a:pt x="159" y="95"/>
                  </a:cubicBezTo>
                  <a:cubicBezTo>
                    <a:pt x="155" y="92"/>
                    <a:pt x="152" y="89"/>
                    <a:pt x="151" y="83"/>
                  </a:cubicBezTo>
                  <a:cubicBezTo>
                    <a:pt x="148" y="65"/>
                    <a:pt x="161" y="56"/>
                    <a:pt x="176" y="56"/>
                  </a:cubicBezTo>
                  <a:cubicBezTo>
                    <a:pt x="176" y="52"/>
                    <a:pt x="179" y="50"/>
                    <a:pt x="183" y="51"/>
                  </a:cubicBezTo>
                  <a:cubicBezTo>
                    <a:pt x="182" y="49"/>
                    <a:pt x="184" y="47"/>
                    <a:pt x="186" y="47"/>
                  </a:cubicBezTo>
                  <a:lnTo>
                    <a:pt x="243" y="47"/>
                  </a:lnTo>
                  <a:cubicBezTo>
                    <a:pt x="255" y="47"/>
                    <a:pt x="275" y="46"/>
                    <a:pt x="277" y="43"/>
                  </a:cubicBezTo>
                  <a:cubicBezTo>
                    <a:pt x="277" y="50"/>
                    <a:pt x="261" y="59"/>
                    <a:pt x="251" y="61"/>
                  </a:cubicBezTo>
                  <a:cubicBezTo>
                    <a:pt x="259" y="62"/>
                    <a:pt x="267" y="61"/>
                    <a:pt x="274" y="58"/>
                  </a:cubicBezTo>
                  <a:cubicBezTo>
                    <a:pt x="270" y="63"/>
                    <a:pt x="266" y="67"/>
                    <a:pt x="259" y="69"/>
                  </a:cubicBezTo>
                  <a:cubicBezTo>
                    <a:pt x="266" y="78"/>
                    <a:pt x="281" y="83"/>
                    <a:pt x="295" y="82"/>
                  </a:cubicBezTo>
                  <a:cubicBezTo>
                    <a:pt x="291" y="86"/>
                    <a:pt x="285" y="89"/>
                    <a:pt x="279" y="88"/>
                  </a:cubicBezTo>
                  <a:cubicBezTo>
                    <a:pt x="291" y="106"/>
                    <a:pt x="301" y="126"/>
                    <a:pt x="304" y="153"/>
                  </a:cubicBezTo>
                  <a:lnTo>
                    <a:pt x="304" y="57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9" name="Freeform 984"/>
            <p:cNvSpPr>
              <a:spLocks/>
            </p:cNvSpPr>
            <p:nvPr userDrawn="1"/>
          </p:nvSpPr>
          <p:spPr bwMode="auto">
            <a:xfrm>
              <a:off x="324" y="447"/>
              <a:ext cx="7" cy="7"/>
            </a:xfrm>
            <a:custGeom>
              <a:avLst/>
              <a:gdLst>
                <a:gd name="T0" fmla="*/ 15 w 15"/>
                <a:gd name="T1" fmla="*/ 13 h 17"/>
                <a:gd name="T2" fmla="*/ 15 w 15"/>
                <a:gd name="T3" fmla="*/ 13 h 17"/>
                <a:gd name="T4" fmla="*/ 15 w 15"/>
                <a:gd name="T5" fmla="*/ 17 h 17"/>
                <a:gd name="T6" fmla="*/ 0 w 15"/>
                <a:gd name="T7" fmla="*/ 2 h 17"/>
                <a:gd name="T8" fmla="*/ 1 w 15"/>
                <a:gd name="T9" fmla="*/ 0 h 17"/>
                <a:gd name="T10" fmla="*/ 15 w 15"/>
                <a:gd name="T11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7">
                  <a:moveTo>
                    <a:pt x="15" y="13"/>
                  </a:moveTo>
                  <a:lnTo>
                    <a:pt x="15" y="13"/>
                  </a:lnTo>
                  <a:lnTo>
                    <a:pt x="15" y="17"/>
                  </a:lnTo>
                  <a:cubicBezTo>
                    <a:pt x="10" y="16"/>
                    <a:pt x="1" y="8"/>
                    <a:pt x="0" y="2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3" y="5"/>
                    <a:pt x="9" y="13"/>
                    <a:pt x="15" y="1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0" name="Freeform 985"/>
            <p:cNvSpPr>
              <a:spLocks/>
            </p:cNvSpPr>
            <p:nvPr userDrawn="1"/>
          </p:nvSpPr>
          <p:spPr bwMode="auto">
            <a:xfrm>
              <a:off x="323" y="398"/>
              <a:ext cx="8" cy="53"/>
            </a:xfrm>
            <a:custGeom>
              <a:avLst/>
              <a:gdLst>
                <a:gd name="T0" fmla="*/ 19 w 19"/>
                <a:gd name="T1" fmla="*/ 108 h 116"/>
                <a:gd name="T2" fmla="*/ 19 w 19"/>
                <a:gd name="T3" fmla="*/ 108 h 116"/>
                <a:gd name="T4" fmla="*/ 19 w 19"/>
                <a:gd name="T5" fmla="*/ 116 h 116"/>
                <a:gd name="T6" fmla="*/ 7 w 19"/>
                <a:gd name="T7" fmla="*/ 104 h 116"/>
                <a:gd name="T8" fmla="*/ 12 w 19"/>
                <a:gd name="T9" fmla="*/ 94 h 116"/>
                <a:gd name="T10" fmla="*/ 6 w 19"/>
                <a:gd name="T11" fmla="*/ 96 h 116"/>
                <a:gd name="T12" fmla="*/ 7 w 19"/>
                <a:gd name="T13" fmla="*/ 71 h 116"/>
                <a:gd name="T14" fmla="*/ 4 w 19"/>
                <a:gd name="T15" fmla="*/ 96 h 116"/>
                <a:gd name="T16" fmla="*/ 2 w 19"/>
                <a:gd name="T17" fmla="*/ 96 h 116"/>
                <a:gd name="T18" fmla="*/ 7 w 19"/>
                <a:gd name="T19" fmla="*/ 45 h 116"/>
                <a:gd name="T20" fmla="*/ 16 w 19"/>
                <a:gd name="T21" fmla="*/ 0 h 116"/>
                <a:gd name="T22" fmla="*/ 18 w 19"/>
                <a:gd name="T23" fmla="*/ 54 h 116"/>
                <a:gd name="T24" fmla="*/ 19 w 19"/>
                <a:gd name="T25" fmla="*/ 10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116">
                  <a:moveTo>
                    <a:pt x="19" y="108"/>
                  </a:moveTo>
                  <a:lnTo>
                    <a:pt x="19" y="108"/>
                  </a:lnTo>
                  <a:lnTo>
                    <a:pt x="19" y="116"/>
                  </a:lnTo>
                  <a:cubicBezTo>
                    <a:pt x="13" y="114"/>
                    <a:pt x="8" y="107"/>
                    <a:pt x="7" y="104"/>
                  </a:cubicBezTo>
                  <a:cubicBezTo>
                    <a:pt x="10" y="101"/>
                    <a:pt x="11" y="97"/>
                    <a:pt x="12" y="94"/>
                  </a:cubicBezTo>
                  <a:cubicBezTo>
                    <a:pt x="9" y="96"/>
                    <a:pt x="8" y="96"/>
                    <a:pt x="6" y="96"/>
                  </a:cubicBezTo>
                  <a:cubicBezTo>
                    <a:pt x="5" y="90"/>
                    <a:pt x="6" y="79"/>
                    <a:pt x="7" y="71"/>
                  </a:cubicBezTo>
                  <a:cubicBezTo>
                    <a:pt x="5" y="76"/>
                    <a:pt x="3" y="89"/>
                    <a:pt x="4" y="96"/>
                  </a:cubicBezTo>
                  <a:cubicBezTo>
                    <a:pt x="4" y="96"/>
                    <a:pt x="2" y="96"/>
                    <a:pt x="2" y="96"/>
                  </a:cubicBezTo>
                  <a:cubicBezTo>
                    <a:pt x="0" y="82"/>
                    <a:pt x="3" y="61"/>
                    <a:pt x="7" y="45"/>
                  </a:cubicBezTo>
                  <a:cubicBezTo>
                    <a:pt x="11" y="28"/>
                    <a:pt x="14" y="17"/>
                    <a:pt x="16" y="0"/>
                  </a:cubicBezTo>
                  <a:cubicBezTo>
                    <a:pt x="18" y="14"/>
                    <a:pt x="18" y="36"/>
                    <a:pt x="18" y="54"/>
                  </a:cubicBezTo>
                  <a:cubicBezTo>
                    <a:pt x="17" y="60"/>
                    <a:pt x="18" y="99"/>
                    <a:pt x="19" y="10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1" name="Freeform 986"/>
            <p:cNvSpPr>
              <a:spLocks/>
            </p:cNvSpPr>
            <p:nvPr userDrawn="1"/>
          </p:nvSpPr>
          <p:spPr bwMode="auto">
            <a:xfrm>
              <a:off x="306" y="393"/>
              <a:ext cx="22" cy="57"/>
            </a:xfrm>
            <a:custGeom>
              <a:avLst/>
              <a:gdLst>
                <a:gd name="T0" fmla="*/ 48 w 50"/>
                <a:gd name="T1" fmla="*/ 0 h 125"/>
                <a:gd name="T2" fmla="*/ 48 w 50"/>
                <a:gd name="T3" fmla="*/ 0 h 125"/>
                <a:gd name="T4" fmla="*/ 38 w 50"/>
                <a:gd name="T5" fmla="*/ 47 h 125"/>
                <a:gd name="T6" fmla="*/ 25 w 50"/>
                <a:gd name="T7" fmla="*/ 84 h 125"/>
                <a:gd name="T8" fmla="*/ 45 w 50"/>
                <a:gd name="T9" fmla="*/ 111 h 125"/>
                <a:gd name="T10" fmla="*/ 31 w 50"/>
                <a:gd name="T11" fmla="*/ 122 h 125"/>
                <a:gd name="T12" fmla="*/ 4 w 50"/>
                <a:gd name="T13" fmla="*/ 112 h 125"/>
                <a:gd name="T14" fmla="*/ 2 w 50"/>
                <a:gd name="T15" fmla="*/ 107 h 125"/>
                <a:gd name="T16" fmla="*/ 11 w 50"/>
                <a:gd name="T17" fmla="*/ 108 h 125"/>
                <a:gd name="T18" fmla="*/ 0 w 50"/>
                <a:gd name="T19" fmla="*/ 89 h 125"/>
                <a:gd name="T20" fmla="*/ 1 w 50"/>
                <a:gd name="T21" fmla="*/ 81 h 125"/>
                <a:gd name="T22" fmla="*/ 13 w 50"/>
                <a:gd name="T23" fmla="*/ 65 h 125"/>
                <a:gd name="T24" fmla="*/ 8 w 50"/>
                <a:gd name="T25" fmla="*/ 66 h 125"/>
                <a:gd name="T26" fmla="*/ 29 w 50"/>
                <a:gd name="T27" fmla="*/ 33 h 125"/>
                <a:gd name="T28" fmla="*/ 48 w 50"/>
                <a:gd name="T2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" h="125">
                  <a:moveTo>
                    <a:pt x="48" y="0"/>
                  </a:moveTo>
                  <a:lnTo>
                    <a:pt x="48" y="0"/>
                  </a:lnTo>
                  <a:cubicBezTo>
                    <a:pt x="50" y="12"/>
                    <a:pt x="42" y="34"/>
                    <a:pt x="38" y="47"/>
                  </a:cubicBezTo>
                  <a:cubicBezTo>
                    <a:pt x="33" y="59"/>
                    <a:pt x="26" y="69"/>
                    <a:pt x="25" y="84"/>
                  </a:cubicBezTo>
                  <a:cubicBezTo>
                    <a:pt x="24" y="101"/>
                    <a:pt x="30" y="113"/>
                    <a:pt x="45" y="111"/>
                  </a:cubicBezTo>
                  <a:cubicBezTo>
                    <a:pt x="43" y="117"/>
                    <a:pt x="38" y="120"/>
                    <a:pt x="31" y="122"/>
                  </a:cubicBezTo>
                  <a:cubicBezTo>
                    <a:pt x="19" y="125"/>
                    <a:pt x="9" y="119"/>
                    <a:pt x="4" y="112"/>
                  </a:cubicBezTo>
                  <a:cubicBezTo>
                    <a:pt x="3" y="110"/>
                    <a:pt x="3" y="109"/>
                    <a:pt x="2" y="107"/>
                  </a:cubicBezTo>
                  <a:cubicBezTo>
                    <a:pt x="5" y="104"/>
                    <a:pt x="10" y="106"/>
                    <a:pt x="11" y="108"/>
                  </a:cubicBezTo>
                  <a:cubicBezTo>
                    <a:pt x="16" y="97"/>
                    <a:pt x="10" y="91"/>
                    <a:pt x="0" y="89"/>
                  </a:cubicBezTo>
                  <a:cubicBezTo>
                    <a:pt x="0" y="86"/>
                    <a:pt x="0" y="83"/>
                    <a:pt x="1" y="81"/>
                  </a:cubicBezTo>
                  <a:cubicBezTo>
                    <a:pt x="10" y="80"/>
                    <a:pt x="13" y="70"/>
                    <a:pt x="13" y="65"/>
                  </a:cubicBezTo>
                  <a:cubicBezTo>
                    <a:pt x="11" y="66"/>
                    <a:pt x="9" y="66"/>
                    <a:pt x="8" y="66"/>
                  </a:cubicBezTo>
                  <a:cubicBezTo>
                    <a:pt x="11" y="56"/>
                    <a:pt x="21" y="43"/>
                    <a:pt x="29" y="33"/>
                  </a:cubicBezTo>
                  <a:cubicBezTo>
                    <a:pt x="36" y="25"/>
                    <a:pt x="45" y="13"/>
                    <a:pt x="4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2" name="Freeform 987"/>
            <p:cNvSpPr>
              <a:spLocks/>
            </p:cNvSpPr>
            <p:nvPr userDrawn="1"/>
          </p:nvSpPr>
          <p:spPr bwMode="auto">
            <a:xfrm>
              <a:off x="278" y="388"/>
              <a:ext cx="49" cy="58"/>
            </a:xfrm>
            <a:custGeom>
              <a:avLst/>
              <a:gdLst>
                <a:gd name="T0" fmla="*/ 105 w 110"/>
                <a:gd name="T1" fmla="*/ 0 h 127"/>
                <a:gd name="T2" fmla="*/ 105 w 110"/>
                <a:gd name="T3" fmla="*/ 0 h 127"/>
                <a:gd name="T4" fmla="*/ 102 w 110"/>
                <a:gd name="T5" fmla="*/ 20 h 127"/>
                <a:gd name="T6" fmla="*/ 73 w 110"/>
                <a:gd name="T7" fmla="*/ 48 h 127"/>
                <a:gd name="T8" fmla="*/ 60 w 110"/>
                <a:gd name="T9" fmla="*/ 61 h 127"/>
                <a:gd name="T10" fmla="*/ 66 w 110"/>
                <a:gd name="T11" fmla="*/ 81 h 127"/>
                <a:gd name="T12" fmla="*/ 71 w 110"/>
                <a:gd name="T13" fmla="*/ 80 h 127"/>
                <a:gd name="T14" fmla="*/ 66 w 110"/>
                <a:gd name="T15" fmla="*/ 87 h 127"/>
                <a:gd name="T16" fmla="*/ 48 w 110"/>
                <a:gd name="T17" fmla="*/ 82 h 127"/>
                <a:gd name="T18" fmla="*/ 52 w 110"/>
                <a:gd name="T19" fmla="*/ 103 h 127"/>
                <a:gd name="T20" fmla="*/ 72 w 110"/>
                <a:gd name="T21" fmla="*/ 114 h 127"/>
                <a:gd name="T22" fmla="*/ 57 w 110"/>
                <a:gd name="T23" fmla="*/ 118 h 127"/>
                <a:gd name="T24" fmla="*/ 27 w 110"/>
                <a:gd name="T25" fmla="*/ 110 h 127"/>
                <a:gd name="T26" fmla="*/ 25 w 110"/>
                <a:gd name="T27" fmla="*/ 93 h 127"/>
                <a:gd name="T28" fmla="*/ 12 w 110"/>
                <a:gd name="T29" fmla="*/ 114 h 127"/>
                <a:gd name="T30" fmla="*/ 3 w 110"/>
                <a:gd name="T31" fmla="*/ 97 h 127"/>
                <a:gd name="T32" fmla="*/ 22 w 110"/>
                <a:gd name="T33" fmla="*/ 74 h 127"/>
                <a:gd name="T34" fmla="*/ 8 w 110"/>
                <a:gd name="T35" fmla="*/ 65 h 127"/>
                <a:gd name="T36" fmla="*/ 16 w 110"/>
                <a:gd name="T37" fmla="*/ 48 h 127"/>
                <a:gd name="T38" fmla="*/ 34 w 110"/>
                <a:gd name="T39" fmla="*/ 60 h 127"/>
                <a:gd name="T40" fmla="*/ 56 w 110"/>
                <a:gd name="T41" fmla="*/ 43 h 127"/>
                <a:gd name="T42" fmla="*/ 90 w 110"/>
                <a:gd name="T43" fmla="*/ 26 h 127"/>
                <a:gd name="T44" fmla="*/ 105 w 110"/>
                <a:gd name="T45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0" h="127">
                  <a:moveTo>
                    <a:pt x="105" y="0"/>
                  </a:moveTo>
                  <a:lnTo>
                    <a:pt x="105" y="0"/>
                  </a:lnTo>
                  <a:cubicBezTo>
                    <a:pt x="110" y="8"/>
                    <a:pt x="106" y="15"/>
                    <a:pt x="102" y="20"/>
                  </a:cubicBezTo>
                  <a:cubicBezTo>
                    <a:pt x="94" y="31"/>
                    <a:pt x="84" y="40"/>
                    <a:pt x="73" y="48"/>
                  </a:cubicBezTo>
                  <a:cubicBezTo>
                    <a:pt x="69" y="52"/>
                    <a:pt x="63" y="55"/>
                    <a:pt x="60" y="61"/>
                  </a:cubicBezTo>
                  <a:cubicBezTo>
                    <a:pt x="56" y="68"/>
                    <a:pt x="57" y="80"/>
                    <a:pt x="66" y="81"/>
                  </a:cubicBezTo>
                  <a:cubicBezTo>
                    <a:pt x="68" y="81"/>
                    <a:pt x="70" y="80"/>
                    <a:pt x="71" y="80"/>
                  </a:cubicBezTo>
                  <a:cubicBezTo>
                    <a:pt x="71" y="82"/>
                    <a:pt x="69" y="86"/>
                    <a:pt x="66" y="87"/>
                  </a:cubicBezTo>
                  <a:cubicBezTo>
                    <a:pt x="59" y="92"/>
                    <a:pt x="51" y="86"/>
                    <a:pt x="48" y="82"/>
                  </a:cubicBezTo>
                  <a:cubicBezTo>
                    <a:pt x="39" y="90"/>
                    <a:pt x="44" y="101"/>
                    <a:pt x="52" y="103"/>
                  </a:cubicBezTo>
                  <a:cubicBezTo>
                    <a:pt x="61" y="104"/>
                    <a:pt x="73" y="104"/>
                    <a:pt x="72" y="114"/>
                  </a:cubicBezTo>
                  <a:cubicBezTo>
                    <a:pt x="65" y="111"/>
                    <a:pt x="61" y="115"/>
                    <a:pt x="57" y="118"/>
                  </a:cubicBezTo>
                  <a:cubicBezTo>
                    <a:pt x="45" y="127"/>
                    <a:pt x="32" y="121"/>
                    <a:pt x="27" y="110"/>
                  </a:cubicBezTo>
                  <a:cubicBezTo>
                    <a:pt x="26" y="107"/>
                    <a:pt x="24" y="97"/>
                    <a:pt x="25" y="93"/>
                  </a:cubicBezTo>
                  <a:cubicBezTo>
                    <a:pt x="13" y="98"/>
                    <a:pt x="17" y="109"/>
                    <a:pt x="12" y="114"/>
                  </a:cubicBezTo>
                  <a:cubicBezTo>
                    <a:pt x="12" y="106"/>
                    <a:pt x="4" y="103"/>
                    <a:pt x="3" y="97"/>
                  </a:cubicBezTo>
                  <a:cubicBezTo>
                    <a:pt x="0" y="87"/>
                    <a:pt x="8" y="74"/>
                    <a:pt x="22" y="74"/>
                  </a:cubicBezTo>
                  <a:cubicBezTo>
                    <a:pt x="14" y="74"/>
                    <a:pt x="9" y="71"/>
                    <a:pt x="8" y="65"/>
                  </a:cubicBezTo>
                  <a:cubicBezTo>
                    <a:pt x="6" y="55"/>
                    <a:pt x="11" y="50"/>
                    <a:pt x="16" y="48"/>
                  </a:cubicBezTo>
                  <a:cubicBezTo>
                    <a:pt x="12" y="56"/>
                    <a:pt x="21" y="67"/>
                    <a:pt x="34" y="60"/>
                  </a:cubicBezTo>
                  <a:cubicBezTo>
                    <a:pt x="40" y="57"/>
                    <a:pt x="48" y="47"/>
                    <a:pt x="56" y="43"/>
                  </a:cubicBezTo>
                  <a:cubicBezTo>
                    <a:pt x="68" y="37"/>
                    <a:pt x="77" y="35"/>
                    <a:pt x="90" y="26"/>
                  </a:cubicBezTo>
                  <a:cubicBezTo>
                    <a:pt x="98" y="21"/>
                    <a:pt x="105" y="12"/>
                    <a:pt x="10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3" name="Freeform 988"/>
            <p:cNvSpPr>
              <a:spLocks/>
            </p:cNvSpPr>
            <p:nvPr userDrawn="1"/>
          </p:nvSpPr>
          <p:spPr bwMode="auto">
            <a:xfrm>
              <a:off x="311" y="383"/>
              <a:ext cx="13" cy="16"/>
            </a:xfrm>
            <a:custGeom>
              <a:avLst/>
              <a:gdLst>
                <a:gd name="T0" fmla="*/ 20 w 30"/>
                <a:gd name="T1" fmla="*/ 0 h 34"/>
                <a:gd name="T2" fmla="*/ 20 w 30"/>
                <a:gd name="T3" fmla="*/ 0 h 34"/>
                <a:gd name="T4" fmla="*/ 15 w 30"/>
                <a:gd name="T5" fmla="*/ 30 h 34"/>
                <a:gd name="T6" fmla="*/ 0 w 30"/>
                <a:gd name="T7" fmla="*/ 34 h 34"/>
                <a:gd name="T8" fmla="*/ 14 w 30"/>
                <a:gd name="T9" fmla="*/ 22 h 34"/>
                <a:gd name="T10" fmla="*/ 20 w 30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4">
                  <a:moveTo>
                    <a:pt x="20" y="0"/>
                  </a:moveTo>
                  <a:lnTo>
                    <a:pt x="20" y="0"/>
                  </a:lnTo>
                  <a:cubicBezTo>
                    <a:pt x="30" y="15"/>
                    <a:pt x="24" y="31"/>
                    <a:pt x="15" y="30"/>
                  </a:cubicBezTo>
                  <a:cubicBezTo>
                    <a:pt x="8" y="30"/>
                    <a:pt x="5" y="30"/>
                    <a:pt x="0" y="34"/>
                  </a:cubicBezTo>
                  <a:cubicBezTo>
                    <a:pt x="2" y="27"/>
                    <a:pt x="11" y="24"/>
                    <a:pt x="14" y="22"/>
                  </a:cubicBezTo>
                  <a:cubicBezTo>
                    <a:pt x="19" y="18"/>
                    <a:pt x="22" y="14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4" name="Freeform 989"/>
            <p:cNvSpPr>
              <a:spLocks/>
            </p:cNvSpPr>
            <p:nvPr userDrawn="1"/>
          </p:nvSpPr>
          <p:spPr bwMode="auto">
            <a:xfrm>
              <a:off x="281" y="377"/>
              <a:ext cx="4" cy="14"/>
            </a:xfrm>
            <a:custGeom>
              <a:avLst/>
              <a:gdLst>
                <a:gd name="T0" fmla="*/ 4 w 9"/>
                <a:gd name="T1" fmla="*/ 0 h 31"/>
                <a:gd name="T2" fmla="*/ 4 w 9"/>
                <a:gd name="T3" fmla="*/ 0 h 31"/>
                <a:gd name="T4" fmla="*/ 4 w 9"/>
                <a:gd name="T5" fmla="*/ 12 h 31"/>
                <a:gd name="T6" fmla="*/ 9 w 9"/>
                <a:gd name="T7" fmla="*/ 8 h 31"/>
                <a:gd name="T8" fmla="*/ 8 w 9"/>
                <a:gd name="T9" fmla="*/ 25 h 31"/>
                <a:gd name="T10" fmla="*/ 3 w 9"/>
                <a:gd name="T11" fmla="*/ 31 h 31"/>
                <a:gd name="T12" fmla="*/ 2 w 9"/>
                <a:gd name="T13" fmla="*/ 26 h 31"/>
                <a:gd name="T14" fmla="*/ 0 w 9"/>
                <a:gd name="T15" fmla="*/ 9 h 31"/>
                <a:gd name="T16" fmla="*/ 4 w 9"/>
                <a:gd name="T1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31">
                  <a:moveTo>
                    <a:pt x="4" y="0"/>
                  </a:moveTo>
                  <a:lnTo>
                    <a:pt x="4" y="0"/>
                  </a:lnTo>
                  <a:cubicBezTo>
                    <a:pt x="3" y="5"/>
                    <a:pt x="3" y="8"/>
                    <a:pt x="4" y="12"/>
                  </a:cubicBezTo>
                  <a:cubicBezTo>
                    <a:pt x="6" y="11"/>
                    <a:pt x="8" y="9"/>
                    <a:pt x="9" y="8"/>
                  </a:cubicBezTo>
                  <a:cubicBezTo>
                    <a:pt x="8" y="12"/>
                    <a:pt x="8" y="20"/>
                    <a:pt x="8" y="25"/>
                  </a:cubicBezTo>
                  <a:cubicBezTo>
                    <a:pt x="7" y="26"/>
                    <a:pt x="5" y="29"/>
                    <a:pt x="3" y="31"/>
                  </a:cubicBezTo>
                  <a:cubicBezTo>
                    <a:pt x="3" y="31"/>
                    <a:pt x="2" y="28"/>
                    <a:pt x="2" y="26"/>
                  </a:cubicBezTo>
                  <a:cubicBezTo>
                    <a:pt x="4" y="20"/>
                    <a:pt x="3" y="14"/>
                    <a:pt x="0" y="9"/>
                  </a:cubicBezTo>
                  <a:cubicBezTo>
                    <a:pt x="0" y="8"/>
                    <a:pt x="3" y="2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5" name="Freeform 990"/>
            <p:cNvSpPr>
              <a:spLocks/>
            </p:cNvSpPr>
            <p:nvPr userDrawn="1"/>
          </p:nvSpPr>
          <p:spPr bwMode="auto">
            <a:xfrm>
              <a:off x="285" y="377"/>
              <a:ext cx="7" cy="17"/>
            </a:xfrm>
            <a:custGeom>
              <a:avLst/>
              <a:gdLst>
                <a:gd name="T0" fmla="*/ 10 w 15"/>
                <a:gd name="T1" fmla="*/ 1 h 37"/>
                <a:gd name="T2" fmla="*/ 10 w 15"/>
                <a:gd name="T3" fmla="*/ 1 h 37"/>
                <a:gd name="T4" fmla="*/ 15 w 15"/>
                <a:gd name="T5" fmla="*/ 0 h 37"/>
                <a:gd name="T6" fmla="*/ 10 w 15"/>
                <a:gd name="T7" fmla="*/ 12 h 37"/>
                <a:gd name="T8" fmla="*/ 2 w 15"/>
                <a:gd name="T9" fmla="*/ 37 h 37"/>
                <a:gd name="T10" fmla="*/ 2 w 15"/>
                <a:gd name="T11" fmla="*/ 31 h 37"/>
                <a:gd name="T12" fmla="*/ 2 w 15"/>
                <a:gd name="T13" fmla="*/ 6 h 37"/>
                <a:gd name="T14" fmla="*/ 7 w 15"/>
                <a:gd name="T15" fmla="*/ 2 h 37"/>
                <a:gd name="T16" fmla="*/ 5 w 15"/>
                <a:gd name="T17" fmla="*/ 19 h 37"/>
                <a:gd name="T18" fmla="*/ 10 w 15"/>
                <a:gd name="T19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37">
                  <a:moveTo>
                    <a:pt x="10" y="1"/>
                  </a:moveTo>
                  <a:lnTo>
                    <a:pt x="10" y="1"/>
                  </a:lnTo>
                  <a:cubicBezTo>
                    <a:pt x="11" y="0"/>
                    <a:pt x="13" y="0"/>
                    <a:pt x="15" y="0"/>
                  </a:cubicBezTo>
                  <a:cubicBezTo>
                    <a:pt x="12" y="4"/>
                    <a:pt x="11" y="8"/>
                    <a:pt x="10" y="12"/>
                  </a:cubicBezTo>
                  <a:cubicBezTo>
                    <a:pt x="9" y="23"/>
                    <a:pt x="12" y="33"/>
                    <a:pt x="2" y="37"/>
                  </a:cubicBezTo>
                  <a:cubicBezTo>
                    <a:pt x="2" y="37"/>
                    <a:pt x="2" y="32"/>
                    <a:pt x="2" y="31"/>
                  </a:cubicBezTo>
                  <a:cubicBezTo>
                    <a:pt x="0" y="21"/>
                    <a:pt x="1" y="12"/>
                    <a:pt x="2" y="6"/>
                  </a:cubicBezTo>
                  <a:cubicBezTo>
                    <a:pt x="3" y="5"/>
                    <a:pt x="5" y="3"/>
                    <a:pt x="7" y="2"/>
                  </a:cubicBezTo>
                  <a:cubicBezTo>
                    <a:pt x="5" y="7"/>
                    <a:pt x="4" y="14"/>
                    <a:pt x="5" y="19"/>
                  </a:cubicBezTo>
                  <a:cubicBezTo>
                    <a:pt x="6" y="12"/>
                    <a:pt x="6" y="7"/>
                    <a:pt x="1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6" name="Freeform 991"/>
            <p:cNvSpPr>
              <a:spLocks/>
            </p:cNvSpPr>
            <p:nvPr userDrawn="1"/>
          </p:nvSpPr>
          <p:spPr bwMode="auto">
            <a:xfrm>
              <a:off x="290" y="374"/>
              <a:ext cx="7" cy="19"/>
            </a:xfrm>
            <a:custGeom>
              <a:avLst/>
              <a:gdLst>
                <a:gd name="T0" fmla="*/ 16 w 16"/>
                <a:gd name="T1" fmla="*/ 0 h 42"/>
                <a:gd name="T2" fmla="*/ 16 w 16"/>
                <a:gd name="T3" fmla="*/ 0 h 42"/>
                <a:gd name="T4" fmla="*/ 8 w 16"/>
                <a:gd name="T5" fmla="*/ 24 h 42"/>
                <a:gd name="T6" fmla="*/ 9 w 16"/>
                <a:gd name="T7" fmla="*/ 42 h 42"/>
                <a:gd name="T8" fmla="*/ 2 w 16"/>
                <a:gd name="T9" fmla="*/ 27 h 42"/>
                <a:gd name="T10" fmla="*/ 16 w 16"/>
                <a:gd name="T1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42">
                  <a:moveTo>
                    <a:pt x="16" y="0"/>
                  </a:moveTo>
                  <a:lnTo>
                    <a:pt x="16" y="0"/>
                  </a:lnTo>
                  <a:cubicBezTo>
                    <a:pt x="9" y="7"/>
                    <a:pt x="6" y="15"/>
                    <a:pt x="8" y="24"/>
                  </a:cubicBezTo>
                  <a:cubicBezTo>
                    <a:pt x="8" y="31"/>
                    <a:pt x="12" y="33"/>
                    <a:pt x="9" y="42"/>
                  </a:cubicBezTo>
                  <a:cubicBezTo>
                    <a:pt x="9" y="37"/>
                    <a:pt x="3" y="34"/>
                    <a:pt x="2" y="27"/>
                  </a:cubicBezTo>
                  <a:cubicBezTo>
                    <a:pt x="0" y="14"/>
                    <a:pt x="8" y="4"/>
                    <a:pt x="1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7" name="Freeform 992"/>
            <p:cNvSpPr>
              <a:spLocks/>
            </p:cNvSpPr>
            <p:nvPr userDrawn="1"/>
          </p:nvSpPr>
          <p:spPr bwMode="auto">
            <a:xfrm>
              <a:off x="316" y="372"/>
              <a:ext cx="9" cy="21"/>
            </a:xfrm>
            <a:custGeom>
              <a:avLst/>
              <a:gdLst>
                <a:gd name="T0" fmla="*/ 0 w 21"/>
                <a:gd name="T1" fmla="*/ 0 h 46"/>
                <a:gd name="T2" fmla="*/ 0 w 21"/>
                <a:gd name="T3" fmla="*/ 0 h 46"/>
                <a:gd name="T4" fmla="*/ 13 w 21"/>
                <a:gd name="T5" fmla="*/ 16 h 46"/>
                <a:gd name="T6" fmla="*/ 16 w 21"/>
                <a:gd name="T7" fmla="*/ 46 h 46"/>
                <a:gd name="T8" fmla="*/ 6 w 21"/>
                <a:gd name="T9" fmla="*/ 21 h 46"/>
                <a:gd name="T10" fmla="*/ 0 w 21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46">
                  <a:moveTo>
                    <a:pt x="0" y="0"/>
                  </a:moveTo>
                  <a:lnTo>
                    <a:pt x="0" y="0"/>
                  </a:lnTo>
                  <a:cubicBezTo>
                    <a:pt x="4" y="9"/>
                    <a:pt x="11" y="15"/>
                    <a:pt x="13" y="16"/>
                  </a:cubicBezTo>
                  <a:cubicBezTo>
                    <a:pt x="18" y="30"/>
                    <a:pt x="21" y="37"/>
                    <a:pt x="16" y="46"/>
                  </a:cubicBezTo>
                  <a:cubicBezTo>
                    <a:pt x="16" y="33"/>
                    <a:pt x="12" y="27"/>
                    <a:pt x="6" y="21"/>
                  </a:cubicBezTo>
                  <a:cubicBezTo>
                    <a:pt x="5" y="18"/>
                    <a:pt x="1" y="5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8" name="Freeform 993"/>
            <p:cNvSpPr>
              <a:spLocks/>
            </p:cNvSpPr>
            <p:nvPr userDrawn="1"/>
          </p:nvSpPr>
          <p:spPr bwMode="auto">
            <a:xfrm>
              <a:off x="291" y="372"/>
              <a:ext cx="19" cy="21"/>
            </a:xfrm>
            <a:custGeom>
              <a:avLst/>
              <a:gdLst>
                <a:gd name="T0" fmla="*/ 26 w 43"/>
                <a:gd name="T1" fmla="*/ 0 h 47"/>
                <a:gd name="T2" fmla="*/ 26 w 43"/>
                <a:gd name="T3" fmla="*/ 0 h 47"/>
                <a:gd name="T4" fmla="*/ 43 w 43"/>
                <a:gd name="T5" fmla="*/ 4 h 47"/>
                <a:gd name="T6" fmla="*/ 16 w 43"/>
                <a:gd name="T7" fmla="*/ 21 h 47"/>
                <a:gd name="T8" fmla="*/ 31 w 43"/>
                <a:gd name="T9" fmla="*/ 38 h 47"/>
                <a:gd name="T10" fmla="*/ 21 w 43"/>
                <a:gd name="T11" fmla="*/ 40 h 47"/>
                <a:gd name="T12" fmla="*/ 35 w 43"/>
                <a:gd name="T13" fmla="*/ 37 h 47"/>
                <a:gd name="T14" fmla="*/ 11 w 43"/>
                <a:gd name="T15" fmla="*/ 38 h 47"/>
                <a:gd name="T16" fmla="*/ 26 w 43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47">
                  <a:moveTo>
                    <a:pt x="26" y="0"/>
                  </a:moveTo>
                  <a:lnTo>
                    <a:pt x="26" y="0"/>
                  </a:lnTo>
                  <a:cubicBezTo>
                    <a:pt x="31" y="0"/>
                    <a:pt x="38" y="1"/>
                    <a:pt x="43" y="4"/>
                  </a:cubicBezTo>
                  <a:cubicBezTo>
                    <a:pt x="27" y="2"/>
                    <a:pt x="17" y="9"/>
                    <a:pt x="16" y="21"/>
                  </a:cubicBezTo>
                  <a:cubicBezTo>
                    <a:pt x="14" y="29"/>
                    <a:pt x="19" y="39"/>
                    <a:pt x="31" y="38"/>
                  </a:cubicBezTo>
                  <a:cubicBezTo>
                    <a:pt x="30" y="39"/>
                    <a:pt x="26" y="41"/>
                    <a:pt x="21" y="40"/>
                  </a:cubicBezTo>
                  <a:cubicBezTo>
                    <a:pt x="27" y="43"/>
                    <a:pt x="31" y="40"/>
                    <a:pt x="35" y="37"/>
                  </a:cubicBezTo>
                  <a:cubicBezTo>
                    <a:pt x="31" y="45"/>
                    <a:pt x="17" y="47"/>
                    <a:pt x="11" y="38"/>
                  </a:cubicBezTo>
                  <a:cubicBezTo>
                    <a:pt x="0" y="24"/>
                    <a:pt x="10" y="2"/>
                    <a:pt x="2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9" name="Freeform 994"/>
            <p:cNvSpPr>
              <a:spLocks/>
            </p:cNvSpPr>
            <p:nvPr userDrawn="1"/>
          </p:nvSpPr>
          <p:spPr bwMode="auto">
            <a:xfrm>
              <a:off x="321" y="370"/>
              <a:ext cx="10" cy="27"/>
            </a:xfrm>
            <a:custGeom>
              <a:avLst/>
              <a:gdLst>
                <a:gd name="T0" fmla="*/ 22 w 22"/>
                <a:gd name="T1" fmla="*/ 50 h 60"/>
                <a:gd name="T2" fmla="*/ 22 w 22"/>
                <a:gd name="T3" fmla="*/ 50 h 60"/>
                <a:gd name="T4" fmla="*/ 22 w 22"/>
                <a:gd name="T5" fmla="*/ 60 h 60"/>
                <a:gd name="T6" fmla="*/ 0 w 22"/>
                <a:gd name="T7" fmla="*/ 0 h 60"/>
                <a:gd name="T8" fmla="*/ 11 w 22"/>
                <a:gd name="T9" fmla="*/ 26 h 60"/>
                <a:gd name="T10" fmla="*/ 21 w 22"/>
                <a:gd name="T11" fmla="*/ 41 h 60"/>
                <a:gd name="T12" fmla="*/ 22 w 22"/>
                <a:gd name="T13" fmla="*/ 5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60">
                  <a:moveTo>
                    <a:pt x="22" y="50"/>
                  </a:moveTo>
                  <a:lnTo>
                    <a:pt x="22" y="50"/>
                  </a:lnTo>
                  <a:lnTo>
                    <a:pt x="22" y="60"/>
                  </a:lnTo>
                  <a:cubicBezTo>
                    <a:pt x="13" y="44"/>
                    <a:pt x="1" y="27"/>
                    <a:pt x="0" y="0"/>
                  </a:cubicBezTo>
                  <a:cubicBezTo>
                    <a:pt x="2" y="10"/>
                    <a:pt x="6" y="18"/>
                    <a:pt x="11" y="26"/>
                  </a:cubicBezTo>
                  <a:cubicBezTo>
                    <a:pt x="14" y="30"/>
                    <a:pt x="20" y="35"/>
                    <a:pt x="21" y="41"/>
                  </a:cubicBezTo>
                  <a:cubicBezTo>
                    <a:pt x="21" y="44"/>
                    <a:pt x="20" y="47"/>
                    <a:pt x="22" y="5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0" name="Freeform 995"/>
            <p:cNvSpPr>
              <a:spLocks/>
            </p:cNvSpPr>
            <p:nvPr userDrawn="1"/>
          </p:nvSpPr>
          <p:spPr bwMode="auto">
            <a:xfrm>
              <a:off x="283" y="369"/>
              <a:ext cx="11" cy="11"/>
            </a:xfrm>
            <a:custGeom>
              <a:avLst/>
              <a:gdLst>
                <a:gd name="T0" fmla="*/ 20 w 25"/>
                <a:gd name="T1" fmla="*/ 0 h 24"/>
                <a:gd name="T2" fmla="*/ 20 w 25"/>
                <a:gd name="T3" fmla="*/ 0 h 24"/>
                <a:gd name="T4" fmla="*/ 8 w 25"/>
                <a:gd name="T5" fmla="*/ 12 h 24"/>
                <a:gd name="T6" fmla="*/ 25 w 25"/>
                <a:gd name="T7" fmla="*/ 3 h 24"/>
                <a:gd name="T8" fmla="*/ 17 w 25"/>
                <a:gd name="T9" fmla="*/ 15 h 24"/>
                <a:gd name="T10" fmla="*/ 0 w 25"/>
                <a:gd name="T11" fmla="*/ 24 h 24"/>
                <a:gd name="T12" fmla="*/ 20 w 25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24">
                  <a:moveTo>
                    <a:pt x="20" y="0"/>
                  </a:moveTo>
                  <a:lnTo>
                    <a:pt x="20" y="0"/>
                  </a:lnTo>
                  <a:cubicBezTo>
                    <a:pt x="19" y="2"/>
                    <a:pt x="12" y="8"/>
                    <a:pt x="8" y="12"/>
                  </a:cubicBezTo>
                  <a:cubicBezTo>
                    <a:pt x="13" y="10"/>
                    <a:pt x="19" y="5"/>
                    <a:pt x="25" y="3"/>
                  </a:cubicBezTo>
                  <a:cubicBezTo>
                    <a:pt x="24" y="4"/>
                    <a:pt x="18" y="14"/>
                    <a:pt x="17" y="15"/>
                  </a:cubicBezTo>
                  <a:cubicBezTo>
                    <a:pt x="10" y="17"/>
                    <a:pt x="5" y="20"/>
                    <a:pt x="0" y="24"/>
                  </a:cubicBezTo>
                  <a:cubicBezTo>
                    <a:pt x="0" y="7"/>
                    <a:pt x="8" y="2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1" name="Freeform 996"/>
            <p:cNvSpPr>
              <a:spLocks/>
            </p:cNvSpPr>
            <p:nvPr userDrawn="1"/>
          </p:nvSpPr>
          <p:spPr bwMode="auto">
            <a:xfrm>
              <a:off x="282" y="369"/>
              <a:ext cx="4" cy="3"/>
            </a:xfrm>
            <a:custGeom>
              <a:avLst/>
              <a:gdLst>
                <a:gd name="T0" fmla="*/ 4 w 9"/>
                <a:gd name="T1" fmla="*/ 1 h 6"/>
                <a:gd name="T2" fmla="*/ 4 w 9"/>
                <a:gd name="T3" fmla="*/ 1 h 6"/>
                <a:gd name="T4" fmla="*/ 9 w 9"/>
                <a:gd name="T5" fmla="*/ 0 h 6"/>
                <a:gd name="T6" fmla="*/ 0 w 9"/>
                <a:gd name="T7" fmla="*/ 6 h 6"/>
                <a:gd name="T8" fmla="*/ 4 w 9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6">
                  <a:moveTo>
                    <a:pt x="4" y="1"/>
                  </a:moveTo>
                  <a:lnTo>
                    <a:pt x="4" y="1"/>
                  </a:lnTo>
                  <a:lnTo>
                    <a:pt x="9" y="0"/>
                  </a:lnTo>
                  <a:lnTo>
                    <a:pt x="0" y="6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2" name="Freeform 997"/>
            <p:cNvSpPr>
              <a:spLocks/>
            </p:cNvSpPr>
            <p:nvPr userDrawn="1"/>
          </p:nvSpPr>
          <p:spPr bwMode="auto">
            <a:xfrm>
              <a:off x="277" y="370"/>
              <a:ext cx="10" cy="12"/>
            </a:xfrm>
            <a:custGeom>
              <a:avLst/>
              <a:gdLst>
                <a:gd name="T0" fmla="*/ 4 w 24"/>
                <a:gd name="T1" fmla="*/ 3 h 27"/>
                <a:gd name="T2" fmla="*/ 4 w 24"/>
                <a:gd name="T3" fmla="*/ 3 h 27"/>
                <a:gd name="T4" fmla="*/ 13 w 24"/>
                <a:gd name="T5" fmla="*/ 0 h 27"/>
                <a:gd name="T6" fmla="*/ 8 w 24"/>
                <a:gd name="T7" fmla="*/ 10 h 27"/>
                <a:gd name="T8" fmla="*/ 19 w 24"/>
                <a:gd name="T9" fmla="*/ 0 h 27"/>
                <a:gd name="T10" fmla="*/ 24 w 24"/>
                <a:gd name="T11" fmla="*/ 1 h 27"/>
                <a:gd name="T12" fmla="*/ 7 w 24"/>
                <a:gd name="T13" fmla="*/ 27 h 27"/>
                <a:gd name="T14" fmla="*/ 4 w 24"/>
                <a:gd name="T15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7">
                  <a:moveTo>
                    <a:pt x="4" y="3"/>
                  </a:moveTo>
                  <a:lnTo>
                    <a:pt x="4" y="3"/>
                  </a:lnTo>
                  <a:cubicBezTo>
                    <a:pt x="7" y="2"/>
                    <a:pt x="14" y="0"/>
                    <a:pt x="13" y="0"/>
                  </a:cubicBezTo>
                  <a:cubicBezTo>
                    <a:pt x="12" y="1"/>
                    <a:pt x="9" y="5"/>
                    <a:pt x="8" y="10"/>
                  </a:cubicBezTo>
                  <a:cubicBezTo>
                    <a:pt x="10" y="6"/>
                    <a:pt x="16" y="2"/>
                    <a:pt x="19" y="0"/>
                  </a:cubicBezTo>
                  <a:cubicBezTo>
                    <a:pt x="20" y="1"/>
                    <a:pt x="23" y="0"/>
                    <a:pt x="24" y="1"/>
                  </a:cubicBezTo>
                  <a:cubicBezTo>
                    <a:pt x="14" y="9"/>
                    <a:pt x="10" y="18"/>
                    <a:pt x="7" y="27"/>
                  </a:cubicBezTo>
                  <a:cubicBezTo>
                    <a:pt x="0" y="19"/>
                    <a:pt x="1" y="11"/>
                    <a:pt x="4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3" name="Freeform 998"/>
            <p:cNvSpPr>
              <a:spLocks/>
            </p:cNvSpPr>
            <p:nvPr userDrawn="1"/>
          </p:nvSpPr>
          <p:spPr bwMode="auto">
            <a:xfrm>
              <a:off x="272" y="368"/>
              <a:ext cx="10" cy="24"/>
            </a:xfrm>
            <a:custGeom>
              <a:avLst/>
              <a:gdLst>
                <a:gd name="T0" fmla="*/ 12 w 22"/>
                <a:gd name="T1" fmla="*/ 0 h 53"/>
                <a:gd name="T2" fmla="*/ 12 w 22"/>
                <a:gd name="T3" fmla="*/ 0 h 53"/>
                <a:gd name="T4" fmla="*/ 12 w 22"/>
                <a:gd name="T5" fmla="*/ 7 h 53"/>
                <a:gd name="T6" fmla="*/ 18 w 22"/>
                <a:gd name="T7" fmla="*/ 34 h 53"/>
                <a:gd name="T8" fmla="*/ 19 w 22"/>
                <a:gd name="T9" fmla="*/ 30 h 53"/>
                <a:gd name="T10" fmla="*/ 21 w 22"/>
                <a:gd name="T11" fmla="*/ 41 h 53"/>
                <a:gd name="T12" fmla="*/ 11 w 22"/>
                <a:gd name="T13" fmla="*/ 53 h 53"/>
                <a:gd name="T14" fmla="*/ 10 w 22"/>
                <a:gd name="T15" fmla="*/ 32 h 53"/>
                <a:gd name="T16" fmla="*/ 12 w 22"/>
                <a:gd name="T1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53">
                  <a:moveTo>
                    <a:pt x="12" y="0"/>
                  </a:moveTo>
                  <a:lnTo>
                    <a:pt x="12" y="0"/>
                  </a:lnTo>
                  <a:cubicBezTo>
                    <a:pt x="12" y="0"/>
                    <a:pt x="11" y="4"/>
                    <a:pt x="12" y="7"/>
                  </a:cubicBezTo>
                  <a:cubicBezTo>
                    <a:pt x="9" y="15"/>
                    <a:pt x="8" y="26"/>
                    <a:pt x="18" y="34"/>
                  </a:cubicBezTo>
                  <a:cubicBezTo>
                    <a:pt x="18" y="32"/>
                    <a:pt x="18" y="31"/>
                    <a:pt x="19" y="30"/>
                  </a:cubicBezTo>
                  <a:cubicBezTo>
                    <a:pt x="21" y="32"/>
                    <a:pt x="22" y="38"/>
                    <a:pt x="21" y="41"/>
                  </a:cubicBezTo>
                  <a:cubicBezTo>
                    <a:pt x="20" y="47"/>
                    <a:pt x="16" y="51"/>
                    <a:pt x="11" y="53"/>
                  </a:cubicBezTo>
                  <a:cubicBezTo>
                    <a:pt x="15" y="45"/>
                    <a:pt x="10" y="33"/>
                    <a:pt x="10" y="32"/>
                  </a:cubicBezTo>
                  <a:cubicBezTo>
                    <a:pt x="5" y="21"/>
                    <a:pt x="0" y="9"/>
                    <a:pt x="1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4" name="Freeform 999"/>
            <p:cNvSpPr>
              <a:spLocks/>
            </p:cNvSpPr>
            <p:nvPr userDrawn="1"/>
          </p:nvSpPr>
          <p:spPr bwMode="auto">
            <a:xfrm>
              <a:off x="322" y="368"/>
              <a:ext cx="9" cy="19"/>
            </a:xfrm>
            <a:custGeom>
              <a:avLst/>
              <a:gdLst>
                <a:gd name="T0" fmla="*/ 20 w 20"/>
                <a:gd name="T1" fmla="*/ 32 h 42"/>
                <a:gd name="T2" fmla="*/ 20 w 20"/>
                <a:gd name="T3" fmla="*/ 32 h 42"/>
                <a:gd name="T4" fmla="*/ 20 w 20"/>
                <a:gd name="T5" fmla="*/ 42 h 42"/>
                <a:gd name="T6" fmla="*/ 0 w 20"/>
                <a:gd name="T7" fmla="*/ 0 h 42"/>
                <a:gd name="T8" fmla="*/ 20 w 20"/>
                <a:gd name="T9" fmla="*/ 3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2">
                  <a:moveTo>
                    <a:pt x="20" y="32"/>
                  </a:moveTo>
                  <a:lnTo>
                    <a:pt x="20" y="32"/>
                  </a:lnTo>
                  <a:lnTo>
                    <a:pt x="20" y="42"/>
                  </a:lnTo>
                  <a:cubicBezTo>
                    <a:pt x="11" y="31"/>
                    <a:pt x="2" y="17"/>
                    <a:pt x="0" y="0"/>
                  </a:cubicBezTo>
                  <a:cubicBezTo>
                    <a:pt x="13" y="3"/>
                    <a:pt x="18" y="14"/>
                    <a:pt x="20" y="3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5" name="Freeform 1000"/>
            <p:cNvSpPr>
              <a:spLocks/>
            </p:cNvSpPr>
            <p:nvPr userDrawn="1"/>
          </p:nvSpPr>
          <p:spPr bwMode="auto">
            <a:xfrm>
              <a:off x="290" y="368"/>
              <a:ext cx="8" cy="5"/>
            </a:xfrm>
            <a:custGeom>
              <a:avLst/>
              <a:gdLst>
                <a:gd name="T0" fmla="*/ 8 w 17"/>
                <a:gd name="T1" fmla="*/ 4 h 11"/>
                <a:gd name="T2" fmla="*/ 8 w 17"/>
                <a:gd name="T3" fmla="*/ 4 h 11"/>
                <a:gd name="T4" fmla="*/ 17 w 17"/>
                <a:gd name="T5" fmla="*/ 0 h 11"/>
                <a:gd name="T6" fmla="*/ 12 w 17"/>
                <a:gd name="T7" fmla="*/ 5 h 11"/>
                <a:gd name="T8" fmla="*/ 0 w 17"/>
                <a:gd name="T9" fmla="*/ 11 h 11"/>
                <a:gd name="T10" fmla="*/ 8 w 17"/>
                <a:gd name="T11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1">
                  <a:moveTo>
                    <a:pt x="8" y="4"/>
                  </a:moveTo>
                  <a:lnTo>
                    <a:pt x="8" y="4"/>
                  </a:lnTo>
                  <a:cubicBezTo>
                    <a:pt x="10" y="3"/>
                    <a:pt x="13" y="2"/>
                    <a:pt x="17" y="0"/>
                  </a:cubicBezTo>
                  <a:cubicBezTo>
                    <a:pt x="15" y="2"/>
                    <a:pt x="13" y="4"/>
                    <a:pt x="12" y="5"/>
                  </a:cubicBezTo>
                  <a:cubicBezTo>
                    <a:pt x="8" y="6"/>
                    <a:pt x="3" y="9"/>
                    <a:pt x="0" y="11"/>
                  </a:cubicBezTo>
                  <a:cubicBezTo>
                    <a:pt x="0" y="10"/>
                    <a:pt x="6" y="5"/>
                    <a:pt x="8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6" name="Freeform 1001"/>
            <p:cNvSpPr>
              <a:spLocks/>
            </p:cNvSpPr>
            <p:nvPr userDrawn="1"/>
          </p:nvSpPr>
          <p:spPr bwMode="auto">
            <a:xfrm>
              <a:off x="317" y="368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1 w 2"/>
                <a:gd name="T5" fmla="*/ 0 h 5"/>
                <a:gd name="T6" fmla="*/ 2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7" name="Freeform 1002"/>
            <p:cNvSpPr>
              <a:spLocks/>
            </p:cNvSpPr>
            <p:nvPr userDrawn="1"/>
          </p:nvSpPr>
          <p:spPr bwMode="auto">
            <a:xfrm>
              <a:off x="315" y="367"/>
              <a:ext cx="7" cy="11"/>
            </a:xfrm>
            <a:custGeom>
              <a:avLst/>
              <a:gdLst>
                <a:gd name="T0" fmla="*/ 0 w 16"/>
                <a:gd name="T1" fmla="*/ 1 h 23"/>
                <a:gd name="T2" fmla="*/ 0 w 16"/>
                <a:gd name="T3" fmla="*/ 1 h 23"/>
                <a:gd name="T4" fmla="*/ 4 w 16"/>
                <a:gd name="T5" fmla="*/ 1 h 23"/>
                <a:gd name="T6" fmla="*/ 10 w 16"/>
                <a:gd name="T7" fmla="*/ 12 h 23"/>
                <a:gd name="T8" fmla="*/ 9 w 16"/>
                <a:gd name="T9" fmla="*/ 1 h 23"/>
                <a:gd name="T10" fmla="*/ 14 w 16"/>
                <a:gd name="T11" fmla="*/ 1 h 23"/>
                <a:gd name="T12" fmla="*/ 16 w 16"/>
                <a:gd name="T13" fmla="*/ 23 h 23"/>
                <a:gd name="T14" fmla="*/ 8 w 16"/>
                <a:gd name="T15" fmla="*/ 15 h 23"/>
                <a:gd name="T16" fmla="*/ 0 w 16"/>
                <a:gd name="T17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3">
                  <a:moveTo>
                    <a:pt x="0" y="1"/>
                  </a:moveTo>
                  <a:lnTo>
                    <a:pt x="0" y="1"/>
                  </a:lnTo>
                  <a:lnTo>
                    <a:pt x="4" y="1"/>
                  </a:lnTo>
                  <a:cubicBezTo>
                    <a:pt x="5" y="3"/>
                    <a:pt x="6" y="6"/>
                    <a:pt x="10" y="12"/>
                  </a:cubicBezTo>
                  <a:cubicBezTo>
                    <a:pt x="10" y="6"/>
                    <a:pt x="9" y="1"/>
                    <a:pt x="9" y="1"/>
                  </a:cubicBezTo>
                  <a:cubicBezTo>
                    <a:pt x="9" y="1"/>
                    <a:pt x="13" y="0"/>
                    <a:pt x="14" y="1"/>
                  </a:cubicBezTo>
                  <a:cubicBezTo>
                    <a:pt x="13" y="10"/>
                    <a:pt x="15" y="16"/>
                    <a:pt x="16" y="23"/>
                  </a:cubicBezTo>
                  <a:cubicBezTo>
                    <a:pt x="13" y="22"/>
                    <a:pt x="8" y="16"/>
                    <a:pt x="8" y="15"/>
                  </a:cubicBezTo>
                  <a:cubicBezTo>
                    <a:pt x="5" y="11"/>
                    <a:pt x="2" y="5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8" name="Freeform 1003"/>
            <p:cNvSpPr>
              <a:spLocks/>
            </p:cNvSpPr>
            <p:nvPr userDrawn="1"/>
          </p:nvSpPr>
          <p:spPr bwMode="auto">
            <a:xfrm>
              <a:off x="308" y="367"/>
              <a:ext cx="9" cy="12"/>
            </a:xfrm>
            <a:custGeom>
              <a:avLst/>
              <a:gdLst>
                <a:gd name="T0" fmla="*/ 0 w 21"/>
                <a:gd name="T1" fmla="*/ 0 h 27"/>
                <a:gd name="T2" fmla="*/ 0 w 21"/>
                <a:gd name="T3" fmla="*/ 0 h 27"/>
                <a:gd name="T4" fmla="*/ 4 w 21"/>
                <a:gd name="T5" fmla="*/ 1 h 27"/>
                <a:gd name="T6" fmla="*/ 12 w 21"/>
                <a:gd name="T7" fmla="*/ 12 h 27"/>
                <a:gd name="T8" fmla="*/ 8 w 21"/>
                <a:gd name="T9" fmla="*/ 1 h 27"/>
                <a:gd name="T10" fmla="*/ 12 w 21"/>
                <a:gd name="T11" fmla="*/ 1 h 27"/>
                <a:gd name="T12" fmla="*/ 21 w 21"/>
                <a:gd name="T13" fmla="*/ 27 h 27"/>
                <a:gd name="T14" fmla="*/ 0 w 21"/>
                <a:gd name="T1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27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4" y="1"/>
                    <a:pt x="4" y="1"/>
                  </a:cubicBezTo>
                  <a:cubicBezTo>
                    <a:pt x="5" y="2"/>
                    <a:pt x="11" y="11"/>
                    <a:pt x="12" y="12"/>
                  </a:cubicBezTo>
                  <a:cubicBezTo>
                    <a:pt x="11" y="7"/>
                    <a:pt x="9" y="3"/>
                    <a:pt x="8" y="1"/>
                  </a:cubicBezTo>
                  <a:lnTo>
                    <a:pt x="12" y="1"/>
                  </a:lnTo>
                  <a:cubicBezTo>
                    <a:pt x="13" y="2"/>
                    <a:pt x="21" y="27"/>
                    <a:pt x="21" y="27"/>
                  </a:cubicBezTo>
                  <a:cubicBezTo>
                    <a:pt x="18" y="24"/>
                    <a:pt x="2" y="7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9" name="Freeform 1004"/>
            <p:cNvSpPr>
              <a:spLocks/>
            </p:cNvSpPr>
            <p:nvPr userDrawn="1"/>
          </p:nvSpPr>
          <p:spPr bwMode="auto">
            <a:xfrm>
              <a:off x="303" y="367"/>
              <a:ext cx="4" cy="1"/>
            </a:xfrm>
            <a:custGeom>
              <a:avLst/>
              <a:gdLst>
                <a:gd name="T0" fmla="*/ 7 w 10"/>
                <a:gd name="T1" fmla="*/ 0 h 3"/>
                <a:gd name="T2" fmla="*/ 7 w 10"/>
                <a:gd name="T3" fmla="*/ 0 h 3"/>
                <a:gd name="T4" fmla="*/ 9 w 10"/>
                <a:gd name="T5" fmla="*/ 0 h 3"/>
                <a:gd name="T6" fmla="*/ 10 w 10"/>
                <a:gd name="T7" fmla="*/ 1 h 3"/>
                <a:gd name="T8" fmla="*/ 0 w 10"/>
                <a:gd name="T9" fmla="*/ 3 h 3"/>
                <a:gd name="T10" fmla="*/ 7 w 10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3">
                  <a:moveTo>
                    <a:pt x="7" y="0"/>
                  </a:moveTo>
                  <a:lnTo>
                    <a:pt x="7" y="0"/>
                  </a:lnTo>
                  <a:lnTo>
                    <a:pt x="9" y="0"/>
                  </a:lnTo>
                  <a:lnTo>
                    <a:pt x="10" y="1"/>
                  </a:lnTo>
                  <a:lnTo>
                    <a:pt x="0" y="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0" name="Freeform 1005"/>
            <p:cNvSpPr>
              <a:spLocks/>
            </p:cNvSpPr>
            <p:nvPr userDrawn="1"/>
          </p:nvSpPr>
          <p:spPr bwMode="auto">
            <a:xfrm>
              <a:off x="292" y="365"/>
              <a:ext cx="18" cy="11"/>
            </a:xfrm>
            <a:custGeom>
              <a:avLst/>
              <a:gdLst>
                <a:gd name="T0" fmla="*/ 22 w 41"/>
                <a:gd name="T1" fmla="*/ 0 h 24"/>
                <a:gd name="T2" fmla="*/ 22 w 41"/>
                <a:gd name="T3" fmla="*/ 0 h 24"/>
                <a:gd name="T4" fmla="*/ 30 w 41"/>
                <a:gd name="T5" fmla="*/ 4 h 24"/>
                <a:gd name="T6" fmla="*/ 17 w 41"/>
                <a:gd name="T7" fmla="*/ 10 h 24"/>
                <a:gd name="T8" fmla="*/ 35 w 41"/>
                <a:gd name="T9" fmla="*/ 7 h 24"/>
                <a:gd name="T10" fmla="*/ 41 w 41"/>
                <a:gd name="T11" fmla="*/ 17 h 24"/>
                <a:gd name="T12" fmla="*/ 0 w 41"/>
                <a:gd name="T13" fmla="*/ 24 h 24"/>
                <a:gd name="T14" fmla="*/ 22 w 41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24">
                  <a:moveTo>
                    <a:pt x="22" y="0"/>
                  </a:moveTo>
                  <a:lnTo>
                    <a:pt x="22" y="0"/>
                  </a:lnTo>
                  <a:cubicBezTo>
                    <a:pt x="24" y="1"/>
                    <a:pt x="27" y="3"/>
                    <a:pt x="30" y="4"/>
                  </a:cubicBezTo>
                  <a:cubicBezTo>
                    <a:pt x="27" y="5"/>
                    <a:pt x="20" y="7"/>
                    <a:pt x="17" y="10"/>
                  </a:cubicBezTo>
                  <a:cubicBezTo>
                    <a:pt x="19" y="10"/>
                    <a:pt x="30" y="7"/>
                    <a:pt x="35" y="7"/>
                  </a:cubicBezTo>
                  <a:cubicBezTo>
                    <a:pt x="37" y="10"/>
                    <a:pt x="41" y="16"/>
                    <a:pt x="41" y="17"/>
                  </a:cubicBezTo>
                  <a:cubicBezTo>
                    <a:pt x="30" y="10"/>
                    <a:pt x="13" y="12"/>
                    <a:pt x="0" y="24"/>
                  </a:cubicBezTo>
                  <a:cubicBezTo>
                    <a:pt x="4" y="15"/>
                    <a:pt x="19" y="1"/>
                    <a:pt x="2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1" name="Freeform 1006"/>
            <p:cNvSpPr>
              <a:spLocks/>
            </p:cNvSpPr>
            <p:nvPr userDrawn="1"/>
          </p:nvSpPr>
          <p:spPr bwMode="auto">
            <a:xfrm>
              <a:off x="287" y="362"/>
              <a:ext cx="7" cy="2"/>
            </a:xfrm>
            <a:custGeom>
              <a:avLst/>
              <a:gdLst>
                <a:gd name="T0" fmla="*/ 15 w 15"/>
                <a:gd name="T1" fmla="*/ 0 h 5"/>
                <a:gd name="T2" fmla="*/ 15 w 15"/>
                <a:gd name="T3" fmla="*/ 0 h 5"/>
                <a:gd name="T4" fmla="*/ 9 w 15"/>
                <a:gd name="T5" fmla="*/ 4 h 5"/>
                <a:gd name="T6" fmla="*/ 0 w 15"/>
                <a:gd name="T7" fmla="*/ 5 h 5"/>
                <a:gd name="T8" fmla="*/ 7 w 15"/>
                <a:gd name="T9" fmla="*/ 2 h 5"/>
                <a:gd name="T10" fmla="*/ 15 w 15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5">
                  <a:moveTo>
                    <a:pt x="15" y="0"/>
                  </a:moveTo>
                  <a:lnTo>
                    <a:pt x="15" y="0"/>
                  </a:lnTo>
                  <a:cubicBezTo>
                    <a:pt x="13" y="1"/>
                    <a:pt x="11" y="3"/>
                    <a:pt x="9" y="4"/>
                  </a:cubicBezTo>
                  <a:cubicBezTo>
                    <a:pt x="7" y="4"/>
                    <a:pt x="5" y="5"/>
                    <a:pt x="0" y="5"/>
                  </a:cubicBezTo>
                  <a:cubicBezTo>
                    <a:pt x="1" y="5"/>
                    <a:pt x="6" y="2"/>
                    <a:pt x="7" y="2"/>
                  </a:cubicBezTo>
                  <a:cubicBezTo>
                    <a:pt x="10" y="2"/>
                    <a:pt x="12" y="1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2" name="Freeform 1007"/>
            <p:cNvSpPr>
              <a:spLocks/>
            </p:cNvSpPr>
            <p:nvPr userDrawn="1"/>
          </p:nvSpPr>
          <p:spPr bwMode="auto">
            <a:xfrm>
              <a:off x="278" y="362"/>
              <a:ext cx="12" cy="8"/>
            </a:xfrm>
            <a:custGeom>
              <a:avLst/>
              <a:gdLst>
                <a:gd name="T0" fmla="*/ 13 w 28"/>
                <a:gd name="T1" fmla="*/ 0 h 18"/>
                <a:gd name="T2" fmla="*/ 13 w 28"/>
                <a:gd name="T3" fmla="*/ 0 h 18"/>
                <a:gd name="T4" fmla="*/ 24 w 28"/>
                <a:gd name="T5" fmla="*/ 2 h 18"/>
                <a:gd name="T6" fmla="*/ 10 w 28"/>
                <a:gd name="T7" fmla="*/ 9 h 18"/>
                <a:gd name="T8" fmla="*/ 28 w 28"/>
                <a:gd name="T9" fmla="*/ 5 h 18"/>
                <a:gd name="T10" fmla="*/ 21 w 28"/>
                <a:gd name="T11" fmla="*/ 11 h 18"/>
                <a:gd name="T12" fmla="*/ 0 w 28"/>
                <a:gd name="T13" fmla="*/ 18 h 18"/>
                <a:gd name="T14" fmla="*/ 13 w 28"/>
                <a:gd name="T1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8">
                  <a:moveTo>
                    <a:pt x="13" y="0"/>
                  </a:moveTo>
                  <a:lnTo>
                    <a:pt x="13" y="0"/>
                  </a:lnTo>
                  <a:cubicBezTo>
                    <a:pt x="17" y="1"/>
                    <a:pt x="20" y="2"/>
                    <a:pt x="24" y="2"/>
                  </a:cubicBezTo>
                  <a:cubicBezTo>
                    <a:pt x="19" y="4"/>
                    <a:pt x="15" y="5"/>
                    <a:pt x="10" y="9"/>
                  </a:cubicBezTo>
                  <a:cubicBezTo>
                    <a:pt x="17" y="6"/>
                    <a:pt x="23" y="6"/>
                    <a:pt x="28" y="5"/>
                  </a:cubicBezTo>
                  <a:cubicBezTo>
                    <a:pt x="26" y="7"/>
                    <a:pt x="22" y="10"/>
                    <a:pt x="21" y="11"/>
                  </a:cubicBezTo>
                  <a:cubicBezTo>
                    <a:pt x="14" y="15"/>
                    <a:pt x="6" y="17"/>
                    <a:pt x="0" y="18"/>
                  </a:cubicBezTo>
                  <a:cubicBezTo>
                    <a:pt x="0" y="10"/>
                    <a:pt x="4" y="3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3" name="Freeform 1008"/>
            <p:cNvSpPr>
              <a:spLocks/>
            </p:cNvSpPr>
            <p:nvPr userDrawn="1"/>
          </p:nvSpPr>
          <p:spPr bwMode="auto">
            <a:xfrm>
              <a:off x="267" y="360"/>
              <a:ext cx="16" cy="27"/>
            </a:xfrm>
            <a:custGeom>
              <a:avLst/>
              <a:gdLst>
                <a:gd name="T0" fmla="*/ 33 w 36"/>
                <a:gd name="T1" fmla="*/ 0 h 59"/>
                <a:gd name="T2" fmla="*/ 33 w 36"/>
                <a:gd name="T3" fmla="*/ 0 h 59"/>
                <a:gd name="T4" fmla="*/ 36 w 36"/>
                <a:gd name="T5" fmla="*/ 3 h 59"/>
                <a:gd name="T6" fmla="*/ 24 w 36"/>
                <a:gd name="T7" fmla="*/ 14 h 59"/>
                <a:gd name="T8" fmla="*/ 16 w 36"/>
                <a:gd name="T9" fmla="*/ 25 h 59"/>
                <a:gd name="T10" fmla="*/ 18 w 36"/>
                <a:gd name="T11" fmla="*/ 43 h 59"/>
                <a:gd name="T12" fmla="*/ 7 w 36"/>
                <a:gd name="T13" fmla="*/ 55 h 59"/>
                <a:gd name="T14" fmla="*/ 19 w 36"/>
                <a:gd name="T15" fmla="*/ 46 h 59"/>
                <a:gd name="T16" fmla="*/ 13 w 36"/>
                <a:gd name="T17" fmla="*/ 58 h 59"/>
                <a:gd name="T18" fmla="*/ 0 w 36"/>
                <a:gd name="T19" fmla="*/ 55 h 59"/>
                <a:gd name="T20" fmla="*/ 10 w 36"/>
                <a:gd name="T21" fmla="*/ 15 h 59"/>
                <a:gd name="T22" fmla="*/ 33 w 36"/>
                <a:gd name="T2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59">
                  <a:moveTo>
                    <a:pt x="33" y="0"/>
                  </a:moveTo>
                  <a:lnTo>
                    <a:pt x="33" y="0"/>
                  </a:lnTo>
                  <a:cubicBezTo>
                    <a:pt x="34" y="1"/>
                    <a:pt x="35" y="2"/>
                    <a:pt x="36" y="3"/>
                  </a:cubicBezTo>
                  <a:cubicBezTo>
                    <a:pt x="30" y="5"/>
                    <a:pt x="25" y="12"/>
                    <a:pt x="24" y="14"/>
                  </a:cubicBezTo>
                  <a:cubicBezTo>
                    <a:pt x="22" y="15"/>
                    <a:pt x="17" y="19"/>
                    <a:pt x="16" y="25"/>
                  </a:cubicBezTo>
                  <a:cubicBezTo>
                    <a:pt x="14" y="31"/>
                    <a:pt x="15" y="36"/>
                    <a:pt x="18" y="43"/>
                  </a:cubicBezTo>
                  <a:cubicBezTo>
                    <a:pt x="17" y="49"/>
                    <a:pt x="14" y="55"/>
                    <a:pt x="7" y="55"/>
                  </a:cubicBezTo>
                  <a:cubicBezTo>
                    <a:pt x="14" y="56"/>
                    <a:pt x="17" y="52"/>
                    <a:pt x="19" y="46"/>
                  </a:cubicBezTo>
                  <a:cubicBezTo>
                    <a:pt x="21" y="51"/>
                    <a:pt x="18" y="56"/>
                    <a:pt x="13" y="58"/>
                  </a:cubicBezTo>
                  <a:cubicBezTo>
                    <a:pt x="9" y="59"/>
                    <a:pt x="3" y="59"/>
                    <a:pt x="0" y="55"/>
                  </a:cubicBezTo>
                  <a:cubicBezTo>
                    <a:pt x="19" y="52"/>
                    <a:pt x="2" y="29"/>
                    <a:pt x="10" y="15"/>
                  </a:cubicBezTo>
                  <a:cubicBezTo>
                    <a:pt x="13" y="9"/>
                    <a:pt x="20" y="2"/>
                    <a:pt x="3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4" name="Freeform 1009"/>
            <p:cNvSpPr>
              <a:spLocks/>
            </p:cNvSpPr>
            <p:nvPr userDrawn="1"/>
          </p:nvSpPr>
          <p:spPr bwMode="auto">
            <a:xfrm>
              <a:off x="286" y="360"/>
              <a:ext cx="15" cy="9"/>
            </a:xfrm>
            <a:custGeom>
              <a:avLst/>
              <a:gdLst>
                <a:gd name="T0" fmla="*/ 26 w 33"/>
                <a:gd name="T1" fmla="*/ 0 h 20"/>
                <a:gd name="T2" fmla="*/ 26 w 33"/>
                <a:gd name="T3" fmla="*/ 0 h 20"/>
                <a:gd name="T4" fmla="*/ 28 w 33"/>
                <a:gd name="T5" fmla="*/ 4 h 20"/>
                <a:gd name="T6" fmla="*/ 15 w 33"/>
                <a:gd name="T7" fmla="*/ 13 h 20"/>
                <a:gd name="T8" fmla="*/ 30 w 33"/>
                <a:gd name="T9" fmla="*/ 7 h 20"/>
                <a:gd name="T10" fmla="*/ 33 w 33"/>
                <a:gd name="T11" fmla="*/ 10 h 20"/>
                <a:gd name="T12" fmla="*/ 0 w 33"/>
                <a:gd name="T13" fmla="*/ 20 h 20"/>
                <a:gd name="T14" fmla="*/ 26 w 33"/>
                <a:gd name="T1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20">
                  <a:moveTo>
                    <a:pt x="26" y="0"/>
                  </a:moveTo>
                  <a:lnTo>
                    <a:pt x="26" y="0"/>
                  </a:lnTo>
                  <a:cubicBezTo>
                    <a:pt x="27" y="1"/>
                    <a:pt x="27" y="2"/>
                    <a:pt x="28" y="4"/>
                  </a:cubicBezTo>
                  <a:cubicBezTo>
                    <a:pt x="24" y="6"/>
                    <a:pt x="19" y="10"/>
                    <a:pt x="15" y="13"/>
                  </a:cubicBezTo>
                  <a:cubicBezTo>
                    <a:pt x="20" y="11"/>
                    <a:pt x="26" y="8"/>
                    <a:pt x="30" y="7"/>
                  </a:cubicBezTo>
                  <a:cubicBezTo>
                    <a:pt x="31" y="8"/>
                    <a:pt x="32" y="9"/>
                    <a:pt x="33" y="10"/>
                  </a:cubicBezTo>
                  <a:cubicBezTo>
                    <a:pt x="20" y="19"/>
                    <a:pt x="6" y="20"/>
                    <a:pt x="0" y="20"/>
                  </a:cubicBezTo>
                  <a:cubicBezTo>
                    <a:pt x="5" y="11"/>
                    <a:pt x="20" y="3"/>
                    <a:pt x="2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5" name="Freeform 1010"/>
            <p:cNvSpPr>
              <a:spLocks/>
            </p:cNvSpPr>
            <p:nvPr userDrawn="1"/>
          </p:nvSpPr>
          <p:spPr bwMode="auto">
            <a:xfrm>
              <a:off x="282" y="348"/>
              <a:ext cx="16" cy="16"/>
            </a:xfrm>
            <a:custGeom>
              <a:avLst/>
              <a:gdLst>
                <a:gd name="T0" fmla="*/ 33 w 35"/>
                <a:gd name="T1" fmla="*/ 0 h 35"/>
                <a:gd name="T2" fmla="*/ 33 w 35"/>
                <a:gd name="T3" fmla="*/ 0 h 35"/>
                <a:gd name="T4" fmla="*/ 33 w 35"/>
                <a:gd name="T5" fmla="*/ 7 h 35"/>
                <a:gd name="T6" fmla="*/ 25 w 35"/>
                <a:gd name="T7" fmla="*/ 19 h 35"/>
                <a:gd name="T8" fmla="*/ 33 w 35"/>
                <a:gd name="T9" fmla="*/ 11 h 35"/>
                <a:gd name="T10" fmla="*/ 35 w 35"/>
                <a:gd name="T11" fmla="*/ 25 h 35"/>
                <a:gd name="T12" fmla="*/ 27 w 35"/>
                <a:gd name="T13" fmla="*/ 29 h 35"/>
                <a:gd name="T14" fmla="*/ 0 w 35"/>
                <a:gd name="T15" fmla="*/ 23 h 35"/>
                <a:gd name="T16" fmla="*/ 26 w 35"/>
                <a:gd name="T17" fmla="*/ 26 h 35"/>
                <a:gd name="T18" fmla="*/ 4 w 35"/>
                <a:gd name="T19" fmla="*/ 24 h 35"/>
                <a:gd name="T20" fmla="*/ 26 w 35"/>
                <a:gd name="T21" fmla="*/ 8 h 35"/>
                <a:gd name="T22" fmla="*/ 33 w 35"/>
                <a:gd name="T2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35">
                  <a:moveTo>
                    <a:pt x="33" y="0"/>
                  </a:moveTo>
                  <a:lnTo>
                    <a:pt x="33" y="0"/>
                  </a:lnTo>
                  <a:lnTo>
                    <a:pt x="33" y="7"/>
                  </a:lnTo>
                  <a:cubicBezTo>
                    <a:pt x="32" y="12"/>
                    <a:pt x="27" y="17"/>
                    <a:pt x="25" y="19"/>
                  </a:cubicBezTo>
                  <a:cubicBezTo>
                    <a:pt x="28" y="18"/>
                    <a:pt x="32" y="13"/>
                    <a:pt x="33" y="11"/>
                  </a:cubicBezTo>
                  <a:cubicBezTo>
                    <a:pt x="33" y="18"/>
                    <a:pt x="34" y="21"/>
                    <a:pt x="35" y="25"/>
                  </a:cubicBezTo>
                  <a:cubicBezTo>
                    <a:pt x="34" y="26"/>
                    <a:pt x="30" y="28"/>
                    <a:pt x="27" y="29"/>
                  </a:cubicBezTo>
                  <a:cubicBezTo>
                    <a:pt x="15" y="35"/>
                    <a:pt x="3" y="30"/>
                    <a:pt x="0" y="23"/>
                  </a:cubicBezTo>
                  <a:cubicBezTo>
                    <a:pt x="4" y="27"/>
                    <a:pt x="16" y="32"/>
                    <a:pt x="26" y="26"/>
                  </a:cubicBezTo>
                  <a:cubicBezTo>
                    <a:pt x="18" y="29"/>
                    <a:pt x="9" y="28"/>
                    <a:pt x="4" y="24"/>
                  </a:cubicBezTo>
                  <a:cubicBezTo>
                    <a:pt x="11" y="24"/>
                    <a:pt x="23" y="21"/>
                    <a:pt x="26" y="8"/>
                  </a:cubicBezTo>
                  <a:cubicBezTo>
                    <a:pt x="29" y="6"/>
                    <a:pt x="32" y="3"/>
                    <a:pt x="3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6" name="Freeform 1011"/>
            <p:cNvSpPr>
              <a:spLocks/>
            </p:cNvSpPr>
            <p:nvPr userDrawn="1"/>
          </p:nvSpPr>
          <p:spPr bwMode="auto">
            <a:xfrm>
              <a:off x="291" y="332"/>
              <a:ext cx="6" cy="19"/>
            </a:xfrm>
            <a:custGeom>
              <a:avLst/>
              <a:gdLst>
                <a:gd name="T0" fmla="*/ 13 w 13"/>
                <a:gd name="T1" fmla="*/ 0 h 41"/>
                <a:gd name="T2" fmla="*/ 13 w 13"/>
                <a:gd name="T3" fmla="*/ 0 h 41"/>
                <a:gd name="T4" fmla="*/ 13 w 13"/>
                <a:gd name="T5" fmla="*/ 30 h 41"/>
                <a:gd name="T6" fmla="*/ 2 w 13"/>
                <a:gd name="T7" fmla="*/ 41 h 41"/>
                <a:gd name="T8" fmla="*/ 0 w 13"/>
                <a:gd name="T9" fmla="*/ 1 h 41"/>
                <a:gd name="T10" fmla="*/ 7 w 13"/>
                <a:gd name="T11" fmla="*/ 5 h 41"/>
                <a:gd name="T12" fmla="*/ 9 w 13"/>
                <a:gd name="T13" fmla="*/ 25 h 41"/>
                <a:gd name="T14" fmla="*/ 10 w 13"/>
                <a:gd name="T15" fmla="*/ 5 h 41"/>
                <a:gd name="T16" fmla="*/ 13 w 13"/>
                <a:gd name="T1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41">
                  <a:moveTo>
                    <a:pt x="13" y="0"/>
                  </a:moveTo>
                  <a:lnTo>
                    <a:pt x="13" y="0"/>
                  </a:lnTo>
                  <a:lnTo>
                    <a:pt x="13" y="30"/>
                  </a:lnTo>
                  <a:cubicBezTo>
                    <a:pt x="12" y="34"/>
                    <a:pt x="7" y="40"/>
                    <a:pt x="2" y="41"/>
                  </a:cubicBezTo>
                  <a:cubicBezTo>
                    <a:pt x="7" y="30"/>
                    <a:pt x="8" y="15"/>
                    <a:pt x="0" y="1"/>
                  </a:cubicBezTo>
                  <a:cubicBezTo>
                    <a:pt x="2" y="2"/>
                    <a:pt x="6" y="4"/>
                    <a:pt x="7" y="5"/>
                  </a:cubicBezTo>
                  <a:cubicBezTo>
                    <a:pt x="8" y="8"/>
                    <a:pt x="9" y="18"/>
                    <a:pt x="9" y="25"/>
                  </a:cubicBezTo>
                  <a:cubicBezTo>
                    <a:pt x="11" y="18"/>
                    <a:pt x="10" y="7"/>
                    <a:pt x="10" y="5"/>
                  </a:cubicBezTo>
                  <a:cubicBezTo>
                    <a:pt x="10" y="3"/>
                    <a:pt x="11" y="2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7" name="Freeform 1012"/>
            <p:cNvSpPr>
              <a:spLocks/>
            </p:cNvSpPr>
            <p:nvPr userDrawn="1"/>
          </p:nvSpPr>
          <p:spPr bwMode="auto">
            <a:xfrm>
              <a:off x="268" y="331"/>
              <a:ext cx="12" cy="20"/>
            </a:xfrm>
            <a:custGeom>
              <a:avLst/>
              <a:gdLst>
                <a:gd name="T0" fmla="*/ 15 w 27"/>
                <a:gd name="T1" fmla="*/ 1 h 44"/>
                <a:gd name="T2" fmla="*/ 15 w 27"/>
                <a:gd name="T3" fmla="*/ 1 h 44"/>
                <a:gd name="T4" fmla="*/ 14 w 27"/>
                <a:gd name="T5" fmla="*/ 28 h 44"/>
                <a:gd name="T6" fmla="*/ 21 w 27"/>
                <a:gd name="T7" fmla="*/ 0 h 44"/>
                <a:gd name="T8" fmla="*/ 27 w 27"/>
                <a:gd name="T9" fmla="*/ 5 h 44"/>
                <a:gd name="T10" fmla="*/ 26 w 27"/>
                <a:gd name="T11" fmla="*/ 32 h 44"/>
                <a:gd name="T12" fmla="*/ 13 w 27"/>
                <a:gd name="T13" fmla="*/ 44 h 44"/>
                <a:gd name="T14" fmla="*/ 1 w 27"/>
                <a:gd name="T15" fmla="*/ 33 h 44"/>
                <a:gd name="T16" fmla="*/ 6 w 27"/>
                <a:gd name="T17" fmla="*/ 4 h 44"/>
                <a:gd name="T18" fmla="*/ 15 w 27"/>
                <a:gd name="T19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44">
                  <a:moveTo>
                    <a:pt x="15" y="1"/>
                  </a:moveTo>
                  <a:lnTo>
                    <a:pt x="15" y="1"/>
                  </a:lnTo>
                  <a:cubicBezTo>
                    <a:pt x="15" y="6"/>
                    <a:pt x="14" y="20"/>
                    <a:pt x="14" y="28"/>
                  </a:cubicBezTo>
                  <a:cubicBezTo>
                    <a:pt x="16" y="23"/>
                    <a:pt x="20" y="2"/>
                    <a:pt x="21" y="0"/>
                  </a:cubicBezTo>
                  <a:cubicBezTo>
                    <a:pt x="21" y="3"/>
                    <a:pt x="25" y="3"/>
                    <a:pt x="27" y="5"/>
                  </a:cubicBezTo>
                  <a:cubicBezTo>
                    <a:pt x="26" y="9"/>
                    <a:pt x="26" y="30"/>
                    <a:pt x="26" y="32"/>
                  </a:cubicBezTo>
                  <a:cubicBezTo>
                    <a:pt x="25" y="43"/>
                    <a:pt x="17" y="41"/>
                    <a:pt x="13" y="44"/>
                  </a:cubicBezTo>
                  <a:cubicBezTo>
                    <a:pt x="9" y="41"/>
                    <a:pt x="0" y="39"/>
                    <a:pt x="1" y="33"/>
                  </a:cubicBezTo>
                  <a:cubicBezTo>
                    <a:pt x="3" y="22"/>
                    <a:pt x="5" y="13"/>
                    <a:pt x="6" y="4"/>
                  </a:cubicBezTo>
                  <a:cubicBezTo>
                    <a:pt x="9" y="2"/>
                    <a:pt x="12" y="3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8" name="Freeform 1013"/>
            <p:cNvSpPr>
              <a:spLocks/>
            </p:cNvSpPr>
            <p:nvPr userDrawn="1"/>
          </p:nvSpPr>
          <p:spPr bwMode="auto">
            <a:xfrm>
              <a:off x="251" y="327"/>
              <a:ext cx="17" cy="26"/>
            </a:xfrm>
            <a:custGeom>
              <a:avLst/>
              <a:gdLst>
                <a:gd name="T0" fmla="*/ 28 w 38"/>
                <a:gd name="T1" fmla="*/ 0 h 57"/>
                <a:gd name="T2" fmla="*/ 28 w 38"/>
                <a:gd name="T3" fmla="*/ 0 h 57"/>
                <a:gd name="T4" fmla="*/ 18 w 38"/>
                <a:gd name="T5" fmla="*/ 36 h 57"/>
                <a:gd name="T6" fmla="*/ 34 w 38"/>
                <a:gd name="T7" fmla="*/ 1 h 57"/>
                <a:gd name="T8" fmla="*/ 38 w 38"/>
                <a:gd name="T9" fmla="*/ 8 h 57"/>
                <a:gd name="T10" fmla="*/ 25 w 38"/>
                <a:gd name="T11" fmla="*/ 50 h 57"/>
                <a:gd name="T12" fmla="*/ 11 w 38"/>
                <a:gd name="T13" fmla="*/ 57 h 57"/>
                <a:gd name="T14" fmla="*/ 2 w 38"/>
                <a:gd name="T15" fmla="*/ 43 h 57"/>
                <a:gd name="T16" fmla="*/ 21 w 38"/>
                <a:gd name="T17" fmla="*/ 1 h 57"/>
                <a:gd name="T18" fmla="*/ 28 w 38"/>
                <a:gd name="T1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57">
                  <a:moveTo>
                    <a:pt x="28" y="0"/>
                  </a:moveTo>
                  <a:lnTo>
                    <a:pt x="28" y="0"/>
                  </a:lnTo>
                  <a:cubicBezTo>
                    <a:pt x="26" y="8"/>
                    <a:pt x="19" y="32"/>
                    <a:pt x="18" y="36"/>
                  </a:cubicBezTo>
                  <a:cubicBezTo>
                    <a:pt x="23" y="29"/>
                    <a:pt x="31" y="8"/>
                    <a:pt x="34" y="1"/>
                  </a:cubicBezTo>
                  <a:cubicBezTo>
                    <a:pt x="35" y="4"/>
                    <a:pt x="37" y="6"/>
                    <a:pt x="38" y="8"/>
                  </a:cubicBezTo>
                  <a:cubicBezTo>
                    <a:pt x="35" y="19"/>
                    <a:pt x="27" y="46"/>
                    <a:pt x="25" y="50"/>
                  </a:cubicBezTo>
                  <a:cubicBezTo>
                    <a:pt x="23" y="56"/>
                    <a:pt x="14" y="54"/>
                    <a:pt x="11" y="57"/>
                  </a:cubicBezTo>
                  <a:cubicBezTo>
                    <a:pt x="8" y="54"/>
                    <a:pt x="0" y="50"/>
                    <a:pt x="2" y="43"/>
                  </a:cubicBezTo>
                  <a:cubicBezTo>
                    <a:pt x="5" y="34"/>
                    <a:pt x="17" y="9"/>
                    <a:pt x="21" y="1"/>
                  </a:cubicBezTo>
                  <a:cubicBezTo>
                    <a:pt x="23" y="1"/>
                    <a:pt x="26" y="1"/>
                    <a:pt x="2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9" name="Freeform 1014"/>
            <p:cNvSpPr>
              <a:spLocks/>
            </p:cNvSpPr>
            <p:nvPr userDrawn="1"/>
          </p:nvSpPr>
          <p:spPr bwMode="auto">
            <a:xfrm>
              <a:off x="237" y="320"/>
              <a:ext cx="20" cy="29"/>
            </a:xfrm>
            <a:custGeom>
              <a:avLst/>
              <a:gdLst>
                <a:gd name="T0" fmla="*/ 32 w 46"/>
                <a:gd name="T1" fmla="*/ 2 h 63"/>
                <a:gd name="T2" fmla="*/ 32 w 46"/>
                <a:gd name="T3" fmla="*/ 2 h 63"/>
                <a:gd name="T4" fmla="*/ 44 w 46"/>
                <a:gd name="T5" fmla="*/ 0 h 63"/>
                <a:gd name="T6" fmla="*/ 19 w 46"/>
                <a:gd name="T7" fmla="*/ 40 h 63"/>
                <a:gd name="T8" fmla="*/ 44 w 46"/>
                <a:gd name="T9" fmla="*/ 8 h 63"/>
                <a:gd name="T10" fmla="*/ 46 w 46"/>
                <a:gd name="T11" fmla="*/ 15 h 63"/>
                <a:gd name="T12" fmla="*/ 21 w 46"/>
                <a:gd name="T13" fmla="*/ 59 h 63"/>
                <a:gd name="T14" fmla="*/ 6 w 46"/>
                <a:gd name="T15" fmla="*/ 62 h 63"/>
                <a:gd name="T16" fmla="*/ 1 w 46"/>
                <a:gd name="T17" fmla="*/ 48 h 63"/>
                <a:gd name="T18" fmla="*/ 32 w 46"/>
                <a:gd name="T19" fmla="*/ 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63">
                  <a:moveTo>
                    <a:pt x="32" y="2"/>
                  </a:moveTo>
                  <a:lnTo>
                    <a:pt x="32" y="2"/>
                  </a:lnTo>
                  <a:cubicBezTo>
                    <a:pt x="35" y="2"/>
                    <a:pt x="40" y="2"/>
                    <a:pt x="44" y="0"/>
                  </a:cubicBezTo>
                  <a:cubicBezTo>
                    <a:pt x="43" y="1"/>
                    <a:pt x="23" y="31"/>
                    <a:pt x="19" y="40"/>
                  </a:cubicBezTo>
                  <a:cubicBezTo>
                    <a:pt x="24" y="36"/>
                    <a:pt x="39" y="14"/>
                    <a:pt x="44" y="8"/>
                  </a:cubicBezTo>
                  <a:cubicBezTo>
                    <a:pt x="45" y="10"/>
                    <a:pt x="46" y="12"/>
                    <a:pt x="46" y="15"/>
                  </a:cubicBezTo>
                  <a:cubicBezTo>
                    <a:pt x="43" y="21"/>
                    <a:pt x="24" y="57"/>
                    <a:pt x="21" y="59"/>
                  </a:cubicBezTo>
                  <a:cubicBezTo>
                    <a:pt x="17" y="63"/>
                    <a:pt x="11" y="60"/>
                    <a:pt x="6" y="62"/>
                  </a:cubicBezTo>
                  <a:cubicBezTo>
                    <a:pt x="4" y="58"/>
                    <a:pt x="0" y="55"/>
                    <a:pt x="1" y="48"/>
                  </a:cubicBezTo>
                  <a:cubicBezTo>
                    <a:pt x="2" y="42"/>
                    <a:pt x="29" y="7"/>
                    <a:pt x="3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0" name="Freeform 1015"/>
            <p:cNvSpPr>
              <a:spLocks/>
            </p:cNvSpPr>
            <p:nvPr userDrawn="1"/>
          </p:nvSpPr>
          <p:spPr bwMode="auto">
            <a:xfrm>
              <a:off x="288" y="314"/>
              <a:ext cx="10" cy="19"/>
            </a:xfrm>
            <a:custGeom>
              <a:avLst/>
              <a:gdLst>
                <a:gd name="T0" fmla="*/ 23 w 24"/>
                <a:gd name="T1" fmla="*/ 30 h 43"/>
                <a:gd name="T2" fmla="*/ 23 w 24"/>
                <a:gd name="T3" fmla="*/ 30 h 43"/>
                <a:gd name="T4" fmla="*/ 16 w 24"/>
                <a:gd name="T5" fmla="*/ 43 h 43"/>
                <a:gd name="T6" fmla="*/ 3 w 24"/>
                <a:gd name="T7" fmla="*/ 35 h 43"/>
                <a:gd name="T8" fmla="*/ 0 w 24"/>
                <a:gd name="T9" fmla="*/ 4 h 43"/>
                <a:gd name="T10" fmla="*/ 6 w 24"/>
                <a:gd name="T11" fmla="*/ 6 h 43"/>
                <a:gd name="T12" fmla="*/ 13 w 24"/>
                <a:gd name="T13" fmla="*/ 27 h 43"/>
                <a:gd name="T14" fmla="*/ 11 w 24"/>
                <a:gd name="T15" fmla="*/ 4 h 43"/>
                <a:gd name="T16" fmla="*/ 15 w 24"/>
                <a:gd name="T17" fmla="*/ 0 h 43"/>
                <a:gd name="T18" fmla="*/ 23 w 24"/>
                <a:gd name="T19" fmla="*/ 3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43">
                  <a:moveTo>
                    <a:pt x="23" y="30"/>
                  </a:moveTo>
                  <a:lnTo>
                    <a:pt x="23" y="30"/>
                  </a:lnTo>
                  <a:cubicBezTo>
                    <a:pt x="24" y="37"/>
                    <a:pt x="19" y="38"/>
                    <a:pt x="16" y="43"/>
                  </a:cubicBezTo>
                  <a:cubicBezTo>
                    <a:pt x="12" y="40"/>
                    <a:pt x="4" y="39"/>
                    <a:pt x="3" y="35"/>
                  </a:cubicBezTo>
                  <a:cubicBezTo>
                    <a:pt x="2" y="29"/>
                    <a:pt x="1" y="11"/>
                    <a:pt x="0" y="4"/>
                  </a:cubicBezTo>
                  <a:cubicBezTo>
                    <a:pt x="2" y="5"/>
                    <a:pt x="4" y="5"/>
                    <a:pt x="6" y="6"/>
                  </a:cubicBezTo>
                  <a:cubicBezTo>
                    <a:pt x="7" y="11"/>
                    <a:pt x="12" y="23"/>
                    <a:pt x="13" y="27"/>
                  </a:cubicBezTo>
                  <a:cubicBezTo>
                    <a:pt x="13" y="21"/>
                    <a:pt x="11" y="4"/>
                    <a:pt x="11" y="4"/>
                  </a:cubicBezTo>
                  <a:cubicBezTo>
                    <a:pt x="11" y="4"/>
                    <a:pt x="14" y="1"/>
                    <a:pt x="15" y="0"/>
                  </a:cubicBezTo>
                  <a:cubicBezTo>
                    <a:pt x="17" y="8"/>
                    <a:pt x="21" y="19"/>
                    <a:pt x="23" y="3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1" name="Freeform 1016"/>
            <p:cNvSpPr>
              <a:spLocks/>
            </p:cNvSpPr>
            <p:nvPr userDrawn="1"/>
          </p:nvSpPr>
          <p:spPr bwMode="auto">
            <a:xfrm>
              <a:off x="277" y="313"/>
              <a:ext cx="11" cy="20"/>
            </a:xfrm>
            <a:custGeom>
              <a:avLst/>
              <a:gdLst>
                <a:gd name="T0" fmla="*/ 14 w 23"/>
                <a:gd name="T1" fmla="*/ 3 h 46"/>
                <a:gd name="T2" fmla="*/ 14 w 23"/>
                <a:gd name="T3" fmla="*/ 3 h 46"/>
                <a:gd name="T4" fmla="*/ 16 w 23"/>
                <a:gd name="T5" fmla="*/ 0 h 46"/>
                <a:gd name="T6" fmla="*/ 21 w 23"/>
                <a:gd name="T7" fmla="*/ 6 h 46"/>
                <a:gd name="T8" fmla="*/ 22 w 23"/>
                <a:gd name="T9" fmla="*/ 36 h 46"/>
                <a:gd name="T10" fmla="*/ 12 w 23"/>
                <a:gd name="T11" fmla="*/ 46 h 46"/>
                <a:gd name="T12" fmla="*/ 0 w 23"/>
                <a:gd name="T13" fmla="*/ 35 h 46"/>
                <a:gd name="T14" fmla="*/ 3 w 23"/>
                <a:gd name="T15" fmla="*/ 8 h 46"/>
                <a:gd name="T16" fmla="*/ 5 w 23"/>
                <a:gd name="T17" fmla="*/ 10 h 46"/>
                <a:gd name="T18" fmla="*/ 10 w 23"/>
                <a:gd name="T19" fmla="*/ 6 h 46"/>
                <a:gd name="T20" fmla="*/ 12 w 23"/>
                <a:gd name="T21" fmla="*/ 29 h 46"/>
                <a:gd name="T22" fmla="*/ 14 w 23"/>
                <a:gd name="T23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46">
                  <a:moveTo>
                    <a:pt x="14" y="3"/>
                  </a:moveTo>
                  <a:lnTo>
                    <a:pt x="14" y="3"/>
                  </a:lnTo>
                  <a:cubicBezTo>
                    <a:pt x="15" y="2"/>
                    <a:pt x="16" y="2"/>
                    <a:pt x="16" y="0"/>
                  </a:cubicBezTo>
                  <a:cubicBezTo>
                    <a:pt x="17" y="3"/>
                    <a:pt x="19" y="5"/>
                    <a:pt x="21" y="6"/>
                  </a:cubicBezTo>
                  <a:cubicBezTo>
                    <a:pt x="21" y="11"/>
                    <a:pt x="22" y="33"/>
                    <a:pt x="22" y="36"/>
                  </a:cubicBezTo>
                  <a:cubicBezTo>
                    <a:pt x="23" y="42"/>
                    <a:pt x="16" y="43"/>
                    <a:pt x="12" y="46"/>
                  </a:cubicBezTo>
                  <a:cubicBezTo>
                    <a:pt x="7" y="42"/>
                    <a:pt x="0" y="41"/>
                    <a:pt x="0" y="35"/>
                  </a:cubicBezTo>
                  <a:cubicBezTo>
                    <a:pt x="0" y="27"/>
                    <a:pt x="3" y="14"/>
                    <a:pt x="3" y="8"/>
                  </a:cubicBezTo>
                  <a:cubicBezTo>
                    <a:pt x="4" y="8"/>
                    <a:pt x="5" y="9"/>
                    <a:pt x="5" y="10"/>
                  </a:cubicBezTo>
                  <a:cubicBezTo>
                    <a:pt x="7" y="7"/>
                    <a:pt x="9" y="7"/>
                    <a:pt x="10" y="6"/>
                  </a:cubicBezTo>
                  <a:cubicBezTo>
                    <a:pt x="10" y="9"/>
                    <a:pt x="10" y="21"/>
                    <a:pt x="12" y="29"/>
                  </a:cubicBezTo>
                  <a:cubicBezTo>
                    <a:pt x="13" y="21"/>
                    <a:pt x="13" y="11"/>
                    <a:pt x="14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2" name="Freeform 1017"/>
            <p:cNvSpPr>
              <a:spLocks/>
            </p:cNvSpPr>
            <p:nvPr userDrawn="1"/>
          </p:nvSpPr>
          <p:spPr bwMode="auto">
            <a:xfrm>
              <a:off x="273" y="313"/>
              <a:ext cx="3" cy="6"/>
            </a:xfrm>
            <a:custGeom>
              <a:avLst/>
              <a:gdLst>
                <a:gd name="T0" fmla="*/ 3 w 5"/>
                <a:gd name="T1" fmla="*/ 0 h 12"/>
                <a:gd name="T2" fmla="*/ 3 w 5"/>
                <a:gd name="T3" fmla="*/ 0 h 12"/>
                <a:gd name="T4" fmla="*/ 5 w 5"/>
                <a:gd name="T5" fmla="*/ 1 h 12"/>
                <a:gd name="T6" fmla="*/ 0 w 5"/>
                <a:gd name="T7" fmla="*/ 12 h 12"/>
                <a:gd name="T8" fmla="*/ 3 w 5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2">
                  <a:moveTo>
                    <a:pt x="3" y="0"/>
                  </a:moveTo>
                  <a:lnTo>
                    <a:pt x="3" y="0"/>
                  </a:lnTo>
                  <a:lnTo>
                    <a:pt x="5" y="1"/>
                  </a:lnTo>
                  <a:lnTo>
                    <a:pt x="0" y="1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3" name="Freeform 1018"/>
            <p:cNvSpPr>
              <a:spLocks/>
            </p:cNvSpPr>
            <p:nvPr userDrawn="1"/>
          </p:nvSpPr>
          <p:spPr bwMode="auto">
            <a:xfrm>
              <a:off x="265" y="312"/>
              <a:ext cx="13" cy="19"/>
            </a:xfrm>
            <a:custGeom>
              <a:avLst/>
              <a:gdLst>
                <a:gd name="T0" fmla="*/ 20 w 28"/>
                <a:gd name="T1" fmla="*/ 0 h 42"/>
                <a:gd name="T2" fmla="*/ 20 w 28"/>
                <a:gd name="T3" fmla="*/ 0 h 42"/>
                <a:gd name="T4" fmla="*/ 15 w 28"/>
                <a:gd name="T5" fmla="*/ 24 h 42"/>
                <a:gd name="T6" fmla="*/ 24 w 28"/>
                <a:gd name="T7" fmla="*/ 4 h 42"/>
                <a:gd name="T8" fmla="*/ 28 w 28"/>
                <a:gd name="T9" fmla="*/ 7 h 42"/>
                <a:gd name="T10" fmla="*/ 23 w 28"/>
                <a:gd name="T11" fmla="*/ 35 h 42"/>
                <a:gd name="T12" fmla="*/ 9 w 28"/>
                <a:gd name="T13" fmla="*/ 42 h 42"/>
                <a:gd name="T14" fmla="*/ 4 w 28"/>
                <a:gd name="T15" fmla="*/ 25 h 42"/>
                <a:gd name="T16" fmla="*/ 14 w 28"/>
                <a:gd name="T17" fmla="*/ 3 h 42"/>
                <a:gd name="T18" fmla="*/ 20 w 28"/>
                <a:gd name="T1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42">
                  <a:moveTo>
                    <a:pt x="20" y="0"/>
                  </a:moveTo>
                  <a:lnTo>
                    <a:pt x="20" y="0"/>
                  </a:lnTo>
                  <a:cubicBezTo>
                    <a:pt x="19" y="7"/>
                    <a:pt x="16" y="19"/>
                    <a:pt x="15" y="24"/>
                  </a:cubicBezTo>
                  <a:cubicBezTo>
                    <a:pt x="19" y="18"/>
                    <a:pt x="22" y="9"/>
                    <a:pt x="24" y="4"/>
                  </a:cubicBezTo>
                  <a:lnTo>
                    <a:pt x="28" y="7"/>
                  </a:lnTo>
                  <a:cubicBezTo>
                    <a:pt x="27" y="14"/>
                    <a:pt x="24" y="31"/>
                    <a:pt x="23" y="35"/>
                  </a:cubicBezTo>
                  <a:cubicBezTo>
                    <a:pt x="21" y="41"/>
                    <a:pt x="15" y="40"/>
                    <a:pt x="9" y="42"/>
                  </a:cubicBezTo>
                  <a:cubicBezTo>
                    <a:pt x="6" y="37"/>
                    <a:pt x="0" y="34"/>
                    <a:pt x="4" y="25"/>
                  </a:cubicBezTo>
                  <a:cubicBezTo>
                    <a:pt x="6" y="20"/>
                    <a:pt x="12" y="6"/>
                    <a:pt x="14" y="3"/>
                  </a:cubicBezTo>
                  <a:cubicBezTo>
                    <a:pt x="16" y="2"/>
                    <a:pt x="18" y="3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4" name="Freeform 1019"/>
            <p:cNvSpPr>
              <a:spLocks/>
            </p:cNvSpPr>
            <p:nvPr userDrawn="1"/>
          </p:nvSpPr>
          <p:spPr bwMode="auto">
            <a:xfrm>
              <a:off x="295" y="311"/>
              <a:ext cx="2" cy="9"/>
            </a:xfrm>
            <a:custGeom>
              <a:avLst/>
              <a:gdLst>
                <a:gd name="T0" fmla="*/ 0 w 5"/>
                <a:gd name="T1" fmla="*/ 3 h 20"/>
                <a:gd name="T2" fmla="*/ 0 w 5"/>
                <a:gd name="T3" fmla="*/ 3 h 20"/>
                <a:gd name="T4" fmla="*/ 1 w 5"/>
                <a:gd name="T5" fmla="*/ 0 h 20"/>
                <a:gd name="T6" fmla="*/ 5 w 5"/>
                <a:gd name="T7" fmla="*/ 2 h 20"/>
                <a:gd name="T8" fmla="*/ 5 w 5"/>
                <a:gd name="T9" fmla="*/ 20 h 20"/>
                <a:gd name="T10" fmla="*/ 0 w 5"/>
                <a:gd name="T11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0">
                  <a:moveTo>
                    <a:pt x="0" y="3"/>
                  </a:moveTo>
                  <a:lnTo>
                    <a:pt x="0" y="3"/>
                  </a:lnTo>
                  <a:cubicBezTo>
                    <a:pt x="1" y="2"/>
                    <a:pt x="1" y="1"/>
                    <a:pt x="1" y="0"/>
                  </a:cubicBezTo>
                  <a:cubicBezTo>
                    <a:pt x="2" y="1"/>
                    <a:pt x="4" y="2"/>
                    <a:pt x="5" y="2"/>
                  </a:cubicBezTo>
                  <a:lnTo>
                    <a:pt x="5" y="2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5" name="Freeform 1020"/>
            <p:cNvSpPr>
              <a:spLocks/>
            </p:cNvSpPr>
            <p:nvPr userDrawn="1"/>
          </p:nvSpPr>
          <p:spPr bwMode="auto">
            <a:xfrm>
              <a:off x="256" y="309"/>
              <a:ext cx="15" cy="18"/>
            </a:xfrm>
            <a:custGeom>
              <a:avLst/>
              <a:gdLst>
                <a:gd name="T0" fmla="*/ 19 w 32"/>
                <a:gd name="T1" fmla="*/ 0 h 39"/>
                <a:gd name="T2" fmla="*/ 19 w 32"/>
                <a:gd name="T3" fmla="*/ 0 h 39"/>
                <a:gd name="T4" fmla="*/ 22 w 32"/>
                <a:gd name="T5" fmla="*/ 5 h 39"/>
                <a:gd name="T6" fmla="*/ 14 w 32"/>
                <a:gd name="T7" fmla="*/ 25 h 39"/>
                <a:gd name="T8" fmla="*/ 26 w 32"/>
                <a:gd name="T9" fmla="*/ 8 h 39"/>
                <a:gd name="T10" fmla="*/ 32 w 32"/>
                <a:gd name="T11" fmla="*/ 9 h 39"/>
                <a:gd name="T12" fmla="*/ 20 w 32"/>
                <a:gd name="T13" fmla="*/ 34 h 39"/>
                <a:gd name="T14" fmla="*/ 5 w 32"/>
                <a:gd name="T15" fmla="*/ 39 h 39"/>
                <a:gd name="T16" fmla="*/ 2 w 32"/>
                <a:gd name="T17" fmla="*/ 25 h 39"/>
                <a:gd name="T18" fmla="*/ 19 w 32"/>
                <a:gd name="T1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9">
                  <a:moveTo>
                    <a:pt x="19" y="0"/>
                  </a:moveTo>
                  <a:lnTo>
                    <a:pt x="19" y="0"/>
                  </a:lnTo>
                  <a:cubicBezTo>
                    <a:pt x="20" y="2"/>
                    <a:pt x="21" y="3"/>
                    <a:pt x="22" y="5"/>
                  </a:cubicBezTo>
                  <a:cubicBezTo>
                    <a:pt x="20" y="11"/>
                    <a:pt x="15" y="20"/>
                    <a:pt x="14" y="25"/>
                  </a:cubicBezTo>
                  <a:cubicBezTo>
                    <a:pt x="17" y="23"/>
                    <a:pt x="24" y="11"/>
                    <a:pt x="26" y="8"/>
                  </a:cubicBezTo>
                  <a:cubicBezTo>
                    <a:pt x="28" y="8"/>
                    <a:pt x="30" y="9"/>
                    <a:pt x="32" y="9"/>
                  </a:cubicBezTo>
                  <a:cubicBezTo>
                    <a:pt x="29" y="15"/>
                    <a:pt x="25" y="24"/>
                    <a:pt x="20" y="34"/>
                  </a:cubicBezTo>
                  <a:cubicBezTo>
                    <a:pt x="18" y="39"/>
                    <a:pt x="10" y="38"/>
                    <a:pt x="5" y="39"/>
                  </a:cubicBezTo>
                  <a:cubicBezTo>
                    <a:pt x="3" y="33"/>
                    <a:pt x="0" y="30"/>
                    <a:pt x="2" y="25"/>
                  </a:cubicBezTo>
                  <a:cubicBezTo>
                    <a:pt x="5" y="18"/>
                    <a:pt x="15" y="6"/>
                    <a:pt x="1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6" name="Freeform 1021"/>
            <p:cNvSpPr>
              <a:spLocks/>
            </p:cNvSpPr>
            <p:nvPr userDrawn="1"/>
          </p:nvSpPr>
          <p:spPr bwMode="auto">
            <a:xfrm>
              <a:off x="247" y="305"/>
              <a:ext cx="17" cy="15"/>
            </a:xfrm>
            <a:custGeom>
              <a:avLst/>
              <a:gdLst>
                <a:gd name="T0" fmla="*/ 26 w 40"/>
                <a:gd name="T1" fmla="*/ 0 h 33"/>
                <a:gd name="T2" fmla="*/ 26 w 40"/>
                <a:gd name="T3" fmla="*/ 0 h 33"/>
                <a:gd name="T4" fmla="*/ 30 w 40"/>
                <a:gd name="T5" fmla="*/ 2 h 33"/>
                <a:gd name="T6" fmla="*/ 17 w 40"/>
                <a:gd name="T7" fmla="*/ 19 h 33"/>
                <a:gd name="T8" fmla="*/ 36 w 40"/>
                <a:gd name="T9" fmla="*/ 3 h 33"/>
                <a:gd name="T10" fmla="*/ 40 w 40"/>
                <a:gd name="T11" fmla="*/ 1 h 33"/>
                <a:gd name="T12" fmla="*/ 40 w 40"/>
                <a:gd name="T13" fmla="*/ 6 h 33"/>
                <a:gd name="T14" fmla="*/ 23 w 40"/>
                <a:gd name="T15" fmla="*/ 28 h 33"/>
                <a:gd name="T16" fmla="*/ 5 w 40"/>
                <a:gd name="T17" fmla="*/ 33 h 33"/>
                <a:gd name="T18" fmla="*/ 6 w 40"/>
                <a:gd name="T19" fmla="*/ 15 h 33"/>
                <a:gd name="T20" fmla="*/ 26 w 40"/>
                <a:gd name="T2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33">
                  <a:moveTo>
                    <a:pt x="26" y="0"/>
                  </a:moveTo>
                  <a:lnTo>
                    <a:pt x="26" y="0"/>
                  </a:lnTo>
                  <a:cubicBezTo>
                    <a:pt x="28" y="1"/>
                    <a:pt x="29" y="1"/>
                    <a:pt x="30" y="2"/>
                  </a:cubicBezTo>
                  <a:cubicBezTo>
                    <a:pt x="26" y="6"/>
                    <a:pt x="21" y="13"/>
                    <a:pt x="17" y="19"/>
                  </a:cubicBezTo>
                  <a:cubicBezTo>
                    <a:pt x="22" y="15"/>
                    <a:pt x="34" y="4"/>
                    <a:pt x="36" y="3"/>
                  </a:cubicBezTo>
                  <a:cubicBezTo>
                    <a:pt x="38" y="3"/>
                    <a:pt x="39" y="2"/>
                    <a:pt x="40" y="1"/>
                  </a:cubicBezTo>
                  <a:cubicBezTo>
                    <a:pt x="40" y="3"/>
                    <a:pt x="40" y="5"/>
                    <a:pt x="40" y="6"/>
                  </a:cubicBezTo>
                  <a:cubicBezTo>
                    <a:pt x="37" y="11"/>
                    <a:pt x="26" y="24"/>
                    <a:pt x="23" y="28"/>
                  </a:cubicBezTo>
                  <a:cubicBezTo>
                    <a:pt x="18" y="32"/>
                    <a:pt x="12" y="32"/>
                    <a:pt x="5" y="33"/>
                  </a:cubicBezTo>
                  <a:cubicBezTo>
                    <a:pt x="4" y="26"/>
                    <a:pt x="0" y="20"/>
                    <a:pt x="6" y="15"/>
                  </a:cubicBezTo>
                  <a:cubicBezTo>
                    <a:pt x="9" y="11"/>
                    <a:pt x="24" y="1"/>
                    <a:pt x="2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7" name="Freeform 1022"/>
            <p:cNvSpPr>
              <a:spLocks/>
            </p:cNvSpPr>
            <p:nvPr userDrawn="1"/>
          </p:nvSpPr>
          <p:spPr bwMode="auto">
            <a:xfrm>
              <a:off x="239" y="299"/>
              <a:ext cx="18" cy="13"/>
            </a:xfrm>
            <a:custGeom>
              <a:avLst/>
              <a:gdLst>
                <a:gd name="T0" fmla="*/ 9 w 40"/>
                <a:gd name="T1" fmla="*/ 6 h 27"/>
                <a:gd name="T2" fmla="*/ 9 w 40"/>
                <a:gd name="T3" fmla="*/ 6 h 27"/>
                <a:gd name="T4" fmla="*/ 36 w 40"/>
                <a:gd name="T5" fmla="*/ 0 h 27"/>
                <a:gd name="T6" fmla="*/ 36 w 40"/>
                <a:gd name="T7" fmla="*/ 5 h 27"/>
                <a:gd name="T8" fmla="*/ 15 w 40"/>
                <a:gd name="T9" fmla="*/ 14 h 27"/>
                <a:gd name="T10" fmla="*/ 36 w 40"/>
                <a:gd name="T11" fmla="*/ 10 h 27"/>
                <a:gd name="T12" fmla="*/ 40 w 40"/>
                <a:gd name="T13" fmla="*/ 12 h 27"/>
                <a:gd name="T14" fmla="*/ 20 w 40"/>
                <a:gd name="T15" fmla="*/ 23 h 27"/>
                <a:gd name="T16" fmla="*/ 0 w 40"/>
                <a:gd name="T17" fmla="*/ 21 h 27"/>
                <a:gd name="T18" fmla="*/ 9 w 40"/>
                <a:gd name="T19" fmla="*/ 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27">
                  <a:moveTo>
                    <a:pt x="9" y="6"/>
                  </a:moveTo>
                  <a:lnTo>
                    <a:pt x="9" y="6"/>
                  </a:lnTo>
                  <a:cubicBezTo>
                    <a:pt x="12" y="5"/>
                    <a:pt x="36" y="0"/>
                    <a:pt x="36" y="0"/>
                  </a:cubicBezTo>
                  <a:cubicBezTo>
                    <a:pt x="36" y="2"/>
                    <a:pt x="36" y="3"/>
                    <a:pt x="36" y="5"/>
                  </a:cubicBezTo>
                  <a:cubicBezTo>
                    <a:pt x="29" y="8"/>
                    <a:pt x="21" y="12"/>
                    <a:pt x="15" y="14"/>
                  </a:cubicBezTo>
                  <a:cubicBezTo>
                    <a:pt x="23" y="14"/>
                    <a:pt x="34" y="10"/>
                    <a:pt x="36" y="10"/>
                  </a:cubicBezTo>
                  <a:cubicBezTo>
                    <a:pt x="37" y="10"/>
                    <a:pt x="40" y="12"/>
                    <a:pt x="40" y="12"/>
                  </a:cubicBezTo>
                  <a:cubicBezTo>
                    <a:pt x="36" y="14"/>
                    <a:pt x="28" y="20"/>
                    <a:pt x="20" y="23"/>
                  </a:cubicBezTo>
                  <a:cubicBezTo>
                    <a:pt x="12" y="27"/>
                    <a:pt x="3" y="23"/>
                    <a:pt x="0" y="21"/>
                  </a:cubicBezTo>
                  <a:cubicBezTo>
                    <a:pt x="1" y="15"/>
                    <a:pt x="3" y="8"/>
                    <a:pt x="9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8" name="Freeform 1023"/>
            <p:cNvSpPr>
              <a:spLocks/>
            </p:cNvSpPr>
            <p:nvPr userDrawn="1"/>
          </p:nvSpPr>
          <p:spPr bwMode="auto">
            <a:xfrm>
              <a:off x="223" y="298"/>
              <a:ext cx="10" cy="1"/>
            </a:xfrm>
            <a:custGeom>
              <a:avLst/>
              <a:gdLst>
                <a:gd name="T0" fmla="*/ 0 w 23"/>
                <a:gd name="T1" fmla="*/ 2 h 3"/>
                <a:gd name="T2" fmla="*/ 0 w 23"/>
                <a:gd name="T3" fmla="*/ 2 h 3"/>
                <a:gd name="T4" fmla="*/ 23 w 23"/>
                <a:gd name="T5" fmla="*/ 0 h 3"/>
                <a:gd name="T6" fmla="*/ 23 w 23"/>
                <a:gd name="T7" fmla="*/ 2 h 3"/>
                <a:gd name="T8" fmla="*/ 0 w 23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">
                  <a:moveTo>
                    <a:pt x="0" y="2"/>
                  </a:moveTo>
                  <a:lnTo>
                    <a:pt x="0" y="2"/>
                  </a:lnTo>
                  <a:cubicBezTo>
                    <a:pt x="11" y="0"/>
                    <a:pt x="20" y="0"/>
                    <a:pt x="23" y="0"/>
                  </a:cubicBezTo>
                  <a:cubicBezTo>
                    <a:pt x="23" y="1"/>
                    <a:pt x="23" y="2"/>
                    <a:pt x="23" y="2"/>
                  </a:cubicBezTo>
                  <a:cubicBezTo>
                    <a:pt x="16" y="3"/>
                    <a:pt x="11" y="2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9" name="Freeform 1024"/>
            <p:cNvSpPr>
              <a:spLocks/>
            </p:cNvSpPr>
            <p:nvPr userDrawn="1"/>
          </p:nvSpPr>
          <p:spPr bwMode="auto">
            <a:xfrm>
              <a:off x="200" y="293"/>
              <a:ext cx="38" cy="12"/>
            </a:xfrm>
            <a:custGeom>
              <a:avLst/>
              <a:gdLst>
                <a:gd name="T0" fmla="*/ 0 w 84"/>
                <a:gd name="T1" fmla="*/ 12 h 27"/>
                <a:gd name="T2" fmla="*/ 0 w 84"/>
                <a:gd name="T3" fmla="*/ 12 h 27"/>
                <a:gd name="T4" fmla="*/ 36 w 84"/>
                <a:gd name="T5" fmla="*/ 0 h 27"/>
                <a:gd name="T6" fmla="*/ 80 w 84"/>
                <a:gd name="T7" fmla="*/ 2 h 27"/>
                <a:gd name="T8" fmla="*/ 74 w 84"/>
                <a:gd name="T9" fmla="*/ 9 h 27"/>
                <a:gd name="T10" fmla="*/ 34 w 84"/>
                <a:gd name="T11" fmla="*/ 13 h 27"/>
                <a:gd name="T12" fmla="*/ 76 w 84"/>
                <a:gd name="T13" fmla="*/ 14 h 27"/>
                <a:gd name="T14" fmla="*/ 84 w 84"/>
                <a:gd name="T15" fmla="*/ 20 h 27"/>
                <a:gd name="T16" fmla="*/ 35 w 84"/>
                <a:gd name="T17" fmla="*/ 26 h 27"/>
                <a:gd name="T18" fmla="*/ 0 w 84"/>
                <a:gd name="T19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27">
                  <a:moveTo>
                    <a:pt x="0" y="12"/>
                  </a:moveTo>
                  <a:lnTo>
                    <a:pt x="0" y="12"/>
                  </a:lnTo>
                  <a:cubicBezTo>
                    <a:pt x="8" y="5"/>
                    <a:pt x="21" y="0"/>
                    <a:pt x="36" y="0"/>
                  </a:cubicBezTo>
                  <a:cubicBezTo>
                    <a:pt x="50" y="1"/>
                    <a:pt x="64" y="1"/>
                    <a:pt x="80" y="2"/>
                  </a:cubicBezTo>
                  <a:cubicBezTo>
                    <a:pt x="77" y="4"/>
                    <a:pt x="75" y="7"/>
                    <a:pt x="74" y="9"/>
                  </a:cubicBezTo>
                  <a:cubicBezTo>
                    <a:pt x="60" y="10"/>
                    <a:pt x="50" y="10"/>
                    <a:pt x="34" y="13"/>
                  </a:cubicBezTo>
                  <a:cubicBezTo>
                    <a:pt x="49" y="15"/>
                    <a:pt x="71" y="15"/>
                    <a:pt x="76" y="14"/>
                  </a:cubicBezTo>
                  <a:cubicBezTo>
                    <a:pt x="77" y="17"/>
                    <a:pt x="80" y="19"/>
                    <a:pt x="84" y="20"/>
                  </a:cubicBezTo>
                  <a:cubicBezTo>
                    <a:pt x="63" y="23"/>
                    <a:pt x="48" y="25"/>
                    <a:pt x="35" y="26"/>
                  </a:cubicBezTo>
                  <a:cubicBezTo>
                    <a:pt x="18" y="27"/>
                    <a:pt x="7" y="23"/>
                    <a:pt x="0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0" name="Freeform 1025"/>
            <p:cNvSpPr>
              <a:spLocks/>
            </p:cNvSpPr>
            <p:nvPr userDrawn="1"/>
          </p:nvSpPr>
          <p:spPr bwMode="auto">
            <a:xfrm>
              <a:off x="234" y="292"/>
              <a:ext cx="24" cy="10"/>
            </a:xfrm>
            <a:custGeom>
              <a:avLst/>
              <a:gdLst>
                <a:gd name="T0" fmla="*/ 13 w 52"/>
                <a:gd name="T1" fmla="*/ 2 h 22"/>
                <a:gd name="T2" fmla="*/ 13 w 52"/>
                <a:gd name="T3" fmla="*/ 2 h 22"/>
                <a:gd name="T4" fmla="*/ 42 w 52"/>
                <a:gd name="T5" fmla="*/ 1 h 22"/>
                <a:gd name="T6" fmla="*/ 46 w 52"/>
                <a:gd name="T7" fmla="*/ 5 h 22"/>
                <a:gd name="T8" fmla="*/ 23 w 52"/>
                <a:gd name="T9" fmla="*/ 10 h 22"/>
                <a:gd name="T10" fmla="*/ 52 w 52"/>
                <a:gd name="T11" fmla="*/ 9 h 22"/>
                <a:gd name="T12" fmla="*/ 48 w 52"/>
                <a:gd name="T13" fmla="*/ 15 h 22"/>
                <a:gd name="T14" fmla="*/ 18 w 52"/>
                <a:gd name="T15" fmla="*/ 20 h 22"/>
                <a:gd name="T16" fmla="*/ 0 w 52"/>
                <a:gd name="T17" fmla="*/ 13 h 22"/>
                <a:gd name="T18" fmla="*/ 13 w 52"/>
                <a:gd name="T1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22">
                  <a:moveTo>
                    <a:pt x="13" y="2"/>
                  </a:moveTo>
                  <a:lnTo>
                    <a:pt x="13" y="2"/>
                  </a:lnTo>
                  <a:cubicBezTo>
                    <a:pt x="21" y="1"/>
                    <a:pt x="37" y="0"/>
                    <a:pt x="42" y="1"/>
                  </a:cubicBezTo>
                  <a:cubicBezTo>
                    <a:pt x="43" y="2"/>
                    <a:pt x="45" y="4"/>
                    <a:pt x="46" y="5"/>
                  </a:cubicBezTo>
                  <a:cubicBezTo>
                    <a:pt x="41" y="7"/>
                    <a:pt x="30" y="8"/>
                    <a:pt x="23" y="10"/>
                  </a:cubicBezTo>
                  <a:cubicBezTo>
                    <a:pt x="30" y="11"/>
                    <a:pt x="45" y="9"/>
                    <a:pt x="52" y="9"/>
                  </a:cubicBezTo>
                  <a:cubicBezTo>
                    <a:pt x="49" y="11"/>
                    <a:pt x="48" y="13"/>
                    <a:pt x="48" y="15"/>
                  </a:cubicBezTo>
                  <a:cubicBezTo>
                    <a:pt x="42" y="17"/>
                    <a:pt x="18" y="20"/>
                    <a:pt x="18" y="20"/>
                  </a:cubicBezTo>
                  <a:cubicBezTo>
                    <a:pt x="7" y="22"/>
                    <a:pt x="4" y="18"/>
                    <a:pt x="0" y="13"/>
                  </a:cubicBezTo>
                  <a:cubicBezTo>
                    <a:pt x="2" y="7"/>
                    <a:pt x="7" y="2"/>
                    <a:pt x="1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1" name="Freeform 1026"/>
            <p:cNvSpPr>
              <a:spLocks/>
            </p:cNvSpPr>
            <p:nvPr userDrawn="1"/>
          </p:nvSpPr>
          <p:spPr bwMode="auto">
            <a:xfrm>
              <a:off x="245" y="286"/>
              <a:ext cx="7" cy="2"/>
            </a:xfrm>
            <a:custGeom>
              <a:avLst/>
              <a:gdLst>
                <a:gd name="T0" fmla="*/ 0 w 15"/>
                <a:gd name="T1" fmla="*/ 0 h 3"/>
                <a:gd name="T2" fmla="*/ 0 w 15"/>
                <a:gd name="T3" fmla="*/ 0 h 3"/>
                <a:gd name="T4" fmla="*/ 15 w 15"/>
                <a:gd name="T5" fmla="*/ 1 h 3"/>
                <a:gd name="T6" fmla="*/ 13 w 15"/>
                <a:gd name="T7" fmla="*/ 3 h 3"/>
                <a:gd name="T8" fmla="*/ 0 w 1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3">
                  <a:moveTo>
                    <a:pt x="0" y="0"/>
                  </a:moveTo>
                  <a:lnTo>
                    <a:pt x="0" y="0"/>
                  </a:lnTo>
                  <a:cubicBezTo>
                    <a:pt x="5" y="0"/>
                    <a:pt x="11" y="1"/>
                    <a:pt x="15" y="1"/>
                  </a:cubicBezTo>
                  <a:cubicBezTo>
                    <a:pt x="15" y="1"/>
                    <a:pt x="14" y="2"/>
                    <a:pt x="13" y="3"/>
                  </a:cubicBezTo>
                  <a:cubicBezTo>
                    <a:pt x="9" y="2"/>
                    <a:pt x="3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2" name="Freeform 1027"/>
            <p:cNvSpPr>
              <a:spLocks/>
            </p:cNvSpPr>
            <p:nvPr userDrawn="1"/>
          </p:nvSpPr>
          <p:spPr bwMode="auto">
            <a:xfrm>
              <a:off x="222" y="286"/>
              <a:ext cx="9" cy="2"/>
            </a:xfrm>
            <a:custGeom>
              <a:avLst/>
              <a:gdLst>
                <a:gd name="T0" fmla="*/ 0 w 21"/>
                <a:gd name="T1" fmla="*/ 0 h 4"/>
                <a:gd name="T2" fmla="*/ 0 w 21"/>
                <a:gd name="T3" fmla="*/ 0 h 4"/>
                <a:gd name="T4" fmla="*/ 19 w 21"/>
                <a:gd name="T5" fmla="*/ 2 h 4"/>
                <a:gd name="T6" fmla="*/ 21 w 21"/>
                <a:gd name="T7" fmla="*/ 4 h 4"/>
                <a:gd name="T8" fmla="*/ 0 w 2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4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19" y="2"/>
                    <a:pt x="19" y="2"/>
                  </a:cubicBezTo>
                  <a:cubicBezTo>
                    <a:pt x="20" y="3"/>
                    <a:pt x="20" y="4"/>
                    <a:pt x="21" y="4"/>
                  </a:cubicBezTo>
                  <a:cubicBezTo>
                    <a:pt x="21" y="4"/>
                    <a:pt x="4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3" name="Freeform 1028"/>
            <p:cNvSpPr>
              <a:spLocks/>
            </p:cNvSpPr>
            <p:nvPr userDrawn="1"/>
          </p:nvSpPr>
          <p:spPr bwMode="auto">
            <a:xfrm>
              <a:off x="285" y="284"/>
              <a:ext cx="12" cy="11"/>
            </a:xfrm>
            <a:custGeom>
              <a:avLst/>
              <a:gdLst>
                <a:gd name="T0" fmla="*/ 6 w 26"/>
                <a:gd name="T1" fmla="*/ 0 h 24"/>
                <a:gd name="T2" fmla="*/ 6 w 26"/>
                <a:gd name="T3" fmla="*/ 0 h 24"/>
                <a:gd name="T4" fmla="*/ 26 w 26"/>
                <a:gd name="T5" fmla="*/ 3 h 24"/>
                <a:gd name="T6" fmla="*/ 26 w 26"/>
                <a:gd name="T7" fmla="*/ 22 h 24"/>
                <a:gd name="T8" fmla="*/ 6 w 26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4">
                  <a:moveTo>
                    <a:pt x="6" y="0"/>
                  </a:moveTo>
                  <a:lnTo>
                    <a:pt x="6" y="0"/>
                  </a:lnTo>
                  <a:cubicBezTo>
                    <a:pt x="13" y="5"/>
                    <a:pt x="18" y="5"/>
                    <a:pt x="26" y="3"/>
                  </a:cubicBezTo>
                  <a:lnTo>
                    <a:pt x="26" y="22"/>
                  </a:lnTo>
                  <a:cubicBezTo>
                    <a:pt x="13" y="24"/>
                    <a:pt x="0" y="14"/>
                    <a:pt x="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4" name="Freeform 1029"/>
            <p:cNvSpPr>
              <a:spLocks/>
            </p:cNvSpPr>
            <p:nvPr userDrawn="1"/>
          </p:nvSpPr>
          <p:spPr bwMode="auto">
            <a:xfrm>
              <a:off x="324" y="280"/>
              <a:ext cx="2" cy="5"/>
            </a:xfrm>
            <a:custGeom>
              <a:avLst/>
              <a:gdLst>
                <a:gd name="T0" fmla="*/ 3 w 4"/>
                <a:gd name="T1" fmla="*/ 0 h 11"/>
                <a:gd name="T2" fmla="*/ 3 w 4"/>
                <a:gd name="T3" fmla="*/ 0 h 11"/>
                <a:gd name="T4" fmla="*/ 4 w 4"/>
                <a:gd name="T5" fmla="*/ 11 h 11"/>
                <a:gd name="T6" fmla="*/ 0 w 4"/>
                <a:gd name="T7" fmla="*/ 11 h 11"/>
                <a:gd name="T8" fmla="*/ 3 w 4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1">
                  <a:moveTo>
                    <a:pt x="3" y="0"/>
                  </a:moveTo>
                  <a:lnTo>
                    <a:pt x="3" y="0"/>
                  </a:lnTo>
                  <a:cubicBezTo>
                    <a:pt x="4" y="3"/>
                    <a:pt x="4" y="7"/>
                    <a:pt x="4" y="11"/>
                  </a:cubicBezTo>
                  <a:lnTo>
                    <a:pt x="0" y="11"/>
                  </a:lnTo>
                  <a:cubicBezTo>
                    <a:pt x="0" y="8"/>
                    <a:pt x="2" y="4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5" name="Freeform 1030"/>
            <p:cNvSpPr>
              <a:spLocks/>
            </p:cNvSpPr>
            <p:nvPr userDrawn="1"/>
          </p:nvSpPr>
          <p:spPr bwMode="auto">
            <a:xfrm>
              <a:off x="232" y="280"/>
              <a:ext cx="23" cy="11"/>
            </a:xfrm>
            <a:custGeom>
              <a:avLst/>
              <a:gdLst>
                <a:gd name="T0" fmla="*/ 0 w 53"/>
                <a:gd name="T1" fmla="*/ 11 h 24"/>
                <a:gd name="T2" fmla="*/ 0 w 53"/>
                <a:gd name="T3" fmla="*/ 11 h 24"/>
                <a:gd name="T4" fmla="*/ 24 w 53"/>
                <a:gd name="T5" fmla="*/ 2 h 24"/>
                <a:gd name="T6" fmla="*/ 53 w 53"/>
                <a:gd name="T7" fmla="*/ 8 h 24"/>
                <a:gd name="T8" fmla="*/ 47 w 53"/>
                <a:gd name="T9" fmla="*/ 13 h 24"/>
                <a:gd name="T10" fmla="*/ 21 w 53"/>
                <a:gd name="T11" fmla="*/ 13 h 24"/>
                <a:gd name="T12" fmla="*/ 43 w 53"/>
                <a:gd name="T13" fmla="*/ 17 h 24"/>
                <a:gd name="T14" fmla="*/ 46 w 53"/>
                <a:gd name="T15" fmla="*/ 23 h 24"/>
                <a:gd name="T16" fmla="*/ 17 w 53"/>
                <a:gd name="T17" fmla="*/ 23 h 24"/>
                <a:gd name="T18" fmla="*/ 0 w 53"/>
                <a:gd name="T19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24">
                  <a:moveTo>
                    <a:pt x="0" y="11"/>
                  </a:moveTo>
                  <a:lnTo>
                    <a:pt x="0" y="11"/>
                  </a:lnTo>
                  <a:cubicBezTo>
                    <a:pt x="4" y="2"/>
                    <a:pt x="14" y="0"/>
                    <a:pt x="24" y="2"/>
                  </a:cubicBezTo>
                  <a:cubicBezTo>
                    <a:pt x="34" y="5"/>
                    <a:pt x="42" y="6"/>
                    <a:pt x="53" y="8"/>
                  </a:cubicBezTo>
                  <a:cubicBezTo>
                    <a:pt x="50" y="9"/>
                    <a:pt x="49" y="10"/>
                    <a:pt x="47" y="13"/>
                  </a:cubicBezTo>
                  <a:cubicBezTo>
                    <a:pt x="40" y="13"/>
                    <a:pt x="30" y="11"/>
                    <a:pt x="21" y="13"/>
                  </a:cubicBezTo>
                  <a:cubicBezTo>
                    <a:pt x="28" y="15"/>
                    <a:pt x="37" y="17"/>
                    <a:pt x="43" y="17"/>
                  </a:cubicBezTo>
                  <a:cubicBezTo>
                    <a:pt x="44" y="19"/>
                    <a:pt x="46" y="23"/>
                    <a:pt x="46" y="23"/>
                  </a:cubicBezTo>
                  <a:cubicBezTo>
                    <a:pt x="40" y="23"/>
                    <a:pt x="26" y="24"/>
                    <a:pt x="17" y="23"/>
                  </a:cubicBezTo>
                  <a:cubicBezTo>
                    <a:pt x="9" y="22"/>
                    <a:pt x="3" y="16"/>
                    <a:pt x="0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6" name="Freeform 1031"/>
            <p:cNvSpPr>
              <a:spLocks/>
            </p:cNvSpPr>
            <p:nvPr userDrawn="1"/>
          </p:nvSpPr>
          <p:spPr bwMode="auto">
            <a:xfrm>
              <a:off x="314" y="278"/>
              <a:ext cx="2" cy="7"/>
            </a:xfrm>
            <a:custGeom>
              <a:avLst/>
              <a:gdLst>
                <a:gd name="T0" fmla="*/ 6 w 6"/>
                <a:gd name="T1" fmla="*/ 0 h 16"/>
                <a:gd name="T2" fmla="*/ 6 w 6"/>
                <a:gd name="T3" fmla="*/ 0 h 16"/>
                <a:gd name="T4" fmla="*/ 5 w 6"/>
                <a:gd name="T5" fmla="*/ 16 h 16"/>
                <a:gd name="T6" fmla="*/ 0 w 6"/>
                <a:gd name="T7" fmla="*/ 16 h 16"/>
                <a:gd name="T8" fmla="*/ 6 w 6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6">
                  <a:moveTo>
                    <a:pt x="6" y="0"/>
                  </a:moveTo>
                  <a:lnTo>
                    <a:pt x="6" y="0"/>
                  </a:lnTo>
                  <a:cubicBezTo>
                    <a:pt x="6" y="6"/>
                    <a:pt x="5" y="12"/>
                    <a:pt x="5" y="16"/>
                  </a:cubicBezTo>
                  <a:lnTo>
                    <a:pt x="0" y="16"/>
                  </a:lnTo>
                  <a:cubicBezTo>
                    <a:pt x="2" y="11"/>
                    <a:pt x="5" y="7"/>
                    <a:pt x="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7" name="Freeform 1032"/>
            <p:cNvSpPr>
              <a:spLocks/>
            </p:cNvSpPr>
            <p:nvPr userDrawn="1"/>
          </p:nvSpPr>
          <p:spPr bwMode="auto">
            <a:xfrm>
              <a:off x="307" y="276"/>
              <a:ext cx="5" cy="9"/>
            </a:xfrm>
            <a:custGeom>
              <a:avLst/>
              <a:gdLst>
                <a:gd name="T0" fmla="*/ 12 w 12"/>
                <a:gd name="T1" fmla="*/ 0 h 20"/>
                <a:gd name="T2" fmla="*/ 12 w 12"/>
                <a:gd name="T3" fmla="*/ 0 h 20"/>
                <a:gd name="T4" fmla="*/ 6 w 12"/>
                <a:gd name="T5" fmla="*/ 20 h 20"/>
                <a:gd name="T6" fmla="*/ 0 w 12"/>
                <a:gd name="T7" fmla="*/ 20 h 20"/>
                <a:gd name="T8" fmla="*/ 12 w 12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0">
                  <a:moveTo>
                    <a:pt x="12" y="0"/>
                  </a:moveTo>
                  <a:lnTo>
                    <a:pt x="12" y="0"/>
                  </a:lnTo>
                  <a:cubicBezTo>
                    <a:pt x="11" y="7"/>
                    <a:pt x="7" y="16"/>
                    <a:pt x="6" y="20"/>
                  </a:cubicBezTo>
                  <a:lnTo>
                    <a:pt x="0" y="20"/>
                  </a:lnTo>
                  <a:cubicBezTo>
                    <a:pt x="2" y="16"/>
                    <a:pt x="10" y="7"/>
                    <a:pt x="1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8" name="Freeform 1033"/>
            <p:cNvSpPr>
              <a:spLocks/>
            </p:cNvSpPr>
            <p:nvPr userDrawn="1"/>
          </p:nvSpPr>
          <p:spPr bwMode="auto">
            <a:xfrm>
              <a:off x="197" y="278"/>
              <a:ext cx="41" cy="14"/>
            </a:xfrm>
            <a:custGeom>
              <a:avLst/>
              <a:gdLst>
                <a:gd name="T0" fmla="*/ 0 w 90"/>
                <a:gd name="T1" fmla="*/ 6 h 32"/>
                <a:gd name="T2" fmla="*/ 0 w 90"/>
                <a:gd name="T3" fmla="*/ 6 h 32"/>
                <a:gd name="T4" fmla="*/ 42 w 90"/>
                <a:gd name="T5" fmla="*/ 4 h 32"/>
                <a:gd name="T6" fmla="*/ 76 w 90"/>
                <a:gd name="T7" fmla="*/ 12 h 32"/>
                <a:gd name="T8" fmla="*/ 73 w 90"/>
                <a:gd name="T9" fmla="*/ 17 h 32"/>
                <a:gd name="T10" fmla="*/ 74 w 90"/>
                <a:gd name="T11" fmla="*/ 19 h 32"/>
                <a:gd name="T12" fmla="*/ 34 w 90"/>
                <a:gd name="T13" fmla="*/ 15 h 32"/>
                <a:gd name="T14" fmla="*/ 78 w 90"/>
                <a:gd name="T15" fmla="*/ 24 h 32"/>
                <a:gd name="T16" fmla="*/ 90 w 90"/>
                <a:gd name="T17" fmla="*/ 31 h 32"/>
                <a:gd name="T18" fmla="*/ 37 w 90"/>
                <a:gd name="T19" fmla="*/ 30 h 32"/>
                <a:gd name="T20" fmla="*/ 0 w 90"/>
                <a:gd name="T21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0" h="32">
                  <a:moveTo>
                    <a:pt x="0" y="6"/>
                  </a:moveTo>
                  <a:lnTo>
                    <a:pt x="0" y="6"/>
                  </a:lnTo>
                  <a:cubicBezTo>
                    <a:pt x="11" y="0"/>
                    <a:pt x="30" y="1"/>
                    <a:pt x="42" y="4"/>
                  </a:cubicBezTo>
                  <a:cubicBezTo>
                    <a:pt x="52" y="6"/>
                    <a:pt x="70" y="10"/>
                    <a:pt x="76" y="12"/>
                  </a:cubicBezTo>
                  <a:cubicBezTo>
                    <a:pt x="75" y="13"/>
                    <a:pt x="74" y="15"/>
                    <a:pt x="73" y="17"/>
                  </a:cubicBezTo>
                  <a:cubicBezTo>
                    <a:pt x="73" y="18"/>
                    <a:pt x="73" y="18"/>
                    <a:pt x="74" y="19"/>
                  </a:cubicBezTo>
                  <a:cubicBezTo>
                    <a:pt x="73" y="19"/>
                    <a:pt x="48" y="14"/>
                    <a:pt x="34" y="15"/>
                  </a:cubicBezTo>
                  <a:cubicBezTo>
                    <a:pt x="47" y="20"/>
                    <a:pt x="77" y="24"/>
                    <a:pt x="78" y="24"/>
                  </a:cubicBezTo>
                  <a:cubicBezTo>
                    <a:pt x="81" y="28"/>
                    <a:pt x="86" y="30"/>
                    <a:pt x="90" y="31"/>
                  </a:cubicBezTo>
                  <a:cubicBezTo>
                    <a:pt x="86" y="32"/>
                    <a:pt x="46" y="31"/>
                    <a:pt x="37" y="30"/>
                  </a:cubicBezTo>
                  <a:cubicBezTo>
                    <a:pt x="24" y="28"/>
                    <a:pt x="4" y="20"/>
                    <a:pt x="0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9" name="Freeform 1034"/>
            <p:cNvSpPr>
              <a:spLocks/>
            </p:cNvSpPr>
            <p:nvPr userDrawn="1"/>
          </p:nvSpPr>
          <p:spPr bwMode="auto">
            <a:xfrm>
              <a:off x="317" y="277"/>
              <a:ext cx="4" cy="8"/>
            </a:xfrm>
            <a:custGeom>
              <a:avLst/>
              <a:gdLst>
                <a:gd name="T0" fmla="*/ 7 w 9"/>
                <a:gd name="T1" fmla="*/ 0 h 19"/>
                <a:gd name="T2" fmla="*/ 7 w 9"/>
                <a:gd name="T3" fmla="*/ 0 h 19"/>
                <a:gd name="T4" fmla="*/ 8 w 9"/>
                <a:gd name="T5" fmla="*/ 19 h 19"/>
                <a:gd name="T6" fmla="*/ 0 w 9"/>
                <a:gd name="T7" fmla="*/ 19 h 19"/>
                <a:gd name="T8" fmla="*/ 7 w 9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9">
                  <a:moveTo>
                    <a:pt x="7" y="0"/>
                  </a:moveTo>
                  <a:lnTo>
                    <a:pt x="7" y="0"/>
                  </a:lnTo>
                  <a:cubicBezTo>
                    <a:pt x="8" y="5"/>
                    <a:pt x="9" y="13"/>
                    <a:pt x="8" y="19"/>
                  </a:cubicBezTo>
                  <a:lnTo>
                    <a:pt x="0" y="19"/>
                  </a:lnTo>
                  <a:cubicBezTo>
                    <a:pt x="1" y="12"/>
                    <a:pt x="5" y="6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0" name="Freeform 1035"/>
            <p:cNvSpPr>
              <a:spLocks/>
            </p:cNvSpPr>
            <p:nvPr userDrawn="1"/>
          </p:nvSpPr>
          <p:spPr bwMode="auto">
            <a:xfrm>
              <a:off x="327" y="276"/>
              <a:ext cx="4" cy="9"/>
            </a:xfrm>
            <a:custGeom>
              <a:avLst/>
              <a:gdLst>
                <a:gd name="T0" fmla="*/ 8 w 9"/>
                <a:gd name="T1" fmla="*/ 0 h 20"/>
                <a:gd name="T2" fmla="*/ 8 w 9"/>
                <a:gd name="T3" fmla="*/ 0 h 20"/>
                <a:gd name="T4" fmla="*/ 9 w 9"/>
                <a:gd name="T5" fmla="*/ 20 h 20"/>
                <a:gd name="T6" fmla="*/ 0 w 9"/>
                <a:gd name="T7" fmla="*/ 20 h 20"/>
                <a:gd name="T8" fmla="*/ 8 w 9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0">
                  <a:moveTo>
                    <a:pt x="8" y="0"/>
                  </a:moveTo>
                  <a:lnTo>
                    <a:pt x="8" y="0"/>
                  </a:lnTo>
                  <a:cubicBezTo>
                    <a:pt x="9" y="6"/>
                    <a:pt x="8" y="15"/>
                    <a:pt x="9" y="20"/>
                  </a:cubicBezTo>
                  <a:lnTo>
                    <a:pt x="0" y="20"/>
                  </a:lnTo>
                  <a:cubicBezTo>
                    <a:pt x="2" y="13"/>
                    <a:pt x="6" y="8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1" name="Freeform 1036"/>
            <p:cNvSpPr>
              <a:spLocks/>
            </p:cNvSpPr>
            <p:nvPr userDrawn="1"/>
          </p:nvSpPr>
          <p:spPr bwMode="auto">
            <a:xfrm>
              <a:off x="222" y="274"/>
              <a:ext cx="11" cy="4"/>
            </a:xfrm>
            <a:custGeom>
              <a:avLst/>
              <a:gdLst>
                <a:gd name="T0" fmla="*/ 0 w 24"/>
                <a:gd name="T1" fmla="*/ 0 h 9"/>
                <a:gd name="T2" fmla="*/ 0 w 24"/>
                <a:gd name="T3" fmla="*/ 0 h 9"/>
                <a:gd name="T4" fmla="*/ 22 w 24"/>
                <a:gd name="T5" fmla="*/ 6 h 9"/>
                <a:gd name="T6" fmla="*/ 24 w 24"/>
                <a:gd name="T7" fmla="*/ 9 h 9"/>
                <a:gd name="T8" fmla="*/ 0 w 24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9">
                  <a:moveTo>
                    <a:pt x="0" y="0"/>
                  </a:moveTo>
                  <a:lnTo>
                    <a:pt x="0" y="0"/>
                  </a:lnTo>
                  <a:cubicBezTo>
                    <a:pt x="7" y="2"/>
                    <a:pt x="19" y="5"/>
                    <a:pt x="22" y="6"/>
                  </a:cubicBezTo>
                  <a:cubicBezTo>
                    <a:pt x="23" y="7"/>
                    <a:pt x="23" y="8"/>
                    <a:pt x="24" y="9"/>
                  </a:cubicBezTo>
                  <a:cubicBezTo>
                    <a:pt x="23" y="8"/>
                    <a:pt x="6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2" name="Freeform 1037"/>
            <p:cNvSpPr>
              <a:spLocks/>
            </p:cNvSpPr>
            <p:nvPr userDrawn="1"/>
          </p:nvSpPr>
          <p:spPr bwMode="auto">
            <a:xfrm>
              <a:off x="320" y="268"/>
              <a:ext cx="5" cy="17"/>
            </a:xfrm>
            <a:custGeom>
              <a:avLst/>
              <a:gdLst>
                <a:gd name="T0" fmla="*/ 7 w 11"/>
                <a:gd name="T1" fmla="*/ 0 h 38"/>
                <a:gd name="T2" fmla="*/ 7 w 11"/>
                <a:gd name="T3" fmla="*/ 0 h 38"/>
                <a:gd name="T4" fmla="*/ 11 w 11"/>
                <a:gd name="T5" fmla="*/ 24 h 38"/>
                <a:gd name="T6" fmla="*/ 5 w 11"/>
                <a:gd name="T7" fmla="*/ 38 h 38"/>
                <a:gd name="T8" fmla="*/ 2 w 11"/>
                <a:gd name="T9" fmla="*/ 38 h 38"/>
                <a:gd name="T10" fmla="*/ 0 w 11"/>
                <a:gd name="T11" fmla="*/ 17 h 38"/>
                <a:gd name="T12" fmla="*/ 2 w 11"/>
                <a:gd name="T13" fmla="*/ 6 h 38"/>
                <a:gd name="T14" fmla="*/ 5 w 11"/>
                <a:gd name="T15" fmla="*/ 25 h 38"/>
                <a:gd name="T16" fmla="*/ 7 w 11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38">
                  <a:moveTo>
                    <a:pt x="7" y="0"/>
                  </a:moveTo>
                  <a:lnTo>
                    <a:pt x="7" y="0"/>
                  </a:lnTo>
                  <a:cubicBezTo>
                    <a:pt x="7" y="0"/>
                    <a:pt x="11" y="18"/>
                    <a:pt x="11" y="24"/>
                  </a:cubicBezTo>
                  <a:cubicBezTo>
                    <a:pt x="9" y="29"/>
                    <a:pt x="7" y="34"/>
                    <a:pt x="5" y="38"/>
                  </a:cubicBezTo>
                  <a:lnTo>
                    <a:pt x="2" y="38"/>
                  </a:lnTo>
                  <a:cubicBezTo>
                    <a:pt x="2" y="33"/>
                    <a:pt x="2" y="24"/>
                    <a:pt x="0" y="17"/>
                  </a:cubicBezTo>
                  <a:cubicBezTo>
                    <a:pt x="1" y="13"/>
                    <a:pt x="2" y="9"/>
                    <a:pt x="2" y="6"/>
                  </a:cubicBezTo>
                  <a:cubicBezTo>
                    <a:pt x="4" y="13"/>
                    <a:pt x="4" y="16"/>
                    <a:pt x="5" y="25"/>
                  </a:cubicBezTo>
                  <a:cubicBezTo>
                    <a:pt x="6" y="16"/>
                    <a:pt x="7" y="7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3" name="Freeform 1038"/>
            <p:cNvSpPr>
              <a:spLocks/>
            </p:cNvSpPr>
            <p:nvPr userDrawn="1"/>
          </p:nvSpPr>
          <p:spPr bwMode="auto">
            <a:xfrm>
              <a:off x="311" y="269"/>
              <a:ext cx="6" cy="16"/>
            </a:xfrm>
            <a:custGeom>
              <a:avLst/>
              <a:gdLst>
                <a:gd name="T0" fmla="*/ 11 w 15"/>
                <a:gd name="T1" fmla="*/ 0 h 36"/>
                <a:gd name="T2" fmla="*/ 11 w 15"/>
                <a:gd name="T3" fmla="*/ 0 h 36"/>
                <a:gd name="T4" fmla="*/ 5 w 15"/>
                <a:gd name="T5" fmla="*/ 36 h 36"/>
                <a:gd name="T6" fmla="*/ 0 w 15"/>
                <a:gd name="T7" fmla="*/ 36 h 36"/>
                <a:gd name="T8" fmla="*/ 6 w 15"/>
                <a:gd name="T9" fmla="*/ 1 h 36"/>
                <a:gd name="T10" fmla="*/ 7 w 15"/>
                <a:gd name="T11" fmla="*/ 21 h 36"/>
                <a:gd name="T12" fmla="*/ 11 w 15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36">
                  <a:moveTo>
                    <a:pt x="11" y="0"/>
                  </a:moveTo>
                  <a:lnTo>
                    <a:pt x="11" y="0"/>
                  </a:lnTo>
                  <a:cubicBezTo>
                    <a:pt x="15" y="20"/>
                    <a:pt x="11" y="27"/>
                    <a:pt x="5" y="36"/>
                  </a:cubicBezTo>
                  <a:lnTo>
                    <a:pt x="0" y="36"/>
                  </a:lnTo>
                  <a:cubicBezTo>
                    <a:pt x="3" y="30"/>
                    <a:pt x="6" y="12"/>
                    <a:pt x="6" y="1"/>
                  </a:cubicBezTo>
                  <a:cubicBezTo>
                    <a:pt x="6" y="2"/>
                    <a:pt x="8" y="13"/>
                    <a:pt x="7" y="21"/>
                  </a:cubicBezTo>
                  <a:cubicBezTo>
                    <a:pt x="9" y="13"/>
                    <a:pt x="10" y="8"/>
                    <a:pt x="1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4" name="Freeform 1039"/>
            <p:cNvSpPr>
              <a:spLocks/>
            </p:cNvSpPr>
            <p:nvPr userDrawn="1"/>
          </p:nvSpPr>
          <p:spPr bwMode="auto">
            <a:xfrm>
              <a:off x="295" y="267"/>
              <a:ext cx="13" cy="14"/>
            </a:xfrm>
            <a:custGeom>
              <a:avLst/>
              <a:gdLst>
                <a:gd name="T0" fmla="*/ 28 w 28"/>
                <a:gd name="T1" fmla="*/ 0 h 31"/>
                <a:gd name="T2" fmla="*/ 28 w 28"/>
                <a:gd name="T3" fmla="*/ 0 h 31"/>
                <a:gd name="T4" fmla="*/ 16 w 28"/>
                <a:gd name="T5" fmla="*/ 23 h 31"/>
                <a:gd name="T6" fmla="*/ 27 w 28"/>
                <a:gd name="T7" fmla="*/ 13 h 31"/>
                <a:gd name="T8" fmla="*/ 24 w 28"/>
                <a:gd name="T9" fmla="*/ 24 h 31"/>
                <a:gd name="T10" fmla="*/ 0 w 28"/>
                <a:gd name="T11" fmla="*/ 20 h 31"/>
                <a:gd name="T12" fmla="*/ 28 w 28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31">
                  <a:moveTo>
                    <a:pt x="28" y="0"/>
                  </a:moveTo>
                  <a:lnTo>
                    <a:pt x="28" y="0"/>
                  </a:lnTo>
                  <a:cubicBezTo>
                    <a:pt x="28" y="10"/>
                    <a:pt x="23" y="20"/>
                    <a:pt x="16" y="23"/>
                  </a:cubicBezTo>
                  <a:cubicBezTo>
                    <a:pt x="24" y="21"/>
                    <a:pt x="27" y="13"/>
                    <a:pt x="27" y="13"/>
                  </a:cubicBezTo>
                  <a:cubicBezTo>
                    <a:pt x="27" y="15"/>
                    <a:pt x="26" y="21"/>
                    <a:pt x="24" y="24"/>
                  </a:cubicBezTo>
                  <a:cubicBezTo>
                    <a:pt x="16" y="31"/>
                    <a:pt x="3" y="29"/>
                    <a:pt x="0" y="20"/>
                  </a:cubicBezTo>
                  <a:cubicBezTo>
                    <a:pt x="14" y="26"/>
                    <a:pt x="24" y="15"/>
                    <a:pt x="2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5" name="Freeform 1040"/>
            <p:cNvSpPr>
              <a:spLocks/>
            </p:cNvSpPr>
            <p:nvPr userDrawn="1"/>
          </p:nvSpPr>
          <p:spPr bwMode="auto">
            <a:xfrm>
              <a:off x="231" y="268"/>
              <a:ext cx="26" cy="15"/>
            </a:xfrm>
            <a:custGeom>
              <a:avLst/>
              <a:gdLst>
                <a:gd name="T0" fmla="*/ 0 w 59"/>
                <a:gd name="T1" fmla="*/ 7 h 34"/>
                <a:gd name="T2" fmla="*/ 0 w 59"/>
                <a:gd name="T3" fmla="*/ 7 h 34"/>
                <a:gd name="T4" fmla="*/ 24 w 59"/>
                <a:gd name="T5" fmla="*/ 4 h 34"/>
                <a:gd name="T6" fmla="*/ 47 w 59"/>
                <a:gd name="T7" fmla="*/ 15 h 34"/>
                <a:gd name="T8" fmla="*/ 48 w 59"/>
                <a:gd name="T9" fmla="*/ 21 h 34"/>
                <a:gd name="T10" fmla="*/ 24 w 59"/>
                <a:gd name="T11" fmla="*/ 15 h 34"/>
                <a:gd name="T12" fmla="*/ 50 w 59"/>
                <a:gd name="T13" fmla="*/ 25 h 34"/>
                <a:gd name="T14" fmla="*/ 59 w 59"/>
                <a:gd name="T15" fmla="*/ 34 h 34"/>
                <a:gd name="T16" fmla="*/ 13 w 59"/>
                <a:gd name="T17" fmla="*/ 24 h 34"/>
                <a:gd name="T18" fmla="*/ 0 w 59"/>
                <a:gd name="T19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34">
                  <a:moveTo>
                    <a:pt x="0" y="7"/>
                  </a:moveTo>
                  <a:lnTo>
                    <a:pt x="0" y="7"/>
                  </a:lnTo>
                  <a:cubicBezTo>
                    <a:pt x="6" y="2"/>
                    <a:pt x="15" y="0"/>
                    <a:pt x="24" y="4"/>
                  </a:cubicBezTo>
                  <a:cubicBezTo>
                    <a:pt x="26" y="5"/>
                    <a:pt x="41" y="12"/>
                    <a:pt x="47" y="15"/>
                  </a:cubicBezTo>
                  <a:cubicBezTo>
                    <a:pt x="47" y="17"/>
                    <a:pt x="48" y="20"/>
                    <a:pt x="48" y="21"/>
                  </a:cubicBezTo>
                  <a:cubicBezTo>
                    <a:pt x="43" y="19"/>
                    <a:pt x="33" y="16"/>
                    <a:pt x="24" y="15"/>
                  </a:cubicBezTo>
                  <a:cubicBezTo>
                    <a:pt x="34" y="21"/>
                    <a:pt x="46" y="24"/>
                    <a:pt x="50" y="25"/>
                  </a:cubicBezTo>
                  <a:cubicBezTo>
                    <a:pt x="52" y="28"/>
                    <a:pt x="54" y="31"/>
                    <a:pt x="59" y="34"/>
                  </a:cubicBezTo>
                  <a:cubicBezTo>
                    <a:pt x="44" y="31"/>
                    <a:pt x="25" y="29"/>
                    <a:pt x="13" y="24"/>
                  </a:cubicBezTo>
                  <a:cubicBezTo>
                    <a:pt x="9" y="22"/>
                    <a:pt x="1" y="15"/>
                    <a:pt x="0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6" name="Freeform 1041"/>
            <p:cNvSpPr>
              <a:spLocks/>
            </p:cNvSpPr>
            <p:nvPr userDrawn="1"/>
          </p:nvSpPr>
          <p:spPr bwMode="auto">
            <a:xfrm>
              <a:off x="250" y="268"/>
              <a:ext cx="6" cy="3"/>
            </a:xfrm>
            <a:custGeom>
              <a:avLst/>
              <a:gdLst>
                <a:gd name="T0" fmla="*/ 0 w 14"/>
                <a:gd name="T1" fmla="*/ 0 h 8"/>
                <a:gd name="T2" fmla="*/ 0 w 14"/>
                <a:gd name="T3" fmla="*/ 0 h 8"/>
                <a:gd name="T4" fmla="*/ 14 w 14"/>
                <a:gd name="T5" fmla="*/ 8 h 8"/>
                <a:gd name="T6" fmla="*/ 12 w 14"/>
                <a:gd name="T7" fmla="*/ 8 h 8"/>
                <a:gd name="T8" fmla="*/ 0 w 14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0" y="0"/>
                  </a:moveTo>
                  <a:lnTo>
                    <a:pt x="0" y="0"/>
                  </a:lnTo>
                  <a:cubicBezTo>
                    <a:pt x="5" y="2"/>
                    <a:pt x="10" y="6"/>
                    <a:pt x="14" y="8"/>
                  </a:cubicBezTo>
                  <a:lnTo>
                    <a:pt x="12" y="8"/>
                  </a:lnTo>
                  <a:cubicBezTo>
                    <a:pt x="8" y="6"/>
                    <a:pt x="5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7" name="Freeform 1042"/>
            <p:cNvSpPr>
              <a:spLocks/>
            </p:cNvSpPr>
            <p:nvPr userDrawn="1"/>
          </p:nvSpPr>
          <p:spPr bwMode="auto">
            <a:xfrm>
              <a:off x="298" y="263"/>
              <a:ext cx="16" cy="22"/>
            </a:xfrm>
            <a:custGeom>
              <a:avLst/>
              <a:gdLst>
                <a:gd name="T0" fmla="*/ 34 w 37"/>
                <a:gd name="T1" fmla="*/ 0 h 50"/>
                <a:gd name="T2" fmla="*/ 34 w 37"/>
                <a:gd name="T3" fmla="*/ 0 h 50"/>
                <a:gd name="T4" fmla="*/ 18 w 37"/>
                <a:gd name="T5" fmla="*/ 50 h 50"/>
                <a:gd name="T6" fmla="*/ 0 w 37"/>
                <a:gd name="T7" fmla="*/ 50 h 50"/>
                <a:gd name="T8" fmla="*/ 2 w 37"/>
                <a:gd name="T9" fmla="*/ 49 h 50"/>
                <a:gd name="T10" fmla="*/ 32 w 37"/>
                <a:gd name="T11" fmla="*/ 0 h 50"/>
                <a:gd name="T12" fmla="*/ 31 w 37"/>
                <a:gd name="T13" fmla="*/ 19 h 50"/>
                <a:gd name="T14" fmla="*/ 34 w 37"/>
                <a:gd name="T1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50">
                  <a:moveTo>
                    <a:pt x="34" y="0"/>
                  </a:moveTo>
                  <a:lnTo>
                    <a:pt x="34" y="0"/>
                  </a:lnTo>
                  <a:cubicBezTo>
                    <a:pt x="37" y="21"/>
                    <a:pt x="31" y="38"/>
                    <a:pt x="18" y="50"/>
                  </a:cubicBezTo>
                  <a:lnTo>
                    <a:pt x="0" y="50"/>
                  </a:lnTo>
                  <a:lnTo>
                    <a:pt x="2" y="49"/>
                  </a:lnTo>
                  <a:cubicBezTo>
                    <a:pt x="21" y="42"/>
                    <a:pt x="29" y="25"/>
                    <a:pt x="32" y="0"/>
                  </a:cubicBezTo>
                  <a:cubicBezTo>
                    <a:pt x="32" y="5"/>
                    <a:pt x="32" y="14"/>
                    <a:pt x="31" y="19"/>
                  </a:cubicBezTo>
                  <a:cubicBezTo>
                    <a:pt x="33" y="13"/>
                    <a:pt x="33" y="6"/>
                    <a:pt x="3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8" name="Freeform 1043"/>
            <p:cNvSpPr>
              <a:spLocks/>
            </p:cNvSpPr>
            <p:nvPr userDrawn="1"/>
          </p:nvSpPr>
          <p:spPr bwMode="auto">
            <a:xfrm>
              <a:off x="197" y="261"/>
              <a:ext cx="39" cy="21"/>
            </a:xfrm>
            <a:custGeom>
              <a:avLst/>
              <a:gdLst>
                <a:gd name="T0" fmla="*/ 0 w 87"/>
                <a:gd name="T1" fmla="*/ 3 h 45"/>
                <a:gd name="T2" fmla="*/ 0 w 87"/>
                <a:gd name="T3" fmla="*/ 3 h 45"/>
                <a:gd name="T4" fmla="*/ 40 w 87"/>
                <a:gd name="T5" fmla="*/ 8 h 45"/>
                <a:gd name="T6" fmla="*/ 72 w 87"/>
                <a:gd name="T7" fmla="*/ 23 h 45"/>
                <a:gd name="T8" fmla="*/ 76 w 87"/>
                <a:gd name="T9" fmla="*/ 31 h 45"/>
                <a:gd name="T10" fmla="*/ 28 w 87"/>
                <a:gd name="T11" fmla="*/ 17 h 45"/>
                <a:gd name="T12" fmla="*/ 83 w 87"/>
                <a:gd name="T13" fmla="*/ 38 h 45"/>
                <a:gd name="T14" fmla="*/ 87 w 87"/>
                <a:gd name="T15" fmla="*/ 42 h 45"/>
                <a:gd name="T16" fmla="*/ 80 w 87"/>
                <a:gd name="T17" fmla="*/ 45 h 45"/>
                <a:gd name="T18" fmla="*/ 43 w 87"/>
                <a:gd name="T19" fmla="*/ 37 h 45"/>
                <a:gd name="T20" fmla="*/ 0 w 87"/>
                <a:gd name="T21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7" h="45">
                  <a:moveTo>
                    <a:pt x="0" y="3"/>
                  </a:moveTo>
                  <a:lnTo>
                    <a:pt x="0" y="3"/>
                  </a:lnTo>
                  <a:cubicBezTo>
                    <a:pt x="10" y="0"/>
                    <a:pt x="30" y="4"/>
                    <a:pt x="40" y="8"/>
                  </a:cubicBezTo>
                  <a:cubicBezTo>
                    <a:pt x="46" y="11"/>
                    <a:pt x="67" y="19"/>
                    <a:pt x="72" y="23"/>
                  </a:cubicBezTo>
                  <a:cubicBezTo>
                    <a:pt x="74" y="26"/>
                    <a:pt x="74" y="28"/>
                    <a:pt x="76" y="31"/>
                  </a:cubicBezTo>
                  <a:cubicBezTo>
                    <a:pt x="68" y="28"/>
                    <a:pt x="49" y="21"/>
                    <a:pt x="28" y="17"/>
                  </a:cubicBezTo>
                  <a:cubicBezTo>
                    <a:pt x="43" y="24"/>
                    <a:pt x="68" y="33"/>
                    <a:pt x="83" y="38"/>
                  </a:cubicBezTo>
                  <a:cubicBezTo>
                    <a:pt x="84" y="39"/>
                    <a:pt x="86" y="41"/>
                    <a:pt x="87" y="42"/>
                  </a:cubicBezTo>
                  <a:cubicBezTo>
                    <a:pt x="84" y="42"/>
                    <a:pt x="82" y="44"/>
                    <a:pt x="80" y="45"/>
                  </a:cubicBezTo>
                  <a:cubicBezTo>
                    <a:pt x="75" y="45"/>
                    <a:pt x="49" y="39"/>
                    <a:pt x="43" y="37"/>
                  </a:cubicBezTo>
                  <a:cubicBezTo>
                    <a:pt x="24" y="31"/>
                    <a:pt x="2" y="18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9" name="Freeform 1044"/>
            <p:cNvSpPr>
              <a:spLocks/>
            </p:cNvSpPr>
            <p:nvPr userDrawn="1"/>
          </p:nvSpPr>
          <p:spPr bwMode="auto">
            <a:xfrm>
              <a:off x="222" y="260"/>
              <a:ext cx="13" cy="8"/>
            </a:xfrm>
            <a:custGeom>
              <a:avLst/>
              <a:gdLst>
                <a:gd name="T0" fmla="*/ 0 w 29"/>
                <a:gd name="T1" fmla="*/ 0 h 16"/>
                <a:gd name="T2" fmla="*/ 0 w 29"/>
                <a:gd name="T3" fmla="*/ 0 h 16"/>
                <a:gd name="T4" fmla="*/ 29 w 29"/>
                <a:gd name="T5" fmla="*/ 15 h 16"/>
                <a:gd name="T6" fmla="*/ 25 w 29"/>
                <a:gd name="T7" fmla="*/ 16 h 16"/>
                <a:gd name="T8" fmla="*/ 0 w 29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6">
                  <a:moveTo>
                    <a:pt x="0" y="0"/>
                  </a:moveTo>
                  <a:lnTo>
                    <a:pt x="0" y="0"/>
                  </a:lnTo>
                  <a:cubicBezTo>
                    <a:pt x="10" y="5"/>
                    <a:pt x="27" y="14"/>
                    <a:pt x="29" y="15"/>
                  </a:cubicBezTo>
                  <a:cubicBezTo>
                    <a:pt x="28" y="15"/>
                    <a:pt x="27" y="15"/>
                    <a:pt x="25" y="16"/>
                  </a:cubicBezTo>
                  <a:cubicBezTo>
                    <a:pt x="25" y="16"/>
                    <a:pt x="7" y="6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0" name="Freeform 1045"/>
            <p:cNvSpPr>
              <a:spLocks/>
            </p:cNvSpPr>
            <p:nvPr userDrawn="1"/>
          </p:nvSpPr>
          <p:spPr bwMode="auto">
            <a:xfrm>
              <a:off x="315" y="257"/>
              <a:ext cx="6" cy="25"/>
            </a:xfrm>
            <a:custGeom>
              <a:avLst/>
              <a:gdLst>
                <a:gd name="T0" fmla="*/ 3 w 12"/>
                <a:gd name="T1" fmla="*/ 0 h 55"/>
                <a:gd name="T2" fmla="*/ 3 w 12"/>
                <a:gd name="T3" fmla="*/ 0 h 55"/>
                <a:gd name="T4" fmla="*/ 12 w 12"/>
                <a:gd name="T5" fmla="*/ 27 h 55"/>
                <a:gd name="T6" fmla="*/ 3 w 12"/>
                <a:gd name="T7" fmla="*/ 55 h 55"/>
                <a:gd name="T8" fmla="*/ 0 w 12"/>
                <a:gd name="T9" fmla="*/ 24 h 55"/>
                <a:gd name="T10" fmla="*/ 1 w 12"/>
                <a:gd name="T11" fmla="*/ 1 h 55"/>
                <a:gd name="T12" fmla="*/ 7 w 12"/>
                <a:gd name="T13" fmla="*/ 28 h 55"/>
                <a:gd name="T14" fmla="*/ 3 w 12"/>
                <a:gd name="T1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55">
                  <a:moveTo>
                    <a:pt x="3" y="0"/>
                  </a:moveTo>
                  <a:lnTo>
                    <a:pt x="3" y="0"/>
                  </a:lnTo>
                  <a:cubicBezTo>
                    <a:pt x="6" y="6"/>
                    <a:pt x="12" y="22"/>
                    <a:pt x="12" y="27"/>
                  </a:cubicBezTo>
                  <a:cubicBezTo>
                    <a:pt x="12" y="39"/>
                    <a:pt x="6" y="48"/>
                    <a:pt x="3" y="55"/>
                  </a:cubicBezTo>
                  <a:cubicBezTo>
                    <a:pt x="4" y="45"/>
                    <a:pt x="3" y="33"/>
                    <a:pt x="0" y="24"/>
                  </a:cubicBezTo>
                  <a:cubicBezTo>
                    <a:pt x="1" y="17"/>
                    <a:pt x="1" y="8"/>
                    <a:pt x="1" y="1"/>
                  </a:cubicBezTo>
                  <a:cubicBezTo>
                    <a:pt x="2" y="4"/>
                    <a:pt x="6" y="19"/>
                    <a:pt x="7" y="28"/>
                  </a:cubicBezTo>
                  <a:cubicBezTo>
                    <a:pt x="7" y="20"/>
                    <a:pt x="4" y="6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1" name="Freeform 1046"/>
            <p:cNvSpPr>
              <a:spLocks/>
            </p:cNvSpPr>
            <p:nvPr userDrawn="1"/>
          </p:nvSpPr>
          <p:spPr bwMode="auto">
            <a:xfrm>
              <a:off x="323" y="257"/>
              <a:ext cx="7" cy="27"/>
            </a:xfrm>
            <a:custGeom>
              <a:avLst/>
              <a:gdLst>
                <a:gd name="T0" fmla="*/ 0 w 15"/>
                <a:gd name="T1" fmla="*/ 0 h 60"/>
                <a:gd name="T2" fmla="*/ 0 w 15"/>
                <a:gd name="T3" fmla="*/ 0 h 60"/>
                <a:gd name="T4" fmla="*/ 7 w 15"/>
                <a:gd name="T5" fmla="*/ 29 h 60"/>
                <a:gd name="T6" fmla="*/ 2 w 15"/>
                <a:gd name="T7" fmla="*/ 1 h 60"/>
                <a:gd name="T8" fmla="*/ 7 w 15"/>
                <a:gd name="T9" fmla="*/ 15 h 60"/>
                <a:gd name="T10" fmla="*/ 15 w 15"/>
                <a:gd name="T11" fmla="*/ 42 h 60"/>
                <a:gd name="T12" fmla="*/ 7 w 15"/>
                <a:gd name="T13" fmla="*/ 60 h 60"/>
                <a:gd name="T14" fmla="*/ 4 w 15"/>
                <a:gd name="T15" fmla="*/ 31 h 60"/>
                <a:gd name="T16" fmla="*/ 1 w 15"/>
                <a:gd name="T17" fmla="*/ 20 h 60"/>
                <a:gd name="T18" fmla="*/ 0 w 15"/>
                <a:gd name="T1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60">
                  <a:moveTo>
                    <a:pt x="0" y="0"/>
                  </a:moveTo>
                  <a:lnTo>
                    <a:pt x="0" y="0"/>
                  </a:lnTo>
                  <a:cubicBezTo>
                    <a:pt x="1" y="6"/>
                    <a:pt x="7" y="26"/>
                    <a:pt x="7" y="29"/>
                  </a:cubicBezTo>
                  <a:cubicBezTo>
                    <a:pt x="6" y="19"/>
                    <a:pt x="4" y="10"/>
                    <a:pt x="2" y="1"/>
                  </a:cubicBezTo>
                  <a:cubicBezTo>
                    <a:pt x="2" y="1"/>
                    <a:pt x="6" y="12"/>
                    <a:pt x="7" y="15"/>
                  </a:cubicBezTo>
                  <a:cubicBezTo>
                    <a:pt x="9" y="22"/>
                    <a:pt x="14" y="35"/>
                    <a:pt x="15" y="42"/>
                  </a:cubicBezTo>
                  <a:cubicBezTo>
                    <a:pt x="13" y="49"/>
                    <a:pt x="10" y="54"/>
                    <a:pt x="7" y="60"/>
                  </a:cubicBezTo>
                  <a:cubicBezTo>
                    <a:pt x="7" y="50"/>
                    <a:pt x="6" y="41"/>
                    <a:pt x="4" y="31"/>
                  </a:cubicBezTo>
                  <a:cubicBezTo>
                    <a:pt x="3" y="28"/>
                    <a:pt x="1" y="24"/>
                    <a:pt x="1" y="20"/>
                  </a:cubicBezTo>
                  <a:cubicBezTo>
                    <a:pt x="0" y="14"/>
                    <a:pt x="0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2" name="Freeform 1047"/>
            <p:cNvSpPr>
              <a:spLocks/>
            </p:cNvSpPr>
            <p:nvPr userDrawn="1"/>
          </p:nvSpPr>
          <p:spPr bwMode="auto">
            <a:xfrm>
              <a:off x="235" y="256"/>
              <a:ext cx="26" cy="18"/>
            </a:xfrm>
            <a:custGeom>
              <a:avLst/>
              <a:gdLst>
                <a:gd name="T0" fmla="*/ 0 w 58"/>
                <a:gd name="T1" fmla="*/ 0 h 39"/>
                <a:gd name="T2" fmla="*/ 0 w 58"/>
                <a:gd name="T3" fmla="*/ 0 h 39"/>
                <a:gd name="T4" fmla="*/ 58 w 58"/>
                <a:gd name="T5" fmla="*/ 34 h 39"/>
                <a:gd name="T6" fmla="*/ 51 w 58"/>
                <a:gd name="T7" fmla="*/ 34 h 39"/>
                <a:gd name="T8" fmla="*/ 23 w 58"/>
                <a:gd name="T9" fmla="*/ 18 h 39"/>
                <a:gd name="T10" fmla="*/ 45 w 58"/>
                <a:gd name="T11" fmla="*/ 35 h 39"/>
                <a:gd name="T12" fmla="*/ 38 w 58"/>
                <a:gd name="T13" fmla="*/ 39 h 39"/>
                <a:gd name="T14" fmla="*/ 12 w 58"/>
                <a:gd name="T15" fmla="*/ 26 h 39"/>
                <a:gd name="T16" fmla="*/ 0 w 58"/>
                <a:gd name="T1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39">
                  <a:moveTo>
                    <a:pt x="0" y="0"/>
                  </a:moveTo>
                  <a:lnTo>
                    <a:pt x="0" y="0"/>
                  </a:lnTo>
                  <a:cubicBezTo>
                    <a:pt x="27" y="2"/>
                    <a:pt x="41" y="22"/>
                    <a:pt x="58" y="34"/>
                  </a:cubicBezTo>
                  <a:cubicBezTo>
                    <a:pt x="56" y="34"/>
                    <a:pt x="54" y="34"/>
                    <a:pt x="51" y="34"/>
                  </a:cubicBezTo>
                  <a:cubicBezTo>
                    <a:pt x="48" y="33"/>
                    <a:pt x="33" y="22"/>
                    <a:pt x="23" y="18"/>
                  </a:cubicBezTo>
                  <a:cubicBezTo>
                    <a:pt x="28" y="25"/>
                    <a:pt x="38" y="29"/>
                    <a:pt x="45" y="35"/>
                  </a:cubicBezTo>
                  <a:cubicBezTo>
                    <a:pt x="43" y="36"/>
                    <a:pt x="41" y="37"/>
                    <a:pt x="38" y="39"/>
                  </a:cubicBezTo>
                  <a:cubicBezTo>
                    <a:pt x="34" y="37"/>
                    <a:pt x="18" y="28"/>
                    <a:pt x="12" y="26"/>
                  </a:cubicBezTo>
                  <a:cubicBezTo>
                    <a:pt x="5" y="18"/>
                    <a:pt x="0" y="8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3" name="Freeform 1048"/>
            <p:cNvSpPr>
              <a:spLocks/>
            </p:cNvSpPr>
            <p:nvPr userDrawn="1"/>
          </p:nvSpPr>
          <p:spPr bwMode="auto">
            <a:xfrm>
              <a:off x="251" y="255"/>
              <a:ext cx="3" cy="4"/>
            </a:xfrm>
            <a:custGeom>
              <a:avLst/>
              <a:gdLst>
                <a:gd name="T0" fmla="*/ 0 w 7"/>
                <a:gd name="T1" fmla="*/ 0 h 10"/>
                <a:gd name="T2" fmla="*/ 0 w 7"/>
                <a:gd name="T3" fmla="*/ 0 h 10"/>
                <a:gd name="T4" fmla="*/ 7 w 7"/>
                <a:gd name="T5" fmla="*/ 7 h 10"/>
                <a:gd name="T6" fmla="*/ 7 w 7"/>
                <a:gd name="T7" fmla="*/ 10 h 10"/>
                <a:gd name="T8" fmla="*/ 0 w 7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0">
                  <a:moveTo>
                    <a:pt x="0" y="0"/>
                  </a:moveTo>
                  <a:lnTo>
                    <a:pt x="0" y="0"/>
                  </a:lnTo>
                  <a:cubicBezTo>
                    <a:pt x="2" y="2"/>
                    <a:pt x="5" y="5"/>
                    <a:pt x="7" y="7"/>
                  </a:cubicBezTo>
                  <a:cubicBezTo>
                    <a:pt x="7" y="8"/>
                    <a:pt x="7" y="9"/>
                    <a:pt x="7" y="10"/>
                  </a:cubicBezTo>
                  <a:cubicBezTo>
                    <a:pt x="5" y="7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4" name="Freeform 1049"/>
            <p:cNvSpPr>
              <a:spLocks/>
            </p:cNvSpPr>
            <p:nvPr userDrawn="1"/>
          </p:nvSpPr>
          <p:spPr bwMode="auto">
            <a:xfrm>
              <a:off x="252" y="251"/>
              <a:ext cx="45" cy="64"/>
            </a:xfrm>
            <a:custGeom>
              <a:avLst/>
              <a:gdLst>
                <a:gd name="T0" fmla="*/ 13 w 100"/>
                <a:gd name="T1" fmla="*/ 95 h 142"/>
                <a:gd name="T2" fmla="*/ 13 w 100"/>
                <a:gd name="T3" fmla="*/ 95 h 142"/>
                <a:gd name="T4" fmla="*/ 0 w 100"/>
                <a:gd name="T5" fmla="*/ 82 h 142"/>
                <a:gd name="T6" fmla="*/ 16 w 100"/>
                <a:gd name="T7" fmla="*/ 74 h 142"/>
                <a:gd name="T8" fmla="*/ 30 w 100"/>
                <a:gd name="T9" fmla="*/ 78 h 142"/>
                <a:gd name="T10" fmla="*/ 31 w 100"/>
                <a:gd name="T11" fmla="*/ 76 h 142"/>
                <a:gd name="T12" fmla="*/ 2 w 100"/>
                <a:gd name="T13" fmla="*/ 51 h 142"/>
                <a:gd name="T14" fmla="*/ 37 w 100"/>
                <a:gd name="T15" fmla="*/ 61 h 142"/>
                <a:gd name="T16" fmla="*/ 38 w 100"/>
                <a:gd name="T17" fmla="*/ 60 h 142"/>
                <a:gd name="T18" fmla="*/ 14 w 100"/>
                <a:gd name="T19" fmla="*/ 36 h 142"/>
                <a:gd name="T20" fmla="*/ 8 w 100"/>
                <a:gd name="T21" fmla="*/ 0 h 142"/>
                <a:gd name="T22" fmla="*/ 55 w 100"/>
                <a:gd name="T23" fmla="*/ 52 h 142"/>
                <a:gd name="T24" fmla="*/ 42 w 100"/>
                <a:gd name="T25" fmla="*/ 83 h 142"/>
                <a:gd name="T26" fmla="*/ 62 w 100"/>
                <a:gd name="T27" fmla="*/ 110 h 142"/>
                <a:gd name="T28" fmla="*/ 93 w 100"/>
                <a:gd name="T29" fmla="*/ 98 h 142"/>
                <a:gd name="T30" fmla="*/ 100 w 100"/>
                <a:gd name="T31" fmla="*/ 98 h 142"/>
                <a:gd name="T32" fmla="*/ 100 w 100"/>
                <a:gd name="T33" fmla="*/ 110 h 142"/>
                <a:gd name="T34" fmla="*/ 98 w 100"/>
                <a:gd name="T35" fmla="*/ 112 h 142"/>
                <a:gd name="T36" fmla="*/ 100 w 100"/>
                <a:gd name="T37" fmla="*/ 120 h 142"/>
                <a:gd name="T38" fmla="*/ 100 w 100"/>
                <a:gd name="T39" fmla="*/ 129 h 142"/>
                <a:gd name="T40" fmla="*/ 96 w 100"/>
                <a:gd name="T41" fmla="*/ 126 h 142"/>
                <a:gd name="T42" fmla="*/ 100 w 100"/>
                <a:gd name="T43" fmla="*/ 131 h 142"/>
                <a:gd name="T44" fmla="*/ 100 w 100"/>
                <a:gd name="T45" fmla="*/ 133 h 142"/>
                <a:gd name="T46" fmla="*/ 96 w 100"/>
                <a:gd name="T47" fmla="*/ 131 h 142"/>
                <a:gd name="T48" fmla="*/ 91 w 100"/>
                <a:gd name="T49" fmla="*/ 115 h 142"/>
                <a:gd name="T50" fmla="*/ 89 w 100"/>
                <a:gd name="T51" fmla="*/ 116 h 142"/>
                <a:gd name="T52" fmla="*/ 94 w 100"/>
                <a:gd name="T53" fmla="*/ 130 h 142"/>
                <a:gd name="T54" fmla="*/ 87 w 100"/>
                <a:gd name="T55" fmla="*/ 142 h 142"/>
                <a:gd name="T56" fmla="*/ 74 w 100"/>
                <a:gd name="T57" fmla="*/ 134 h 142"/>
                <a:gd name="T58" fmla="*/ 72 w 100"/>
                <a:gd name="T59" fmla="*/ 120 h 142"/>
                <a:gd name="T60" fmla="*/ 70 w 100"/>
                <a:gd name="T61" fmla="*/ 120 h 142"/>
                <a:gd name="T62" fmla="*/ 71 w 100"/>
                <a:gd name="T63" fmla="*/ 133 h 142"/>
                <a:gd name="T64" fmla="*/ 61 w 100"/>
                <a:gd name="T65" fmla="*/ 142 h 142"/>
                <a:gd name="T66" fmla="*/ 52 w 100"/>
                <a:gd name="T67" fmla="*/ 132 h 142"/>
                <a:gd name="T68" fmla="*/ 55 w 100"/>
                <a:gd name="T69" fmla="*/ 119 h 142"/>
                <a:gd name="T70" fmla="*/ 54 w 100"/>
                <a:gd name="T71" fmla="*/ 118 h 142"/>
                <a:gd name="T72" fmla="*/ 48 w 100"/>
                <a:gd name="T73" fmla="*/ 133 h 142"/>
                <a:gd name="T74" fmla="*/ 34 w 100"/>
                <a:gd name="T75" fmla="*/ 134 h 142"/>
                <a:gd name="T76" fmla="*/ 30 w 100"/>
                <a:gd name="T77" fmla="*/ 121 h 142"/>
                <a:gd name="T78" fmla="*/ 38 w 100"/>
                <a:gd name="T79" fmla="*/ 111 h 142"/>
                <a:gd name="T80" fmla="*/ 36 w 100"/>
                <a:gd name="T81" fmla="*/ 110 h 142"/>
                <a:gd name="T82" fmla="*/ 26 w 100"/>
                <a:gd name="T83" fmla="*/ 120 h 142"/>
                <a:gd name="T84" fmla="*/ 8 w 100"/>
                <a:gd name="T85" fmla="*/ 116 h 142"/>
                <a:gd name="T86" fmla="*/ 14 w 100"/>
                <a:gd name="T87" fmla="*/ 100 h 142"/>
                <a:gd name="T88" fmla="*/ 28 w 100"/>
                <a:gd name="T89" fmla="*/ 97 h 142"/>
                <a:gd name="T90" fmla="*/ 27 w 100"/>
                <a:gd name="T91" fmla="*/ 95 h 142"/>
                <a:gd name="T92" fmla="*/ 13 w 100"/>
                <a:gd name="T93" fmla="*/ 9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0" h="142">
                  <a:moveTo>
                    <a:pt x="13" y="95"/>
                  </a:moveTo>
                  <a:lnTo>
                    <a:pt x="13" y="95"/>
                  </a:lnTo>
                  <a:cubicBezTo>
                    <a:pt x="5" y="94"/>
                    <a:pt x="2" y="86"/>
                    <a:pt x="0" y="82"/>
                  </a:cubicBezTo>
                  <a:cubicBezTo>
                    <a:pt x="3" y="80"/>
                    <a:pt x="8" y="72"/>
                    <a:pt x="16" y="74"/>
                  </a:cubicBezTo>
                  <a:cubicBezTo>
                    <a:pt x="21" y="75"/>
                    <a:pt x="26" y="76"/>
                    <a:pt x="30" y="78"/>
                  </a:cubicBezTo>
                  <a:cubicBezTo>
                    <a:pt x="31" y="77"/>
                    <a:pt x="31" y="77"/>
                    <a:pt x="31" y="76"/>
                  </a:cubicBezTo>
                  <a:cubicBezTo>
                    <a:pt x="14" y="72"/>
                    <a:pt x="2" y="65"/>
                    <a:pt x="2" y="51"/>
                  </a:cubicBezTo>
                  <a:cubicBezTo>
                    <a:pt x="15" y="42"/>
                    <a:pt x="28" y="50"/>
                    <a:pt x="37" y="61"/>
                  </a:cubicBezTo>
                  <a:lnTo>
                    <a:pt x="38" y="60"/>
                  </a:lnTo>
                  <a:cubicBezTo>
                    <a:pt x="31" y="49"/>
                    <a:pt x="22" y="44"/>
                    <a:pt x="14" y="36"/>
                  </a:cubicBezTo>
                  <a:cubicBezTo>
                    <a:pt x="7" y="28"/>
                    <a:pt x="4" y="12"/>
                    <a:pt x="8" y="0"/>
                  </a:cubicBezTo>
                  <a:cubicBezTo>
                    <a:pt x="23" y="19"/>
                    <a:pt x="49" y="37"/>
                    <a:pt x="55" y="52"/>
                  </a:cubicBezTo>
                  <a:cubicBezTo>
                    <a:pt x="62" y="68"/>
                    <a:pt x="45" y="72"/>
                    <a:pt x="42" y="83"/>
                  </a:cubicBezTo>
                  <a:cubicBezTo>
                    <a:pt x="39" y="96"/>
                    <a:pt x="47" y="105"/>
                    <a:pt x="62" y="110"/>
                  </a:cubicBezTo>
                  <a:cubicBezTo>
                    <a:pt x="74" y="114"/>
                    <a:pt x="88" y="110"/>
                    <a:pt x="93" y="98"/>
                  </a:cubicBezTo>
                  <a:cubicBezTo>
                    <a:pt x="96" y="98"/>
                    <a:pt x="97" y="99"/>
                    <a:pt x="100" y="98"/>
                  </a:cubicBezTo>
                  <a:lnTo>
                    <a:pt x="100" y="110"/>
                  </a:lnTo>
                  <a:cubicBezTo>
                    <a:pt x="98" y="111"/>
                    <a:pt x="100" y="110"/>
                    <a:pt x="98" y="112"/>
                  </a:cubicBezTo>
                  <a:cubicBezTo>
                    <a:pt x="99" y="115"/>
                    <a:pt x="100" y="118"/>
                    <a:pt x="100" y="120"/>
                  </a:cubicBezTo>
                  <a:lnTo>
                    <a:pt x="100" y="129"/>
                  </a:lnTo>
                  <a:cubicBezTo>
                    <a:pt x="99" y="129"/>
                    <a:pt x="98" y="129"/>
                    <a:pt x="96" y="126"/>
                  </a:cubicBezTo>
                  <a:cubicBezTo>
                    <a:pt x="97" y="129"/>
                    <a:pt x="98" y="130"/>
                    <a:pt x="100" y="131"/>
                  </a:cubicBezTo>
                  <a:lnTo>
                    <a:pt x="100" y="133"/>
                  </a:lnTo>
                  <a:cubicBezTo>
                    <a:pt x="99" y="133"/>
                    <a:pt x="97" y="132"/>
                    <a:pt x="96" y="131"/>
                  </a:cubicBezTo>
                  <a:cubicBezTo>
                    <a:pt x="94" y="127"/>
                    <a:pt x="93" y="119"/>
                    <a:pt x="91" y="115"/>
                  </a:cubicBezTo>
                  <a:cubicBezTo>
                    <a:pt x="91" y="114"/>
                    <a:pt x="89" y="114"/>
                    <a:pt x="89" y="116"/>
                  </a:cubicBezTo>
                  <a:cubicBezTo>
                    <a:pt x="90" y="118"/>
                    <a:pt x="93" y="128"/>
                    <a:pt x="94" y="130"/>
                  </a:cubicBezTo>
                  <a:cubicBezTo>
                    <a:pt x="95" y="137"/>
                    <a:pt x="90" y="138"/>
                    <a:pt x="87" y="142"/>
                  </a:cubicBezTo>
                  <a:cubicBezTo>
                    <a:pt x="81" y="139"/>
                    <a:pt x="75" y="141"/>
                    <a:pt x="74" y="134"/>
                  </a:cubicBezTo>
                  <a:cubicBezTo>
                    <a:pt x="73" y="129"/>
                    <a:pt x="73" y="125"/>
                    <a:pt x="72" y="120"/>
                  </a:cubicBezTo>
                  <a:cubicBezTo>
                    <a:pt x="72" y="119"/>
                    <a:pt x="70" y="119"/>
                    <a:pt x="70" y="120"/>
                  </a:cubicBezTo>
                  <a:cubicBezTo>
                    <a:pt x="71" y="125"/>
                    <a:pt x="71" y="132"/>
                    <a:pt x="71" y="133"/>
                  </a:cubicBezTo>
                  <a:cubicBezTo>
                    <a:pt x="71" y="139"/>
                    <a:pt x="65" y="139"/>
                    <a:pt x="61" y="142"/>
                  </a:cubicBezTo>
                  <a:cubicBezTo>
                    <a:pt x="57" y="139"/>
                    <a:pt x="51" y="138"/>
                    <a:pt x="52" y="132"/>
                  </a:cubicBezTo>
                  <a:cubicBezTo>
                    <a:pt x="52" y="130"/>
                    <a:pt x="55" y="122"/>
                    <a:pt x="55" y="119"/>
                  </a:cubicBezTo>
                  <a:cubicBezTo>
                    <a:pt x="56" y="118"/>
                    <a:pt x="54" y="118"/>
                    <a:pt x="54" y="118"/>
                  </a:cubicBezTo>
                  <a:cubicBezTo>
                    <a:pt x="53" y="122"/>
                    <a:pt x="50" y="129"/>
                    <a:pt x="48" y="133"/>
                  </a:cubicBezTo>
                  <a:cubicBezTo>
                    <a:pt x="45" y="138"/>
                    <a:pt x="40" y="134"/>
                    <a:pt x="34" y="134"/>
                  </a:cubicBezTo>
                  <a:cubicBezTo>
                    <a:pt x="32" y="130"/>
                    <a:pt x="26" y="126"/>
                    <a:pt x="30" y="121"/>
                  </a:cubicBezTo>
                  <a:cubicBezTo>
                    <a:pt x="31" y="119"/>
                    <a:pt x="38" y="111"/>
                    <a:pt x="38" y="111"/>
                  </a:cubicBezTo>
                  <a:cubicBezTo>
                    <a:pt x="38" y="110"/>
                    <a:pt x="37" y="109"/>
                    <a:pt x="36" y="110"/>
                  </a:cubicBezTo>
                  <a:cubicBezTo>
                    <a:pt x="34" y="111"/>
                    <a:pt x="31" y="115"/>
                    <a:pt x="26" y="120"/>
                  </a:cubicBezTo>
                  <a:cubicBezTo>
                    <a:pt x="21" y="124"/>
                    <a:pt x="11" y="116"/>
                    <a:pt x="8" y="116"/>
                  </a:cubicBezTo>
                  <a:cubicBezTo>
                    <a:pt x="9" y="111"/>
                    <a:pt x="8" y="103"/>
                    <a:pt x="14" y="100"/>
                  </a:cubicBezTo>
                  <a:cubicBezTo>
                    <a:pt x="19" y="98"/>
                    <a:pt x="26" y="97"/>
                    <a:pt x="28" y="97"/>
                  </a:cubicBezTo>
                  <a:cubicBezTo>
                    <a:pt x="28" y="96"/>
                    <a:pt x="27" y="95"/>
                    <a:pt x="27" y="95"/>
                  </a:cubicBezTo>
                  <a:cubicBezTo>
                    <a:pt x="23" y="96"/>
                    <a:pt x="17" y="96"/>
                    <a:pt x="13" y="9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5" name="Freeform 1050"/>
            <p:cNvSpPr>
              <a:spLocks/>
            </p:cNvSpPr>
            <p:nvPr userDrawn="1"/>
          </p:nvSpPr>
          <p:spPr bwMode="auto">
            <a:xfrm>
              <a:off x="224" y="248"/>
              <a:ext cx="10" cy="7"/>
            </a:xfrm>
            <a:custGeom>
              <a:avLst/>
              <a:gdLst>
                <a:gd name="T0" fmla="*/ 0 w 22"/>
                <a:gd name="T1" fmla="*/ 0 h 16"/>
                <a:gd name="T2" fmla="*/ 0 w 22"/>
                <a:gd name="T3" fmla="*/ 0 h 16"/>
                <a:gd name="T4" fmla="*/ 22 w 22"/>
                <a:gd name="T5" fmla="*/ 14 h 16"/>
                <a:gd name="T6" fmla="*/ 20 w 22"/>
                <a:gd name="T7" fmla="*/ 14 h 16"/>
                <a:gd name="T8" fmla="*/ 20 w 22"/>
                <a:gd name="T9" fmla="*/ 16 h 16"/>
                <a:gd name="T10" fmla="*/ 0 w 22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6">
                  <a:moveTo>
                    <a:pt x="0" y="0"/>
                  </a:moveTo>
                  <a:lnTo>
                    <a:pt x="0" y="0"/>
                  </a:lnTo>
                  <a:cubicBezTo>
                    <a:pt x="6" y="3"/>
                    <a:pt x="19" y="11"/>
                    <a:pt x="22" y="14"/>
                  </a:cubicBezTo>
                  <a:cubicBezTo>
                    <a:pt x="21" y="14"/>
                    <a:pt x="21" y="14"/>
                    <a:pt x="20" y="14"/>
                  </a:cubicBezTo>
                  <a:cubicBezTo>
                    <a:pt x="20" y="15"/>
                    <a:pt x="20" y="16"/>
                    <a:pt x="20" y="16"/>
                  </a:cubicBezTo>
                  <a:cubicBezTo>
                    <a:pt x="16" y="12"/>
                    <a:pt x="5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6" name="Freeform 1051"/>
            <p:cNvSpPr>
              <a:spLocks/>
            </p:cNvSpPr>
            <p:nvPr userDrawn="1"/>
          </p:nvSpPr>
          <p:spPr bwMode="auto">
            <a:xfrm>
              <a:off x="315" y="243"/>
              <a:ext cx="8" cy="31"/>
            </a:xfrm>
            <a:custGeom>
              <a:avLst/>
              <a:gdLst>
                <a:gd name="T0" fmla="*/ 2 w 17"/>
                <a:gd name="T1" fmla="*/ 0 h 68"/>
                <a:gd name="T2" fmla="*/ 2 w 17"/>
                <a:gd name="T3" fmla="*/ 0 h 68"/>
                <a:gd name="T4" fmla="*/ 9 w 17"/>
                <a:gd name="T5" fmla="*/ 14 h 68"/>
                <a:gd name="T6" fmla="*/ 16 w 17"/>
                <a:gd name="T7" fmla="*/ 68 h 68"/>
                <a:gd name="T8" fmla="*/ 0 w 17"/>
                <a:gd name="T9" fmla="*/ 16 h 68"/>
                <a:gd name="T10" fmla="*/ 14 w 17"/>
                <a:gd name="T11" fmla="*/ 42 h 68"/>
                <a:gd name="T12" fmla="*/ 2 w 17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68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8" y="12"/>
                    <a:pt x="9" y="14"/>
                  </a:cubicBezTo>
                  <a:cubicBezTo>
                    <a:pt x="16" y="25"/>
                    <a:pt x="17" y="44"/>
                    <a:pt x="16" y="68"/>
                  </a:cubicBezTo>
                  <a:cubicBezTo>
                    <a:pt x="12" y="44"/>
                    <a:pt x="1" y="26"/>
                    <a:pt x="0" y="16"/>
                  </a:cubicBezTo>
                  <a:cubicBezTo>
                    <a:pt x="5" y="22"/>
                    <a:pt x="10" y="31"/>
                    <a:pt x="14" y="42"/>
                  </a:cubicBezTo>
                  <a:cubicBezTo>
                    <a:pt x="13" y="36"/>
                    <a:pt x="5" y="7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7" name="Freeform 1052"/>
            <p:cNvSpPr>
              <a:spLocks/>
            </p:cNvSpPr>
            <p:nvPr userDrawn="1"/>
          </p:nvSpPr>
          <p:spPr bwMode="auto">
            <a:xfrm>
              <a:off x="199" y="245"/>
              <a:ext cx="40" cy="25"/>
            </a:xfrm>
            <a:custGeom>
              <a:avLst/>
              <a:gdLst>
                <a:gd name="T0" fmla="*/ 1 w 88"/>
                <a:gd name="T1" fmla="*/ 1 h 55"/>
                <a:gd name="T2" fmla="*/ 1 w 88"/>
                <a:gd name="T3" fmla="*/ 1 h 55"/>
                <a:gd name="T4" fmla="*/ 45 w 88"/>
                <a:gd name="T5" fmla="*/ 15 h 55"/>
                <a:gd name="T6" fmla="*/ 79 w 88"/>
                <a:gd name="T7" fmla="*/ 37 h 55"/>
                <a:gd name="T8" fmla="*/ 88 w 88"/>
                <a:gd name="T9" fmla="*/ 49 h 55"/>
                <a:gd name="T10" fmla="*/ 81 w 88"/>
                <a:gd name="T11" fmla="*/ 49 h 55"/>
                <a:gd name="T12" fmla="*/ 31 w 88"/>
                <a:gd name="T13" fmla="*/ 23 h 55"/>
                <a:gd name="T14" fmla="*/ 73 w 88"/>
                <a:gd name="T15" fmla="*/ 51 h 55"/>
                <a:gd name="T16" fmla="*/ 67 w 88"/>
                <a:gd name="T17" fmla="*/ 55 h 55"/>
                <a:gd name="T18" fmla="*/ 27 w 88"/>
                <a:gd name="T19" fmla="*/ 37 h 55"/>
                <a:gd name="T20" fmla="*/ 1 w 88"/>
                <a:gd name="T21" fmla="*/ 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55">
                  <a:moveTo>
                    <a:pt x="1" y="1"/>
                  </a:moveTo>
                  <a:lnTo>
                    <a:pt x="1" y="1"/>
                  </a:lnTo>
                  <a:cubicBezTo>
                    <a:pt x="16" y="0"/>
                    <a:pt x="33" y="8"/>
                    <a:pt x="45" y="15"/>
                  </a:cubicBezTo>
                  <a:cubicBezTo>
                    <a:pt x="53" y="20"/>
                    <a:pt x="68" y="29"/>
                    <a:pt x="79" y="37"/>
                  </a:cubicBezTo>
                  <a:cubicBezTo>
                    <a:pt x="81" y="42"/>
                    <a:pt x="82" y="41"/>
                    <a:pt x="88" y="49"/>
                  </a:cubicBezTo>
                  <a:cubicBezTo>
                    <a:pt x="83" y="48"/>
                    <a:pt x="83" y="49"/>
                    <a:pt x="81" y="49"/>
                  </a:cubicBezTo>
                  <a:cubicBezTo>
                    <a:pt x="75" y="45"/>
                    <a:pt x="47" y="29"/>
                    <a:pt x="31" y="23"/>
                  </a:cubicBezTo>
                  <a:cubicBezTo>
                    <a:pt x="44" y="34"/>
                    <a:pt x="68" y="48"/>
                    <a:pt x="73" y="51"/>
                  </a:cubicBezTo>
                  <a:cubicBezTo>
                    <a:pt x="70" y="52"/>
                    <a:pt x="68" y="54"/>
                    <a:pt x="67" y="55"/>
                  </a:cubicBezTo>
                  <a:cubicBezTo>
                    <a:pt x="58" y="52"/>
                    <a:pt x="35" y="43"/>
                    <a:pt x="27" y="37"/>
                  </a:cubicBezTo>
                  <a:cubicBezTo>
                    <a:pt x="15" y="29"/>
                    <a:pt x="0" y="18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8" name="Freeform 1053"/>
            <p:cNvSpPr>
              <a:spLocks/>
            </p:cNvSpPr>
            <p:nvPr userDrawn="1"/>
          </p:nvSpPr>
          <p:spPr bwMode="auto">
            <a:xfrm>
              <a:off x="317" y="243"/>
              <a:ext cx="14" cy="32"/>
            </a:xfrm>
            <a:custGeom>
              <a:avLst/>
              <a:gdLst>
                <a:gd name="T0" fmla="*/ 0 w 31"/>
                <a:gd name="T1" fmla="*/ 0 h 72"/>
                <a:gd name="T2" fmla="*/ 0 w 31"/>
                <a:gd name="T3" fmla="*/ 0 h 72"/>
                <a:gd name="T4" fmla="*/ 27 w 31"/>
                <a:gd name="T5" fmla="*/ 38 h 72"/>
                <a:gd name="T6" fmla="*/ 30 w 31"/>
                <a:gd name="T7" fmla="*/ 72 h 72"/>
                <a:gd name="T8" fmla="*/ 0 w 31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72">
                  <a:moveTo>
                    <a:pt x="0" y="0"/>
                  </a:moveTo>
                  <a:lnTo>
                    <a:pt x="0" y="0"/>
                  </a:lnTo>
                  <a:cubicBezTo>
                    <a:pt x="10" y="12"/>
                    <a:pt x="23" y="29"/>
                    <a:pt x="27" y="38"/>
                  </a:cubicBezTo>
                  <a:cubicBezTo>
                    <a:pt x="31" y="52"/>
                    <a:pt x="30" y="64"/>
                    <a:pt x="30" y="72"/>
                  </a:cubicBezTo>
                  <a:cubicBezTo>
                    <a:pt x="25" y="46"/>
                    <a:pt x="15" y="2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9" name="Freeform 1054"/>
            <p:cNvSpPr>
              <a:spLocks/>
            </p:cNvSpPr>
            <p:nvPr userDrawn="1"/>
          </p:nvSpPr>
          <p:spPr bwMode="auto">
            <a:xfrm>
              <a:off x="305" y="243"/>
              <a:ext cx="11" cy="33"/>
            </a:xfrm>
            <a:custGeom>
              <a:avLst/>
              <a:gdLst>
                <a:gd name="T0" fmla="*/ 10 w 25"/>
                <a:gd name="T1" fmla="*/ 0 h 74"/>
                <a:gd name="T2" fmla="*/ 10 w 25"/>
                <a:gd name="T3" fmla="*/ 0 h 74"/>
                <a:gd name="T4" fmla="*/ 23 w 25"/>
                <a:gd name="T5" fmla="*/ 16 h 74"/>
                <a:gd name="T6" fmla="*/ 21 w 25"/>
                <a:gd name="T7" fmla="*/ 69 h 74"/>
                <a:gd name="T8" fmla="*/ 13 w 25"/>
                <a:gd name="T9" fmla="*/ 29 h 74"/>
                <a:gd name="T10" fmla="*/ 6 w 25"/>
                <a:gd name="T11" fmla="*/ 74 h 74"/>
                <a:gd name="T12" fmla="*/ 6 w 25"/>
                <a:gd name="T13" fmla="*/ 20 h 74"/>
                <a:gd name="T14" fmla="*/ 0 w 25"/>
                <a:gd name="T15" fmla="*/ 8 h 74"/>
                <a:gd name="T16" fmla="*/ 20 w 25"/>
                <a:gd name="T17" fmla="*/ 30 h 74"/>
                <a:gd name="T18" fmla="*/ 10 w 25"/>
                <a:gd name="T1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74">
                  <a:moveTo>
                    <a:pt x="10" y="0"/>
                  </a:moveTo>
                  <a:lnTo>
                    <a:pt x="10" y="0"/>
                  </a:lnTo>
                  <a:cubicBezTo>
                    <a:pt x="14" y="4"/>
                    <a:pt x="21" y="11"/>
                    <a:pt x="23" y="16"/>
                  </a:cubicBezTo>
                  <a:cubicBezTo>
                    <a:pt x="25" y="30"/>
                    <a:pt x="24" y="56"/>
                    <a:pt x="21" y="69"/>
                  </a:cubicBezTo>
                  <a:cubicBezTo>
                    <a:pt x="21" y="56"/>
                    <a:pt x="19" y="37"/>
                    <a:pt x="13" y="29"/>
                  </a:cubicBezTo>
                  <a:cubicBezTo>
                    <a:pt x="17" y="43"/>
                    <a:pt x="14" y="58"/>
                    <a:pt x="6" y="74"/>
                  </a:cubicBezTo>
                  <a:cubicBezTo>
                    <a:pt x="10" y="60"/>
                    <a:pt x="11" y="34"/>
                    <a:pt x="6" y="20"/>
                  </a:cubicBezTo>
                  <a:cubicBezTo>
                    <a:pt x="5" y="16"/>
                    <a:pt x="2" y="11"/>
                    <a:pt x="0" y="8"/>
                  </a:cubicBezTo>
                  <a:cubicBezTo>
                    <a:pt x="6" y="11"/>
                    <a:pt x="17" y="23"/>
                    <a:pt x="20" y="30"/>
                  </a:cubicBezTo>
                  <a:cubicBezTo>
                    <a:pt x="17" y="18"/>
                    <a:pt x="14" y="10"/>
                    <a:pt x="1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0" name="Freeform 1055"/>
            <p:cNvSpPr>
              <a:spLocks/>
            </p:cNvSpPr>
            <p:nvPr userDrawn="1"/>
          </p:nvSpPr>
          <p:spPr bwMode="auto">
            <a:xfrm>
              <a:off x="276" y="241"/>
              <a:ext cx="14" cy="8"/>
            </a:xfrm>
            <a:custGeom>
              <a:avLst/>
              <a:gdLst>
                <a:gd name="T0" fmla="*/ 5 w 32"/>
                <a:gd name="T1" fmla="*/ 6 h 16"/>
                <a:gd name="T2" fmla="*/ 5 w 32"/>
                <a:gd name="T3" fmla="*/ 6 h 16"/>
                <a:gd name="T4" fmla="*/ 32 w 32"/>
                <a:gd name="T5" fmla="*/ 2 h 16"/>
                <a:gd name="T6" fmla="*/ 2 w 32"/>
                <a:gd name="T7" fmla="*/ 16 h 16"/>
                <a:gd name="T8" fmla="*/ 5 w 32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6">
                  <a:moveTo>
                    <a:pt x="5" y="6"/>
                  </a:moveTo>
                  <a:lnTo>
                    <a:pt x="5" y="6"/>
                  </a:lnTo>
                  <a:cubicBezTo>
                    <a:pt x="12" y="1"/>
                    <a:pt x="20" y="0"/>
                    <a:pt x="32" y="2"/>
                  </a:cubicBezTo>
                  <a:cubicBezTo>
                    <a:pt x="23" y="2"/>
                    <a:pt x="6" y="0"/>
                    <a:pt x="2" y="16"/>
                  </a:cubicBezTo>
                  <a:cubicBezTo>
                    <a:pt x="0" y="13"/>
                    <a:pt x="1" y="8"/>
                    <a:pt x="5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1" name="Freeform 1056"/>
            <p:cNvSpPr>
              <a:spLocks/>
            </p:cNvSpPr>
            <p:nvPr userDrawn="1"/>
          </p:nvSpPr>
          <p:spPr bwMode="auto">
            <a:xfrm>
              <a:off x="259" y="238"/>
              <a:ext cx="26" cy="9"/>
            </a:xfrm>
            <a:custGeom>
              <a:avLst/>
              <a:gdLst>
                <a:gd name="T0" fmla="*/ 44 w 59"/>
                <a:gd name="T1" fmla="*/ 2 h 20"/>
                <a:gd name="T2" fmla="*/ 44 w 59"/>
                <a:gd name="T3" fmla="*/ 2 h 20"/>
                <a:gd name="T4" fmla="*/ 59 w 59"/>
                <a:gd name="T5" fmla="*/ 3 h 20"/>
                <a:gd name="T6" fmla="*/ 22 w 59"/>
                <a:gd name="T7" fmla="*/ 18 h 20"/>
                <a:gd name="T8" fmla="*/ 0 w 59"/>
                <a:gd name="T9" fmla="*/ 9 h 20"/>
                <a:gd name="T10" fmla="*/ 19 w 59"/>
                <a:gd name="T11" fmla="*/ 10 h 20"/>
                <a:gd name="T12" fmla="*/ 44 w 59"/>
                <a:gd name="T13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20">
                  <a:moveTo>
                    <a:pt x="44" y="2"/>
                  </a:moveTo>
                  <a:lnTo>
                    <a:pt x="44" y="2"/>
                  </a:lnTo>
                  <a:cubicBezTo>
                    <a:pt x="47" y="1"/>
                    <a:pt x="54" y="0"/>
                    <a:pt x="59" y="3"/>
                  </a:cubicBezTo>
                  <a:cubicBezTo>
                    <a:pt x="33" y="3"/>
                    <a:pt x="32" y="15"/>
                    <a:pt x="22" y="18"/>
                  </a:cubicBezTo>
                  <a:cubicBezTo>
                    <a:pt x="14" y="20"/>
                    <a:pt x="4" y="17"/>
                    <a:pt x="0" y="9"/>
                  </a:cubicBezTo>
                  <a:cubicBezTo>
                    <a:pt x="6" y="12"/>
                    <a:pt x="12" y="12"/>
                    <a:pt x="19" y="10"/>
                  </a:cubicBezTo>
                  <a:cubicBezTo>
                    <a:pt x="27" y="8"/>
                    <a:pt x="34" y="3"/>
                    <a:pt x="4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2" name="Freeform 1057"/>
            <p:cNvSpPr>
              <a:spLocks/>
            </p:cNvSpPr>
            <p:nvPr userDrawn="1"/>
          </p:nvSpPr>
          <p:spPr bwMode="auto">
            <a:xfrm>
              <a:off x="308" y="236"/>
              <a:ext cx="12" cy="19"/>
            </a:xfrm>
            <a:custGeom>
              <a:avLst/>
              <a:gdLst>
                <a:gd name="T0" fmla="*/ 0 w 26"/>
                <a:gd name="T1" fmla="*/ 0 h 42"/>
                <a:gd name="T2" fmla="*/ 0 w 26"/>
                <a:gd name="T3" fmla="*/ 0 h 42"/>
                <a:gd name="T4" fmla="*/ 15 w 26"/>
                <a:gd name="T5" fmla="*/ 20 h 42"/>
                <a:gd name="T6" fmla="*/ 2 w 26"/>
                <a:gd name="T7" fmla="*/ 0 h 42"/>
                <a:gd name="T8" fmla="*/ 14 w 26"/>
                <a:gd name="T9" fmla="*/ 9 h 42"/>
                <a:gd name="T10" fmla="*/ 26 w 26"/>
                <a:gd name="T11" fmla="*/ 42 h 42"/>
                <a:gd name="T12" fmla="*/ 3 w 26"/>
                <a:gd name="T13" fmla="*/ 13 h 42"/>
                <a:gd name="T14" fmla="*/ 0 w 26"/>
                <a:gd name="T1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42">
                  <a:moveTo>
                    <a:pt x="0" y="0"/>
                  </a:moveTo>
                  <a:lnTo>
                    <a:pt x="0" y="0"/>
                  </a:lnTo>
                  <a:cubicBezTo>
                    <a:pt x="3" y="4"/>
                    <a:pt x="11" y="16"/>
                    <a:pt x="15" y="20"/>
                  </a:cubicBezTo>
                  <a:cubicBezTo>
                    <a:pt x="12" y="13"/>
                    <a:pt x="6" y="6"/>
                    <a:pt x="2" y="0"/>
                  </a:cubicBezTo>
                  <a:cubicBezTo>
                    <a:pt x="4" y="3"/>
                    <a:pt x="11" y="7"/>
                    <a:pt x="14" y="9"/>
                  </a:cubicBezTo>
                  <a:cubicBezTo>
                    <a:pt x="18" y="16"/>
                    <a:pt x="24" y="33"/>
                    <a:pt x="26" y="42"/>
                  </a:cubicBezTo>
                  <a:cubicBezTo>
                    <a:pt x="18" y="30"/>
                    <a:pt x="8" y="18"/>
                    <a:pt x="3" y="13"/>
                  </a:cubicBezTo>
                  <a:cubicBezTo>
                    <a:pt x="3" y="9"/>
                    <a:pt x="1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3" name="Freeform 1058"/>
            <p:cNvSpPr>
              <a:spLocks/>
            </p:cNvSpPr>
            <p:nvPr userDrawn="1"/>
          </p:nvSpPr>
          <p:spPr bwMode="auto">
            <a:xfrm>
              <a:off x="238" y="237"/>
              <a:ext cx="17" cy="28"/>
            </a:xfrm>
            <a:custGeom>
              <a:avLst/>
              <a:gdLst>
                <a:gd name="T0" fmla="*/ 8 w 38"/>
                <a:gd name="T1" fmla="*/ 0 h 62"/>
                <a:gd name="T2" fmla="*/ 8 w 38"/>
                <a:gd name="T3" fmla="*/ 0 h 62"/>
                <a:gd name="T4" fmla="*/ 35 w 38"/>
                <a:gd name="T5" fmla="*/ 34 h 62"/>
                <a:gd name="T6" fmla="*/ 34 w 38"/>
                <a:gd name="T7" fmla="*/ 44 h 62"/>
                <a:gd name="T8" fmla="*/ 19 w 38"/>
                <a:gd name="T9" fmla="*/ 28 h 62"/>
                <a:gd name="T10" fmla="*/ 35 w 38"/>
                <a:gd name="T11" fmla="*/ 51 h 62"/>
                <a:gd name="T12" fmla="*/ 38 w 38"/>
                <a:gd name="T13" fmla="*/ 62 h 62"/>
                <a:gd name="T14" fmla="*/ 15 w 38"/>
                <a:gd name="T15" fmla="*/ 42 h 62"/>
                <a:gd name="T16" fmla="*/ 8 w 38"/>
                <a:gd name="T1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62">
                  <a:moveTo>
                    <a:pt x="8" y="0"/>
                  </a:moveTo>
                  <a:lnTo>
                    <a:pt x="8" y="0"/>
                  </a:lnTo>
                  <a:cubicBezTo>
                    <a:pt x="13" y="14"/>
                    <a:pt x="27" y="28"/>
                    <a:pt x="35" y="34"/>
                  </a:cubicBezTo>
                  <a:cubicBezTo>
                    <a:pt x="34" y="38"/>
                    <a:pt x="34" y="41"/>
                    <a:pt x="34" y="44"/>
                  </a:cubicBezTo>
                  <a:cubicBezTo>
                    <a:pt x="32" y="42"/>
                    <a:pt x="25" y="34"/>
                    <a:pt x="19" y="28"/>
                  </a:cubicBezTo>
                  <a:cubicBezTo>
                    <a:pt x="23" y="38"/>
                    <a:pt x="31" y="47"/>
                    <a:pt x="35" y="51"/>
                  </a:cubicBezTo>
                  <a:cubicBezTo>
                    <a:pt x="35" y="54"/>
                    <a:pt x="36" y="58"/>
                    <a:pt x="38" y="62"/>
                  </a:cubicBezTo>
                  <a:cubicBezTo>
                    <a:pt x="32" y="57"/>
                    <a:pt x="20" y="47"/>
                    <a:pt x="15" y="42"/>
                  </a:cubicBezTo>
                  <a:cubicBezTo>
                    <a:pt x="5" y="31"/>
                    <a:pt x="0" y="14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4" name="Freeform 1059"/>
            <p:cNvSpPr>
              <a:spLocks/>
            </p:cNvSpPr>
            <p:nvPr userDrawn="1"/>
          </p:nvSpPr>
          <p:spPr bwMode="auto">
            <a:xfrm>
              <a:off x="228" y="231"/>
              <a:ext cx="10" cy="14"/>
            </a:xfrm>
            <a:custGeom>
              <a:avLst/>
              <a:gdLst>
                <a:gd name="T0" fmla="*/ 0 w 23"/>
                <a:gd name="T1" fmla="*/ 0 h 30"/>
                <a:gd name="T2" fmla="*/ 0 w 23"/>
                <a:gd name="T3" fmla="*/ 0 h 30"/>
                <a:gd name="T4" fmla="*/ 23 w 23"/>
                <a:gd name="T5" fmla="*/ 26 h 30"/>
                <a:gd name="T6" fmla="*/ 23 w 23"/>
                <a:gd name="T7" fmla="*/ 30 h 30"/>
                <a:gd name="T8" fmla="*/ 0 w 23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0">
                  <a:moveTo>
                    <a:pt x="0" y="0"/>
                  </a:moveTo>
                  <a:lnTo>
                    <a:pt x="0" y="0"/>
                  </a:lnTo>
                  <a:cubicBezTo>
                    <a:pt x="7" y="10"/>
                    <a:pt x="21" y="25"/>
                    <a:pt x="23" y="26"/>
                  </a:cubicBezTo>
                  <a:cubicBezTo>
                    <a:pt x="23" y="27"/>
                    <a:pt x="23" y="28"/>
                    <a:pt x="23" y="30"/>
                  </a:cubicBezTo>
                  <a:cubicBezTo>
                    <a:pt x="16" y="23"/>
                    <a:pt x="5" y="9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5" name="Freeform 1060"/>
            <p:cNvSpPr>
              <a:spLocks/>
            </p:cNvSpPr>
            <p:nvPr userDrawn="1"/>
          </p:nvSpPr>
          <p:spPr bwMode="auto">
            <a:xfrm>
              <a:off x="311" y="233"/>
              <a:ext cx="17" cy="24"/>
            </a:xfrm>
            <a:custGeom>
              <a:avLst/>
              <a:gdLst>
                <a:gd name="T0" fmla="*/ 0 w 38"/>
                <a:gd name="T1" fmla="*/ 0 h 52"/>
                <a:gd name="T2" fmla="*/ 0 w 38"/>
                <a:gd name="T3" fmla="*/ 0 h 52"/>
                <a:gd name="T4" fmla="*/ 18 w 38"/>
                <a:gd name="T5" fmla="*/ 19 h 52"/>
                <a:gd name="T6" fmla="*/ 1 w 38"/>
                <a:gd name="T7" fmla="*/ 0 h 52"/>
                <a:gd name="T8" fmla="*/ 16 w 38"/>
                <a:gd name="T9" fmla="*/ 6 h 52"/>
                <a:gd name="T10" fmla="*/ 38 w 38"/>
                <a:gd name="T11" fmla="*/ 52 h 52"/>
                <a:gd name="T12" fmla="*/ 0 w 38"/>
                <a:gd name="T1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52">
                  <a:moveTo>
                    <a:pt x="0" y="0"/>
                  </a:moveTo>
                  <a:lnTo>
                    <a:pt x="0" y="0"/>
                  </a:lnTo>
                  <a:cubicBezTo>
                    <a:pt x="4" y="3"/>
                    <a:pt x="15" y="17"/>
                    <a:pt x="18" y="19"/>
                  </a:cubicBezTo>
                  <a:cubicBezTo>
                    <a:pt x="16" y="13"/>
                    <a:pt x="5" y="4"/>
                    <a:pt x="1" y="0"/>
                  </a:cubicBezTo>
                  <a:cubicBezTo>
                    <a:pt x="5" y="2"/>
                    <a:pt x="11" y="5"/>
                    <a:pt x="16" y="6"/>
                  </a:cubicBezTo>
                  <a:cubicBezTo>
                    <a:pt x="19" y="10"/>
                    <a:pt x="34" y="34"/>
                    <a:pt x="38" y="52"/>
                  </a:cubicBezTo>
                  <a:cubicBezTo>
                    <a:pt x="24" y="29"/>
                    <a:pt x="10" y="2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6" name="Freeform 1061"/>
            <p:cNvSpPr>
              <a:spLocks/>
            </p:cNvSpPr>
            <p:nvPr userDrawn="1"/>
          </p:nvSpPr>
          <p:spPr bwMode="auto">
            <a:xfrm>
              <a:off x="292" y="231"/>
              <a:ext cx="20" cy="21"/>
            </a:xfrm>
            <a:custGeom>
              <a:avLst/>
              <a:gdLst>
                <a:gd name="T0" fmla="*/ 11 w 44"/>
                <a:gd name="T1" fmla="*/ 0 h 47"/>
                <a:gd name="T2" fmla="*/ 11 w 44"/>
                <a:gd name="T3" fmla="*/ 0 h 47"/>
                <a:gd name="T4" fmla="*/ 35 w 44"/>
                <a:gd name="T5" fmla="*/ 22 h 47"/>
                <a:gd name="T6" fmla="*/ 44 w 44"/>
                <a:gd name="T7" fmla="*/ 47 h 47"/>
                <a:gd name="T8" fmla="*/ 26 w 44"/>
                <a:gd name="T9" fmla="*/ 32 h 47"/>
                <a:gd name="T10" fmla="*/ 9 w 44"/>
                <a:gd name="T11" fmla="*/ 18 h 47"/>
                <a:gd name="T12" fmla="*/ 0 w 44"/>
                <a:gd name="T13" fmla="*/ 6 h 47"/>
                <a:gd name="T14" fmla="*/ 32 w 44"/>
                <a:gd name="T15" fmla="*/ 29 h 47"/>
                <a:gd name="T16" fmla="*/ 11 w 44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47">
                  <a:moveTo>
                    <a:pt x="11" y="0"/>
                  </a:moveTo>
                  <a:lnTo>
                    <a:pt x="11" y="0"/>
                  </a:lnTo>
                  <a:cubicBezTo>
                    <a:pt x="19" y="4"/>
                    <a:pt x="32" y="15"/>
                    <a:pt x="35" y="22"/>
                  </a:cubicBezTo>
                  <a:cubicBezTo>
                    <a:pt x="38" y="28"/>
                    <a:pt x="44" y="45"/>
                    <a:pt x="44" y="47"/>
                  </a:cubicBezTo>
                  <a:cubicBezTo>
                    <a:pt x="39" y="41"/>
                    <a:pt x="34" y="35"/>
                    <a:pt x="26" y="32"/>
                  </a:cubicBezTo>
                  <a:cubicBezTo>
                    <a:pt x="22" y="27"/>
                    <a:pt x="15" y="21"/>
                    <a:pt x="9" y="18"/>
                  </a:cubicBezTo>
                  <a:cubicBezTo>
                    <a:pt x="7" y="15"/>
                    <a:pt x="2" y="9"/>
                    <a:pt x="0" y="6"/>
                  </a:cubicBezTo>
                  <a:cubicBezTo>
                    <a:pt x="6" y="11"/>
                    <a:pt x="23" y="24"/>
                    <a:pt x="32" y="29"/>
                  </a:cubicBezTo>
                  <a:cubicBezTo>
                    <a:pt x="26" y="18"/>
                    <a:pt x="18" y="7"/>
                    <a:pt x="1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7" name="Freeform 1062"/>
            <p:cNvSpPr>
              <a:spLocks/>
            </p:cNvSpPr>
            <p:nvPr userDrawn="1"/>
          </p:nvSpPr>
          <p:spPr bwMode="auto">
            <a:xfrm>
              <a:off x="301" y="227"/>
              <a:ext cx="13" cy="12"/>
            </a:xfrm>
            <a:custGeom>
              <a:avLst/>
              <a:gdLst>
                <a:gd name="T0" fmla="*/ 0 w 29"/>
                <a:gd name="T1" fmla="*/ 0 h 26"/>
                <a:gd name="T2" fmla="*/ 0 w 29"/>
                <a:gd name="T3" fmla="*/ 0 h 26"/>
                <a:gd name="T4" fmla="*/ 12 w 29"/>
                <a:gd name="T5" fmla="*/ 2 h 26"/>
                <a:gd name="T6" fmla="*/ 29 w 29"/>
                <a:gd name="T7" fmla="*/ 26 h 26"/>
                <a:gd name="T8" fmla="*/ 0 w 29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6">
                  <a:moveTo>
                    <a:pt x="0" y="0"/>
                  </a:moveTo>
                  <a:lnTo>
                    <a:pt x="0" y="0"/>
                  </a:lnTo>
                  <a:cubicBezTo>
                    <a:pt x="4" y="1"/>
                    <a:pt x="9" y="2"/>
                    <a:pt x="12" y="2"/>
                  </a:cubicBezTo>
                  <a:cubicBezTo>
                    <a:pt x="17" y="6"/>
                    <a:pt x="23" y="15"/>
                    <a:pt x="29" y="26"/>
                  </a:cubicBezTo>
                  <a:cubicBezTo>
                    <a:pt x="17" y="19"/>
                    <a:pt x="6" y="6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8" name="Freeform 1063"/>
            <p:cNvSpPr>
              <a:spLocks/>
            </p:cNvSpPr>
            <p:nvPr userDrawn="1"/>
          </p:nvSpPr>
          <p:spPr bwMode="auto">
            <a:xfrm>
              <a:off x="307" y="228"/>
              <a:ext cx="16" cy="8"/>
            </a:xfrm>
            <a:custGeom>
              <a:avLst/>
              <a:gdLst>
                <a:gd name="T0" fmla="*/ 5 w 34"/>
                <a:gd name="T1" fmla="*/ 0 h 18"/>
                <a:gd name="T2" fmla="*/ 5 w 34"/>
                <a:gd name="T3" fmla="*/ 0 h 18"/>
                <a:gd name="T4" fmla="*/ 34 w 34"/>
                <a:gd name="T5" fmla="*/ 15 h 18"/>
                <a:gd name="T6" fmla="*/ 0 w 34"/>
                <a:gd name="T7" fmla="*/ 0 h 18"/>
                <a:gd name="T8" fmla="*/ 5 w 34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8">
                  <a:moveTo>
                    <a:pt x="5" y="0"/>
                  </a:moveTo>
                  <a:lnTo>
                    <a:pt x="5" y="0"/>
                  </a:lnTo>
                  <a:cubicBezTo>
                    <a:pt x="8" y="6"/>
                    <a:pt x="21" y="14"/>
                    <a:pt x="34" y="15"/>
                  </a:cubicBezTo>
                  <a:cubicBezTo>
                    <a:pt x="20" y="18"/>
                    <a:pt x="4" y="8"/>
                    <a:pt x="0" y="0"/>
                  </a:cubicBezTo>
                  <a:cubicBezTo>
                    <a:pt x="1" y="0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9" name="Freeform 1064"/>
            <p:cNvSpPr>
              <a:spLocks/>
            </p:cNvSpPr>
            <p:nvPr userDrawn="1"/>
          </p:nvSpPr>
          <p:spPr bwMode="auto">
            <a:xfrm>
              <a:off x="289" y="224"/>
              <a:ext cx="2" cy="1"/>
            </a:xfrm>
            <a:custGeom>
              <a:avLst/>
              <a:gdLst>
                <a:gd name="T0" fmla="*/ 5 w 5"/>
                <a:gd name="T1" fmla="*/ 0 h 3"/>
                <a:gd name="T2" fmla="*/ 5 w 5"/>
                <a:gd name="T3" fmla="*/ 0 h 3"/>
                <a:gd name="T4" fmla="*/ 0 w 5"/>
                <a:gd name="T5" fmla="*/ 3 h 3"/>
                <a:gd name="T6" fmla="*/ 5 w 5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lnTo>
                    <a:pt x="5" y="0"/>
                  </a:lnTo>
                  <a:cubicBezTo>
                    <a:pt x="4" y="1"/>
                    <a:pt x="1" y="3"/>
                    <a:pt x="0" y="3"/>
                  </a:cubicBezTo>
                  <a:cubicBezTo>
                    <a:pt x="2" y="1"/>
                    <a:pt x="4" y="0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0" name="Freeform 1065"/>
            <p:cNvSpPr>
              <a:spLocks/>
            </p:cNvSpPr>
            <p:nvPr userDrawn="1"/>
          </p:nvSpPr>
          <p:spPr bwMode="auto">
            <a:xfrm>
              <a:off x="286" y="223"/>
              <a:ext cx="4" cy="2"/>
            </a:xfrm>
            <a:custGeom>
              <a:avLst/>
              <a:gdLst>
                <a:gd name="T0" fmla="*/ 0 w 9"/>
                <a:gd name="T1" fmla="*/ 0 h 5"/>
                <a:gd name="T2" fmla="*/ 0 w 9"/>
                <a:gd name="T3" fmla="*/ 0 h 5"/>
                <a:gd name="T4" fmla="*/ 9 w 9"/>
                <a:gd name="T5" fmla="*/ 1 h 5"/>
                <a:gd name="T6" fmla="*/ 1 w 9"/>
                <a:gd name="T7" fmla="*/ 5 h 5"/>
                <a:gd name="T8" fmla="*/ 0 w 9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">
                  <a:moveTo>
                    <a:pt x="0" y="0"/>
                  </a:moveTo>
                  <a:lnTo>
                    <a:pt x="0" y="0"/>
                  </a:lnTo>
                  <a:cubicBezTo>
                    <a:pt x="3" y="0"/>
                    <a:pt x="8" y="1"/>
                    <a:pt x="9" y="1"/>
                  </a:cubicBezTo>
                  <a:cubicBezTo>
                    <a:pt x="7" y="2"/>
                    <a:pt x="3" y="4"/>
                    <a:pt x="1" y="5"/>
                  </a:cubicBezTo>
                  <a:cubicBezTo>
                    <a:pt x="2" y="3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1" name="Freeform 1066"/>
            <p:cNvSpPr>
              <a:spLocks/>
            </p:cNvSpPr>
            <p:nvPr userDrawn="1"/>
          </p:nvSpPr>
          <p:spPr bwMode="auto">
            <a:xfrm>
              <a:off x="283" y="223"/>
              <a:ext cx="2" cy="3"/>
            </a:xfrm>
            <a:custGeom>
              <a:avLst/>
              <a:gdLst>
                <a:gd name="T0" fmla="*/ 1 w 4"/>
                <a:gd name="T1" fmla="*/ 0 h 6"/>
                <a:gd name="T2" fmla="*/ 1 w 4"/>
                <a:gd name="T3" fmla="*/ 0 h 6"/>
                <a:gd name="T4" fmla="*/ 3 w 4"/>
                <a:gd name="T5" fmla="*/ 3 h 6"/>
                <a:gd name="T6" fmla="*/ 4 w 4"/>
                <a:gd name="T7" fmla="*/ 6 h 6"/>
                <a:gd name="T8" fmla="*/ 1 w 4"/>
                <a:gd name="T9" fmla="*/ 3 h 6"/>
                <a:gd name="T10" fmla="*/ 1 w 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1"/>
                    <a:pt x="3" y="3"/>
                  </a:cubicBezTo>
                  <a:cubicBezTo>
                    <a:pt x="3" y="3"/>
                    <a:pt x="4" y="6"/>
                    <a:pt x="4" y="6"/>
                  </a:cubicBezTo>
                  <a:cubicBezTo>
                    <a:pt x="4" y="6"/>
                    <a:pt x="1" y="5"/>
                    <a:pt x="1" y="3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2" name="Freeform 1067"/>
            <p:cNvSpPr>
              <a:spLocks/>
            </p:cNvSpPr>
            <p:nvPr userDrawn="1"/>
          </p:nvSpPr>
          <p:spPr bwMode="auto">
            <a:xfrm>
              <a:off x="282" y="223"/>
              <a:ext cx="3" cy="5"/>
            </a:xfrm>
            <a:custGeom>
              <a:avLst/>
              <a:gdLst>
                <a:gd name="T0" fmla="*/ 0 w 8"/>
                <a:gd name="T1" fmla="*/ 0 h 10"/>
                <a:gd name="T2" fmla="*/ 0 w 8"/>
                <a:gd name="T3" fmla="*/ 0 h 10"/>
                <a:gd name="T4" fmla="*/ 2 w 8"/>
                <a:gd name="T5" fmla="*/ 0 h 10"/>
                <a:gd name="T6" fmla="*/ 8 w 8"/>
                <a:gd name="T7" fmla="*/ 7 h 10"/>
                <a:gd name="T8" fmla="*/ 5 w 8"/>
                <a:gd name="T9" fmla="*/ 10 h 10"/>
                <a:gd name="T10" fmla="*/ 0 w 8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" y="0"/>
                    <a:pt x="2" y="0"/>
                  </a:cubicBezTo>
                  <a:cubicBezTo>
                    <a:pt x="2" y="4"/>
                    <a:pt x="3" y="6"/>
                    <a:pt x="8" y="7"/>
                  </a:cubicBezTo>
                  <a:cubicBezTo>
                    <a:pt x="7" y="8"/>
                    <a:pt x="6" y="9"/>
                    <a:pt x="5" y="10"/>
                  </a:cubicBezTo>
                  <a:cubicBezTo>
                    <a:pt x="2" y="8"/>
                    <a:pt x="0" y="2"/>
                    <a:pt x="0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3" name="Freeform 1068"/>
            <p:cNvSpPr>
              <a:spLocks/>
            </p:cNvSpPr>
            <p:nvPr userDrawn="1"/>
          </p:nvSpPr>
          <p:spPr bwMode="auto">
            <a:xfrm>
              <a:off x="264" y="223"/>
              <a:ext cx="31" cy="22"/>
            </a:xfrm>
            <a:custGeom>
              <a:avLst/>
              <a:gdLst>
                <a:gd name="T0" fmla="*/ 2 w 71"/>
                <a:gd name="T1" fmla="*/ 12 h 47"/>
                <a:gd name="T2" fmla="*/ 2 w 71"/>
                <a:gd name="T3" fmla="*/ 12 h 47"/>
                <a:gd name="T4" fmla="*/ 24 w 71"/>
                <a:gd name="T5" fmla="*/ 0 h 47"/>
                <a:gd name="T6" fmla="*/ 71 w 71"/>
                <a:gd name="T7" fmla="*/ 44 h 47"/>
                <a:gd name="T8" fmla="*/ 59 w 71"/>
                <a:gd name="T9" fmla="*/ 39 h 47"/>
                <a:gd name="T10" fmla="*/ 26 w 71"/>
                <a:gd name="T11" fmla="*/ 25 h 47"/>
                <a:gd name="T12" fmla="*/ 5 w 71"/>
                <a:gd name="T13" fmla="*/ 32 h 47"/>
                <a:gd name="T14" fmla="*/ 2 w 71"/>
                <a:gd name="T15" fmla="*/ 1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47">
                  <a:moveTo>
                    <a:pt x="2" y="12"/>
                  </a:moveTo>
                  <a:lnTo>
                    <a:pt x="2" y="12"/>
                  </a:lnTo>
                  <a:cubicBezTo>
                    <a:pt x="4" y="6"/>
                    <a:pt x="13" y="0"/>
                    <a:pt x="24" y="0"/>
                  </a:cubicBezTo>
                  <a:cubicBezTo>
                    <a:pt x="37" y="19"/>
                    <a:pt x="51" y="32"/>
                    <a:pt x="71" y="44"/>
                  </a:cubicBezTo>
                  <a:cubicBezTo>
                    <a:pt x="69" y="47"/>
                    <a:pt x="63" y="41"/>
                    <a:pt x="59" y="39"/>
                  </a:cubicBezTo>
                  <a:cubicBezTo>
                    <a:pt x="50" y="33"/>
                    <a:pt x="38" y="25"/>
                    <a:pt x="26" y="25"/>
                  </a:cubicBezTo>
                  <a:cubicBezTo>
                    <a:pt x="17" y="24"/>
                    <a:pt x="10" y="27"/>
                    <a:pt x="5" y="32"/>
                  </a:cubicBezTo>
                  <a:cubicBezTo>
                    <a:pt x="1" y="28"/>
                    <a:pt x="0" y="18"/>
                    <a:pt x="2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4" name="Freeform 1069"/>
            <p:cNvSpPr>
              <a:spLocks/>
            </p:cNvSpPr>
            <p:nvPr userDrawn="1"/>
          </p:nvSpPr>
          <p:spPr bwMode="auto">
            <a:xfrm>
              <a:off x="202" y="222"/>
              <a:ext cx="41" cy="38"/>
            </a:xfrm>
            <a:custGeom>
              <a:avLst/>
              <a:gdLst>
                <a:gd name="T0" fmla="*/ 7 w 93"/>
                <a:gd name="T1" fmla="*/ 0 h 83"/>
                <a:gd name="T2" fmla="*/ 7 w 93"/>
                <a:gd name="T3" fmla="*/ 0 h 83"/>
                <a:gd name="T4" fmla="*/ 93 w 93"/>
                <a:gd name="T5" fmla="*/ 75 h 83"/>
                <a:gd name="T6" fmla="*/ 75 w 93"/>
                <a:gd name="T7" fmla="*/ 71 h 83"/>
                <a:gd name="T8" fmla="*/ 32 w 93"/>
                <a:gd name="T9" fmla="*/ 41 h 83"/>
                <a:gd name="T10" fmla="*/ 71 w 93"/>
                <a:gd name="T11" fmla="*/ 76 h 83"/>
                <a:gd name="T12" fmla="*/ 73 w 93"/>
                <a:gd name="T13" fmla="*/ 83 h 83"/>
                <a:gd name="T14" fmla="*/ 19 w 93"/>
                <a:gd name="T15" fmla="*/ 46 h 83"/>
                <a:gd name="T16" fmla="*/ 7 w 93"/>
                <a:gd name="T1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83">
                  <a:moveTo>
                    <a:pt x="7" y="0"/>
                  </a:moveTo>
                  <a:lnTo>
                    <a:pt x="7" y="0"/>
                  </a:lnTo>
                  <a:cubicBezTo>
                    <a:pt x="16" y="6"/>
                    <a:pt x="56" y="50"/>
                    <a:pt x="93" y="75"/>
                  </a:cubicBezTo>
                  <a:cubicBezTo>
                    <a:pt x="88" y="73"/>
                    <a:pt x="80" y="71"/>
                    <a:pt x="75" y="71"/>
                  </a:cubicBezTo>
                  <a:cubicBezTo>
                    <a:pt x="72" y="69"/>
                    <a:pt x="45" y="49"/>
                    <a:pt x="32" y="41"/>
                  </a:cubicBezTo>
                  <a:cubicBezTo>
                    <a:pt x="43" y="54"/>
                    <a:pt x="65" y="71"/>
                    <a:pt x="71" y="76"/>
                  </a:cubicBezTo>
                  <a:cubicBezTo>
                    <a:pt x="71" y="77"/>
                    <a:pt x="71" y="80"/>
                    <a:pt x="73" y="83"/>
                  </a:cubicBezTo>
                  <a:cubicBezTo>
                    <a:pt x="59" y="74"/>
                    <a:pt x="35" y="62"/>
                    <a:pt x="19" y="46"/>
                  </a:cubicBezTo>
                  <a:cubicBezTo>
                    <a:pt x="7" y="35"/>
                    <a:pt x="0" y="17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5" name="Freeform 1070"/>
            <p:cNvSpPr>
              <a:spLocks/>
            </p:cNvSpPr>
            <p:nvPr userDrawn="1"/>
          </p:nvSpPr>
          <p:spPr bwMode="auto">
            <a:xfrm>
              <a:off x="274" y="220"/>
              <a:ext cx="34" cy="40"/>
            </a:xfrm>
            <a:custGeom>
              <a:avLst/>
              <a:gdLst>
                <a:gd name="T0" fmla="*/ 2 w 76"/>
                <a:gd name="T1" fmla="*/ 6 h 89"/>
                <a:gd name="T2" fmla="*/ 2 w 76"/>
                <a:gd name="T3" fmla="*/ 6 h 89"/>
                <a:gd name="T4" fmla="*/ 7 w 76"/>
                <a:gd name="T5" fmla="*/ 3 h 89"/>
                <a:gd name="T6" fmla="*/ 23 w 76"/>
                <a:gd name="T7" fmla="*/ 28 h 89"/>
                <a:gd name="T8" fmla="*/ 45 w 76"/>
                <a:gd name="T9" fmla="*/ 42 h 89"/>
                <a:gd name="T10" fmla="*/ 68 w 76"/>
                <a:gd name="T11" fmla="*/ 62 h 89"/>
                <a:gd name="T12" fmla="*/ 75 w 76"/>
                <a:gd name="T13" fmla="*/ 89 h 89"/>
                <a:gd name="T14" fmla="*/ 46 w 76"/>
                <a:gd name="T15" fmla="*/ 48 h 89"/>
                <a:gd name="T16" fmla="*/ 17 w 76"/>
                <a:gd name="T17" fmla="*/ 25 h 89"/>
                <a:gd name="T18" fmla="*/ 2 w 76"/>
                <a:gd name="T19" fmla="*/ 6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89">
                  <a:moveTo>
                    <a:pt x="2" y="6"/>
                  </a:moveTo>
                  <a:lnTo>
                    <a:pt x="2" y="6"/>
                  </a:lnTo>
                  <a:cubicBezTo>
                    <a:pt x="0" y="2"/>
                    <a:pt x="6" y="0"/>
                    <a:pt x="7" y="3"/>
                  </a:cubicBezTo>
                  <a:cubicBezTo>
                    <a:pt x="11" y="13"/>
                    <a:pt x="17" y="22"/>
                    <a:pt x="23" y="28"/>
                  </a:cubicBezTo>
                  <a:cubicBezTo>
                    <a:pt x="28" y="33"/>
                    <a:pt x="38" y="39"/>
                    <a:pt x="45" y="42"/>
                  </a:cubicBezTo>
                  <a:cubicBezTo>
                    <a:pt x="52" y="46"/>
                    <a:pt x="64" y="55"/>
                    <a:pt x="68" y="62"/>
                  </a:cubicBezTo>
                  <a:cubicBezTo>
                    <a:pt x="72" y="69"/>
                    <a:pt x="76" y="79"/>
                    <a:pt x="75" y="89"/>
                  </a:cubicBezTo>
                  <a:cubicBezTo>
                    <a:pt x="71" y="75"/>
                    <a:pt x="59" y="56"/>
                    <a:pt x="46" y="48"/>
                  </a:cubicBezTo>
                  <a:cubicBezTo>
                    <a:pt x="35" y="41"/>
                    <a:pt x="24" y="34"/>
                    <a:pt x="17" y="25"/>
                  </a:cubicBezTo>
                  <a:cubicBezTo>
                    <a:pt x="12" y="19"/>
                    <a:pt x="6" y="13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6" name="Freeform 1071"/>
            <p:cNvSpPr>
              <a:spLocks/>
            </p:cNvSpPr>
            <p:nvPr userDrawn="1"/>
          </p:nvSpPr>
          <p:spPr bwMode="auto">
            <a:xfrm>
              <a:off x="278" y="218"/>
              <a:ext cx="38" cy="24"/>
            </a:xfrm>
            <a:custGeom>
              <a:avLst/>
              <a:gdLst>
                <a:gd name="T0" fmla="*/ 2 w 85"/>
                <a:gd name="T1" fmla="*/ 1 h 53"/>
                <a:gd name="T2" fmla="*/ 2 w 85"/>
                <a:gd name="T3" fmla="*/ 1 h 53"/>
                <a:gd name="T4" fmla="*/ 78 w 85"/>
                <a:gd name="T5" fmla="*/ 2 h 53"/>
                <a:gd name="T6" fmla="*/ 85 w 85"/>
                <a:gd name="T7" fmla="*/ 0 h 53"/>
                <a:gd name="T8" fmla="*/ 77 w 85"/>
                <a:gd name="T9" fmla="*/ 6 h 53"/>
                <a:gd name="T10" fmla="*/ 30 w 85"/>
                <a:gd name="T11" fmla="*/ 12 h 53"/>
                <a:gd name="T12" fmla="*/ 7 w 85"/>
                <a:gd name="T13" fmla="*/ 10 h 53"/>
                <a:gd name="T14" fmla="*/ 13 w 85"/>
                <a:gd name="T15" fmla="*/ 23 h 53"/>
                <a:gd name="T16" fmla="*/ 30 w 85"/>
                <a:gd name="T17" fmla="*/ 16 h 53"/>
                <a:gd name="T18" fmla="*/ 59 w 85"/>
                <a:gd name="T19" fmla="*/ 14 h 53"/>
                <a:gd name="T20" fmla="*/ 81 w 85"/>
                <a:gd name="T21" fmla="*/ 15 h 53"/>
                <a:gd name="T22" fmla="*/ 46 w 85"/>
                <a:gd name="T23" fmla="*/ 18 h 53"/>
                <a:gd name="T24" fmla="*/ 69 w 85"/>
                <a:gd name="T25" fmla="*/ 50 h 53"/>
                <a:gd name="T26" fmla="*/ 35 w 85"/>
                <a:gd name="T27" fmla="*/ 21 h 53"/>
                <a:gd name="T28" fmla="*/ 60 w 85"/>
                <a:gd name="T29" fmla="*/ 53 h 53"/>
                <a:gd name="T30" fmla="*/ 27 w 85"/>
                <a:gd name="T31" fmla="*/ 27 h 53"/>
                <a:gd name="T32" fmla="*/ 39 w 85"/>
                <a:gd name="T33" fmla="*/ 45 h 53"/>
                <a:gd name="T34" fmla="*/ 19 w 85"/>
                <a:gd name="T35" fmla="*/ 32 h 53"/>
                <a:gd name="T36" fmla="*/ 0 w 85"/>
                <a:gd name="T37" fmla="*/ 4 h 53"/>
                <a:gd name="T38" fmla="*/ 2 w 85"/>
                <a:gd name="T39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" h="53">
                  <a:moveTo>
                    <a:pt x="2" y="1"/>
                  </a:moveTo>
                  <a:lnTo>
                    <a:pt x="2" y="1"/>
                  </a:lnTo>
                  <a:cubicBezTo>
                    <a:pt x="16" y="1"/>
                    <a:pt x="61" y="2"/>
                    <a:pt x="78" y="2"/>
                  </a:cubicBezTo>
                  <a:cubicBezTo>
                    <a:pt x="80" y="2"/>
                    <a:pt x="83" y="1"/>
                    <a:pt x="85" y="0"/>
                  </a:cubicBezTo>
                  <a:cubicBezTo>
                    <a:pt x="84" y="2"/>
                    <a:pt x="79" y="4"/>
                    <a:pt x="77" y="6"/>
                  </a:cubicBezTo>
                  <a:cubicBezTo>
                    <a:pt x="64" y="12"/>
                    <a:pt x="47" y="14"/>
                    <a:pt x="30" y="12"/>
                  </a:cubicBezTo>
                  <a:cubicBezTo>
                    <a:pt x="26" y="11"/>
                    <a:pt x="15" y="7"/>
                    <a:pt x="7" y="10"/>
                  </a:cubicBezTo>
                  <a:cubicBezTo>
                    <a:pt x="7" y="14"/>
                    <a:pt x="12" y="21"/>
                    <a:pt x="13" y="23"/>
                  </a:cubicBezTo>
                  <a:cubicBezTo>
                    <a:pt x="18" y="19"/>
                    <a:pt x="23" y="18"/>
                    <a:pt x="30" y="16"/>
                  </a:cubicBezTo>
                  <a:cubicBezTo>
                    <a:pt x="39" y="13"/>
                    <a:pt x="49" y="13"/>
                    <a:pt x="59" y="14"/>
                  </a:cubicBezTo>
                  <a:cubicBezTo>
                    <a:pt x="65" y="15"/>
                    <a:pt x="74" y="16"/>
                    <a:pt x="81" y="15"/>
                  </a:cubicBezTo>
                  <a:cubicBezTo>
                    <a:pt x="73" y="21"/>
                    <a:pt x="60" y="22"/>
                    <a:pt x="46" y="18"/>
                  </a:cubicBezTo>
                  <a:cubicBezTo>
                    <a:pt x="56" y="25"/>
                    <a:pt x="67" y="37"/>
                    <a:pt x="69" y="50"/>
                  </a:cubicBezTo>
                  <a:cubicBezTo>
                    <a:pt x="61" y="38"/>
                    <a:pt x="48" y="28"/>
                    <a:pt x="35" y="21"/>
                  </a:cubicBezTo>
                  <a:cubicBezTo>
                    <a:pt x="45" y="30"/>
                    <a:pt x="56" y="45"/>
                    <a:pt x="60" y="53"/>
                  </a:cubicBezTo>
                  <a:cubicBezTo>
                    <a:pt x="49" y="47"/>
                    <a:pt x="35" y="36"/>
                    <a:pt x="27" y="27"/>
                  </a:cubicBezTo>
                  <a:cubicBezTo>
                    <a:pt x="29" y="32"/>
                    <a:pt x="34" y="40"/>
                    <a:pt x="39" y="45"/>
                  </a:cubicBezTo>
                  <a:cubicBezTo>
                    <a:pt x="37" y="44"/>
                    <a:pt x="26" y="39"/>
                    <a:pt x="19" y="32"/>
                  </a:cubicBezTo>
                  <a:cubicBezTo>
                    <a:pt x="12" y="26"/>
                    <a:pt x="4" y="13"/>
                    <a:pt x="0" y="4"/>
                  </a:cubicBezTo>
                  <a:cubicBezTo>
                    <a:pt x="0" y="2"/>
                    <a:pt x="1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7" name="Freeform 1072"/>
            <p:cNvSpPr>
              <a:spLocks/>
            </p:cNvSpPr>
            <p:nvPr userDrawn="1"/>
          </p:nvSpPr>
          <p:spPr bwMode="auto">
            <a:xfrm>
              <a:off x="210" y="199"/>
              <a:ext cx="32" cy="55"/>
            </a:xfrm>
            <a:custGeom>
              <a:avLst/>
              <a:gdLst>
                <a:gd name="T0" fmla="*/ 13 w 70"/>
                <a:gd name="T1" fmla="*/ 0 h 121"/>
                <a:gd name="T2" fmla="*/ 13 w 70"/>
                <a:gd name="T3" fmla="*/ 0 h 121"/>
                <a:gd name="T4" fmla="*/ 66 w 70"/>
                <a:gd name="T5" fmla="*/ 84 h 121"/>
                <a:gd name="T6" fmla="*/ 63 w 70"/>
                <a:gd name="T7" fmla="*/ 95 h 121"/>
                <a:gd name="T8" fmla="*/ 24 w 70"/>
                <a:gd name="T9" fmla="*/ 47 h 121"/>
                <a:gd name="T10" fmla="*/ 63 w 70"/>
                <a:gd name="T11" fmla="*/ 104 h 121"/>
                <a:gd name="T12" fmla="*/ 70 w 70"/>
                <a:gd name="T13" fmla="*/ 121 h 121"/>
                <a:gd name="T14" fmla="*/ 7 w 70"/>
                <a:gd name="T15" fmla="*/ 40 h 121"/>
                <a:gd name="T16" fmla="*/ 13 w 70"/>
                <a:gd name="T17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" h="121">
                  <a:moveTo>
                    <a:pt x="13" y="0"/>
                  </a:moveTo>
                  <a:lnTo>
                    <a:pt x="13" y="0"/>
                  </a:lnTo>
                  <a:cubicBezTo>
                    <a:pt x="19" y="12"/>
                    <a:pt x="47" y="63"/>
                    <a:pt x="66" y="84"/>
                  </a:cubicBezTo>
                  <a:cubicBezTo>
                    <a:pt x="65" y="87"/>
                    <a:pt x="63" y="91"/>
                    <a:pt x="63" y="95"/>
                  </a:cubicBezTo>
                  <a:cubicBezTo>
                    <a:pt x="52" y="83"/>
                    <a:pt x="38" y="62"/>
                    <a:pt x="24" y="47"/>
                  </a:cubicBezTo>
                  <a:cubicBezTo>
                    <a:pt x="32" y="67"/>
                    <a:pt x="52" y="94"/>
                    <a:pt x="63" y="104"/>
                  </a:cubicBezTo>
                  <a:cubicBezTo>
                    <a:pt x="64" y="108"/>
                    <a:pt x="66" y="116"/>
                    <a:pt x="70" y="121"/>
                  </a:cubicBezTo>
                  <a:cubicBezTo>
                    <a:pt x="44" y="101"/>
                    <a:pt x="14" y="64"/>
                    <a:pt x="7" y="40"/>
                  </a:cubicBezTo>
                  <a:cubicBezTo>
                    <a:pt x="0" y="17"/>
                    <a:pt x="6" y="6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8" name="Freeform 1073"/>
            <p:cNvSpPr>
              <a:spLocks/>
            </p:cNvSpPr>
            <p:nvPr userDrawn="1"/>
          </p:nvSpPr>
          <p:spPr bwMode="auto">
            <a:xfrm>
              <a:off x="305" y="278"/>
              <a:ext cx="4" cy="5"/>
            </a:xfrm>
            <a:custGeom>
              <a:avLst/>
              <a:gdLst>
                <a:gd name="T0" fmla="*/ 9 w 9"/>
                <a:gd name="T1" fmla="*/ 0 h 11"/>
                <a:gd name="T2" fmla="*/ 9 w 9"/>
                <a:gd name="T3" fmla="*/ 0 h 11"/>
                <a:gd name="T4" fmla="*/ 0 w 9"/>
                <a:gd name="T5" fmla="*/ 11 h 11"/>
                <a:gd name="T6" fmla="*/ 9 w 9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1">
                  <a:moveTo>
                    <a:pt x="9" y="0"/>
                  </a:moveTo>
                  <a:lnTo>
                    <a:pt x="9" y="0"/>
                  </a:lnTo>
                  <a:cubicBezTo>
                    <a:pt x="8" y="4"/>
                    <a:pt x="5" y="8"/>
                    <a:pt x="0" y="11"/>
                  </a:cubicBezTo>
                  <a:cubicBezTo>
                    <a:pt x="4" y="7"/>
                    <a:pt x="5" y="5"/>
                    <a:pt x="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9" name="Freeform 1074"/>
            <p:cNvSpPr>
              <a:spLocks/>
            </p:cNvSpPr>
            <p:nvPr userDrawn="1"/>
          </p:nvSpPr>
          <p:spPr bwMode="auto">
            <a:xfrm>
              <a:off x="288" y="285"/>
              <a:ext cx="6" cy="7"/>
            </a:xfrm>
            <a:custGeom>
              <a:avLst/>
              <a:gdLst>
                <a:gd name="T0" fmla="*/ 3 w 13"/>
                <a:gd name="T1" fmla="*/ 0 h 15"/>
                <a:gd name="T2" fmla="*/ 3 w 13"/>
                <a:gd name="T3" fmla="*/ 0 h 15"/>
                <a:gd name="T4" fmla="*/ 13 w 13"/>
                <a:gd name="T5" fmla="*/ 4 h 15"/>
                <a:gd name="T6" fmla="*/ 4 w 13"/>
                <a:gd name="T7" fmla="*/ 4 h 15"/>
                <a:gd name="T8" fmla="*/ 10 w 13"/>
                <a:gd name="T9" fmla="*/ 15 h 15"/>
                <a:gd name="T10" fmla="*/ 3 w 13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5">
                  <a:moveTo>
                    <a:pt x="3" y="0"/>
                  </a:moveTo>
                  <a:lnTo>
                    <a:pt x="3" y="0"/>
                  </a:lnTo>
                  <a:cubicBezTo>
                    <a:pt x="5" y="2"/>
                    <a:pt x="9" y="4"/>
                    <a:pt x="13" y="4"/>
                  </a:cubicBezTo>
                  <a:cubicBezTo>
                    <a:pt x="10" y="5"/>
                    <a:pt x="7" y="5"/>
                    <a:pt x="4" y="4"/>
                  </a:cubicBezTo>
                  <a:cubicBezTo>
                    <a:pt x="4" y="6"/>
                    <a:pt x="6" y="12"/>
                    <a:pt x="10" y="15"/>
                  </a:cubicBezTo>
                  <a:cubicBezTo>
                    <a:pt x="4" y="13"/>
                    <a:pt x="0" y="4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0" name="Freeform 1075"/>
            <p:cNvSpPr>
              <a:spLocks/>
            </p:cNvSpPr>
            <p:nvPr userDrawn="1"/>
          </p:nvSpPr>
          <p:spPr bwMode="auto">
            <a:xfrm>
              <a:off x="268" y="230"/>
              <a:ext cx="4" cy="4"/>
            </a:xfrm>
            <a:custGeom>
              <a:avLst/>
              <a:gdLst>
                <a:gd name="T0" fmla="*/ 5 w 8"/>
                <a:gd name="T1" fmla="*/ 1 h 7"/>
                <a:gd name="T2" fmla="*/ 5 w 8"/>
                <a:gd name="T3" fmla="*/ 1 h 7"/>
                <a:gd name="T4" fmla="*/ 6 w 8"/>
                <a:gd name="T5" fmla="*/ 4 h 7"/>
                <a:gd name="T6" fmla="*/ 8 w 8"/>
                <a:gd name="T7" fmla="*/ 5 h 7"/>
                <a:gd name="T8" fmla="*/ 0 w 8"/>
                <a:gd name="T9" fmla="*/ 7 h 7"/>
                <a:gd name="T10" fmla="*/ 5 w 8"/>
                <a:gd name="T1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7">
                  <a:moveTo>
                    <a:pt x="5" y="1"/>
                  </a:moveTo>
                  <a:lnTo>
                    <a:pt x="5" y="1"/>
                  </a:lnTo>
                  <a:cubicBezTo>
                    <a:pt x="8" y="0"/>
                    <a:pt x="6" y="3"/>
                    <a:pt x="6" y="4"/>
                  </a:cubicBezTo>
                  <a:cubicBezTo>
                    <a:pt x="8" y="3"/>
                    <a:pt x="8" y="4"/>
                    <a:pt x="8" y="5"/>
                  </a:cubicBezTo>
                  <a:cubicBezTo>
                    <a:pt x="5" y="5"/>
                    <a:pt x="3" y="6"/>
                    <a:pt x="0" y="7"/>
                  </a:cubicBezTo>
                  <a:cubicBezTo>
                    <a:pt x="1" y="5"/>
                    <a:pt x="2" y="2"/>
                    <a:pt x="5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1" name="Freeform 1076"/>
            <p:cNvSpPr>
              <a:spLocks/>
            </p:cNvSpPr>
            <p:nvPr userDrawn="1"/>
          </p:nvSpPr>
          <p:spPr bwMode="auto">
            <a:xfrm>
              <a:off x="246" y="221"/>
              <a:ext cx="2" cy="3"/>
            </a:xfrm>
            <a:custGeom>
              <a:avLst/>
              <a:gdLst>
                <a:gd name="T0" fmla="*/ 5 w 5"/>
                <a:gd name="T1" fmla="*/ 0 h 6"/>
                <a:gd name="T2" fmla="*/ 5 w 5"/>
                <a:gd name="T3" fmla="*/ 0 h 6"/>
                <a:gd name="T4" fmla="*/ 3 w 5"/>
                <a:gd name="T5" fmla="*/ 6 h 6"/>
                <a:gd name="T6" fmla="*/ 5 w 5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6">
                  <a:moveTo>
                    <a:pt x="5" y="0"/>
                  </a:moveTo>
                  <a:lnTo>
                    <a:pt x="5" y="0"/>
                  </a:lnTo>
                  <a:cubicBezTo>
                    <a:pt x="3" y="2"/>
                    <a:pt x="3" y="3"/>
                    <a:pt x="3" y="6"/>
                  </a:cubicBezTo>
                  <a:cubicBezTo>
                    <a:pt x="0" y="4"/>
                    <a:pt x="2" y="0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2" name="Freeform 1077"/>
            <p:cNvSpPr>
              <a:spLocks/>
            </p:cNvSpPr>
            <p:nvPr userDrawn="1"/>
          </p:nvSpPr>
          <p:spPr bwMode="auto">
            <a:xfrm>
              <a:off x="209" y="201"/>
              <a:ext cx="16" cy="29"/>
            </a:xfrm>
            <a:custGeom>
              <a:avLst/>
              <a:gdLst>
                <a:gd name="T0" fmla="*/ 16 w 36"/>
                <a:gd name="T1" fmla="*/ 0 h 63"/>
                <a:gd name="T2" fmla="*/ 16 w 36"/>
                <a:gd name="T3" fmla="*/ 0 h 63"/>
                <a:gd name="T4" fmla="*/ 36 w 36"/>
                <a:gd name="T5" fmla="*/ 36 h 63"/>
                <a:gd name="T6" fmla="*/ 15 w 36"/>
                <a:gd name="T7" fmla="*/ 5 h 63"/>
                <a:gd name="T8" fmla="*/ 26 w 36"/>
                <a:gd name="T9" fmla="*/ 63 h 63"/>
                <a:gd name="T10" fmla="*/ 16 w 36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63">
                  <a:moveTo>
                    <a:pt x="16" y="0"/>
                  </a:moveTo>
                  <a:lnTo>
                    <a:pt x="16" y="0"/>
                  </a:lnTo>
                  <a:cubicBezTo>
                    <a:pt x="18" y="5"/>
                    <a:pt x="29" y="25"/>
                    <a:pt x="36" y="36"/>
                  </a:cubicBezTo>
                  <a:cubicBezTo>
                    <a:pt x="29" y="26"/>
                    <a:pt x="19" y="12"/>
                    <a:pt x="15" y="5"/>
                  </a:cubicBezTo>
                  <a:cubicBezTo>
                    <a:pt x="5" y="20"/>
                    <a:pt x="20" y="48"/>
                    <a:pt x="26" y="63"/>
                  </a:cubicBezTo>
                  <a:cubicBezTo>
                    <a:pt x="17" y="49"/>
                    <a:pt x="0" y="15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3" name="Freeform 1078"/>
            <p:cNvSpPr>
              <a:spLocks/>
            </p:cNvSpPr>
            <p:nvPr userDrawn="1"/>
          </p:nvSpPr>
          <p:spPr bwMode="auto">
            <a:xfrm>
              <a:off x="201" y="247"/>
              <a:ext cx="17" cy="15"/>
            </a:xfrm>
            <a:custGeom>
              <a:avLst/>
              <a:gdLst>
                <a:gd name="T0" fmla="*/ 0 w 38"/>
                <a:gd name="T1" fmla="*/ 0 h 34"/>
                <a:gd name="T2" fmla="*/ 0 w 38"/>
                <a:gd name="T3" fmla="*/ 0 h 34"/>
                <a:gd name="T4" fmla="*/ 38 w 38"/>
                <a:gd name="T5" fmla="*/ 14 h 34"/>
                <a:gd name="T6" fmla="*/ 3 w 38"/>
                <a:gd name="T7" fmla="*/ 3 h 34"/>
                <a:gd name="T8" fmla="*/ 29 w 38"/>
                <a:gd name="T9" fmla="*/ 34 h 34"/>
                <a:gd name="T10" fmla="*/ 0 w 38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34">
                  <a:moveTo>
                    <a:pt x="0" y="0"/>
                  </a:moveTo>
                  <a:lnTo>
                    <a:pt x="0" y="0"/>
                  </a:lnTo>
                  <a:cubicBezTo>
                    <a:pt x="12" y="1"/>
                    <a:pt x="29" y="7"/>
                    <a:pt x="38" y="14"/>
                  </a:cubicBezTo>
                  <a:cubicBezTo>
                    <a:pt x="32" y="10"/>
                    <a:pt x="13" y="4"/>
                    <a:pt x="3" y="3"/>
                  </a:cubicBezTo>
                  <a:cubicBezTo>
                    <a:pt x="8" y="21"/>
                    <a:pt x="19" y="27"/>
                    <a:pt x="29" y="34"/>
                  </a:cubicBezTo>
                  <a:cubicBezTo>
                    <a:pt x="18" y="28"/>
                    <a:pt x="0" y="14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4" name="Freeform 1079"/>
            <p:cNvSpPr>
              <a:spLocks/>
            </p:cNvSpPr>
            <p:nvPr userDrawn="1"/>
          </p:nvSpPr>
          <p:spPr bwMode="auto">
            <a:xfrm>
              <a:off x="203" y="225"/>
              <a:ext cx="17" cy="21"/>
            </a:xfrm>
            <a:custGeom>
              <a:avLst/>
              <a:gdLst>
                <a:gd name="T0" fmla="*/ 6 w 39"/>
                <a:gd name="T1" fmla="*/ 0 h 48"/>
                <a:gd name="T2" fmla="*/ 6 w 39"/>
                <a:gd name="T3" fmla="*/ 0 h 48"/>
                <a:gd name="T4" fmla="*/ 39 w 39"/>
                <a:gd name="T5" fmla="*/ 31 h 48"/>
                <a:gd name="T6" fmla="*/ 8 w 39"/>
                <a:gd name="T7" fmla="*/ 5 h 48"/>
                <a:gd name="T8" fmla="*/ 27 w 39"/>
                <a:gd name="T9" fmla="*/ 48 h 48"/>
                <a:gd name="T10" fmla="*/ 6 w 39"/>
                <a:gd name="T1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48">
                  <a:moveTo>
                    <a:pt x="6" y="0"/>
                  </a:moveTo>
                  <a:lnTo>
                    <a:pt x="6" y="0"/>
                  </a:lnTo>
                  <a:cubicBezTo>
                    <a:pt x="11" y="3"/>
                    <a:pt x="33" y="24"/>
                    <a:pt x="39" y="31"/>
                  </a:cubicBezTo>
                  <a:cubicBezTo>
                    <a:pt x="31" y="24"/>
                    <a:pt x="17" y="10"/>
                    <a:pt x="8" y="5"/>
                  </a:cubicBezTo>
                  <a:cubicBezTo>
                    <a:pt x="6" y="24"/>
                    <a:pt x="22" y="42"/>
                    <a:pt x="27" y="48"/>
                  </a:cubicBezTo>
                  <a:cubicBezTo>
                    <a:pt x="17" y="40"/>
                    <a:pt x="0" y="20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5" name="Freeform 1080"/>
            <p:cNvSpPr>
              <a:spLocks/>
            </p:cNvSpPr>
            <p:nvPr userDrawn="1"/>
          </p:nvSpPr>
          <p:spPr bwMode="auto">
            <a:xfrm>
              <a:off x="240" y="239"/>
              <a:ext cx="9" cy="19"/>
            </a:xfrm>
            <a:custGeom>
              <a:avLst/>
              <a:gdLst>
                <a:gd name="T0" fmla="*/ 5 w 20"/>
                <a:gd name="T1" fmla="*/ 0 h 41"/>
                <a:gd name="T2" fmla="*/ 5 w 20"/>
                <a:gd name="T3" fmla="*/ 0 h 41"/>
                <a:gd name="T4" fmla="*/ 15 w 20"/>
                <a:gd name="T5" fmla="*/ 16 h 41"/>
                <a:gd name="T6" fmla="*/ 6 w 20"/>
                <a:gd name="T7" fmla="*/ 8 h 41"/>
                <a:gd name="T8" fmla="*/ 20 w 20"/>
                <a:gd name="T9" fmla="*/ 41 h 41"/>
                <a:gd name="T10" fmla="*/ 5 w 20"/>
                <a:gd name="T1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41">
                  <a:moveTo>
                    <a:pt x="5" y="0"/>
                  </a:moveTo>
                  <a:lnTo>
                    <a:pt x="5" y="0"/>
                  </a:lnTo>
                  <a:cubicBezTo>
                    <a:pt x="8" y="6"/>
                    <a:pt x="10" y="11"/>
                    <a:pt x="15" y="16"/>
                  </a:cubicBezTo>
                  <a:cubicBezTo>
                    <a:pt x="11" y="14"/>
                    <a:pt x="6" y="9"/>
                    <a:pt x="6" y="8"/>
                  </a:cubicBezTo>
                  <a:cubicBezTo>
                    <a:pt x="4" y="17"/>
                    <a:pt x="13" y="34"/>
                    <a:pt x="20" y="41"/>
                  </a:cubicBezTo>
                  <a:cubicBezTo>
                    <a:pt x="4" y="29"/>
                    <a:pt x="0" y="11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6" name="Freeform 1081"/>
            <p:cNvSpPr>
              <a:spLocks/>
            </p:cNvSpPr>
            <p:nvPr userDrawn="1"/>
          </p:nvSpPr>
          <p:spPr bwMode="auto">
            <a:xfrm>
              <a:off x="237" y="257"/>
              <a:ext cx="10" cy="11"/>
            </a:xfrm>
            <a:custGeom>
              <a:avLst/>
              <a:gdLst>
                <a:gd name="T0" fmla="*/ 0 w 23"/>
                <a:gd name="T1" fmla="*/ 0 h 23"/>
                <a:gd name="T2" fmla="*/ 0 w 23"/>
                <a:gd name="T3" fmla="*/ 0 h 23"/>
                <a:gd name="T4" fmla="*/ 23 w 23"/>
                <a:gd name="T5" fmla="*/ 10 h 23"/>
                <a:gd name="T6" fmla="*/ 3 w 23"/>
                <a:gd name="T7" fmla="*/ 3 h 23"/>
                <a:gd name="T8" fmla="*/ 15 w 23"/>
                <a:gd name="T9" fmla="*/ 23 h 23"/>
                <a:gd name="T10" fmla="*/ 0 w 23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20" y="7"/>
                    <a:pt x="23" y="10"/>
                  </a:cubicBezTo>
                  <a:cubicBezTo>
                    <a:pt x="17" y="7"/>
                    <a:pt x="11" y="4"/>
                    <a:pt x="3" y="3"/>
                  </a:cubicBezTo>
                  <a:cubicBezTo>
                    <a:pt x="4" y="8"/>
                    <a:pt x="10" y="17"/>
                    <a:pt x="15" y="23"/>
                  </a:cubicBezTo>
                  <a:cubicBezTo>
                    <a:pt x="6" y="17"/>
                    <a:pt x="0" y="6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7" name="Freeform 1082"/>
            <p:cNvSpPr>
              <a:spLocks/>
            </p:cNvSpPr>
            <p:nvPr userDrawn="1"/>
          </p:nvSpPr>
          <p:spPr bwMode="auto">
            <a:xfrm>
              <a:off x="199" y="263"/>
              <a:ext cx="16" cy="13"/>
            </a:xfrm>
            <a:custGeom>
              <a:avLst/>
              <a:gdLst>
                <a:gd name="T0" fmla="*/ 0 w 35"/>
                <a:gd name="T1" fmla="*/ 1 h 28"/>
                <a:gd name="T2" fmla="*/ 0 w 35"/>
                <a:gd name="T3" fmla="*/ 1 h 28"/>
                <a:gd name="T4" fmla="*/ 35 w 35"/>
                <a:gd name="T5" fmla="*/ 8 h 28"/>
                <a:gd name="T6" fmla="*/ 4 w 35"/>
                <a:gd name="T7" fmla="*/ 4 h 28"/>
                <a:gd name="T8" fmla="*/ 33 w 35"/>
                <a:gd name="T9" fmla="*/ 28 h 28"/>
                <a:gd name="T10" fmla="*/ 0 w 35"/>
                <a:gd name="T11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0" y="1"/>
                  </a:moveTo>
                  <a:lnTo>
                    <a:pt x="0" y="1"/>
                  </a:lnTo>
                  <a:cubicBezTo>
                    <a:pt x="11" y="0"/>
                    <a:pt x="27" y="4"/>
                    <a:pt x="35" y="8"/>
                  </a:cubicBezTo>
                  <a:cubicBezTo>
                    <a:pt x="24" y="6"/>
                    <a:pt x="19" y="3"/>
                    <a:pt x="4" y="4"/>
                  </a:cubicBezTo>
                  <a:cubicBezTo>
                    <a:pt x="8" y="11"/>
                    <a:pt x="22" y="23"/>
                    <a:pt x="33" y="28"/>
                  </a:cubicBezTo>
                  <a:cubicBezTo>
                    <a:pt x="15" y="22"/>
                    <a:pt x="2" y="9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8" name="Freeform 1083"/>
            <p:cNvSpPr>
              <a:spLocks/>
            </p:cNvSpPr>
            <p:nvPr userDrawn="1"/>
          </p:nvSpPr>
          <p:spPr bwMode="auto">
            <a:xfrm>
              <a:off x="233" y="269"/>
              <a:ext cx="9" cy="9"/>
            </a:xfrm>
            <a:custGeom>
              <a:avLst/>
              <a:gdLst>
                <a:gd name="T0" fmla="*/ 22 w 22"/>
                <a:gd name="T1" fmla="*/ 5 h 20"/>
                <a:gd name="T2" fmla="*/ 22 w 22"/>
                <a:gd name="T3" fmla="*/ 5 h 20"/>
                <a:gd name="T4" fmla="*/ 3 w 22"/>
                <a:gd name="T5" fmla="*/ 6 h 20"/>
                <a:gd name="T6" fmla="*/ 16 w 22"/>
                <a:gd name="T7" fmla="*/ 20 h 20"/>
                <a:gd name="T8" fmla="*/ 0 w 22"/>
                <a:gd name="T9" fmla="*/ 5 h 20"/>
                <a:gd name="T10" fmla="*/ 22 w 22"/>
                <a:gd name="T11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20">
                  <a:moveTo>
                    <a:pt x="22" y="5"/>
                  </a:moveTo>
                  <a:lnTo>
                    <a:pt x="22" y="5"/>
                  </a:lnTo>
                  <a:cubicBezTo>
                    <a:pt x="15" y="3"/>
                    <a:pt x="10" y="2"/>
                    <a:pt x="3" y="6"/>
                  </a:cubicBezTo>
                  <a:cubicBezTo>
                    <a:pt x="4" y="12"/>
                    <a:pt x="11" y="18"/>
                    <a:pt x="16" y="20"/>
                  </a:cubicBezTo>
                  <a:cubicBezTo>
                    <a:pt x="9" y="19"/>
                    <a:pt x="1" y="13"/>
                    <a:pt x="0" y="5"/>
                  </a:cubicBezTo>
                  <a:cubicBezTo>
                    <a:pt x="7" y="0"/>
                    <a:pt x="16" y="2"/>
                    <a:pt x="22" y="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9" name="Freeform 1084"/>
            <p:cNvSpPr>
              <a:spLocks/>
            </p:cNvSpPr>
            <p:nvPr userDrawn="1"/>
          </p:nvSpPr>
          <p:spPr bwMode="auto">
            <a:xfrm>
              <a:off x="246" y="276"/>
              <a:ext cx="7" cy="3"/>
            </a:xfrm>
            <a:custGeom>
              <a:avLst/>
              <a:gdLst>
                <a:gd name="T0" fmla="*/ 0 w 15"/>
                <a:gd name="T1" fmla="*/ 0 h 6"/>
                <a:gd name="T2" fmla="*/ 0 w 15"/>
                <a:gd name="T3" fmla="*/ 0 h 6"/>
                <a:gd name="T4" fmla="*/ 15 w 15"/>
                <a:gd name="T5" fmla="*/ 4 h 6"/>
                <a:gd name="T6" fmla="*/ 15 w 15"/>
                <a:gd name="T7" fmla="*/ 6 h 6"/>
                <a:gd name="T8" fmla="*/ 0 w 1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6">
                  <a:moveTo>
                    <a:pt x="0" y="0"/>
                  </a:moveTo>
                  <a:lnTo>
                    <a:pt x="0" y="0"/>
                  </a:lnTo>
                  <a:cubicBezTo>
                    <a:pt x="5" y="1"/>
                    <a:pt x="10" y="2"/>
                    <a:pt x="15" y="4"/>
                  </a:cubicBezTo>
                  <a:lnTo>
                    <a:pt x="15" y="6"/>
                  </a:lnTo>
                  <a:cubicBezTo>
                    <a:pt x="11" y="4"/>
                    <a:pt x="5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0" name="Freeform 1085"/>
            <p:cNvSpPr>
              <a:spLocks/>
            </p:cNvSpPr>
            <p:nvPr userDrawn="1"/>
          </p:nvSpPr>
          <p:spPr bwMode="auto">
            <a:xfrm>
              <a:off x="255" y="273"/>
              <a:ext cx="8" cy="8"/>
            </a:xfrm>
            <a:custGeom>
              <a:avLst/>
              <a:gdLst>
                <a:gd name="T0" fmla="*/ 19 w 19"/>
                <a:gd name="T1" fmla="*/ 4 h 19"/>
                <a:gd name="T2" fmla="*/ 19 w 19"/>
                <a:gd name="T3" fmla="*/ 4 h 19"/>
                <a:gd name="T4" fmla="*/ 3 w 19"/>
                <a:gd name="T5" fmla="*/ 5 h 19"/>
                <a:gd name="T6" fmla="*/ 10 w 19"/>
                <a:gd name="T7" fmla="*/ 19 h 19"/>
                <a:gd name="T8" fmla="*/ 0 w 19"/>
                <a:gd name="T9" fmla="*/ 4 h 19"/>
                <a:gd name="T10" fmla="*/ 19 w 19"/>
                <a:gd name="T11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9">
                  <a:moveTo>
                    <a:pt x="19" y="4"/>
                  </a:moveTo>
                  <a:lnTo>
                    <a:pt x="19" y="4"/>
                  </a:lnTo>
                  <a:cubicBezTo>
                    <a:pt x="13" y="3"/>
                    <a:pt x="7" y="3"/>
                    <a:pt x="3" y="5"/>
                  </a:cubicBezTo>
                  <a:cubicBezTo>
                    <a:pt x="3" y="10"/>
                    <a:pt x="6" y="16"/>
                    <a:pt x="10" y="19"/>
                  </a:cubicBezTo>
                  <a:cubicBezTo>
                    <a:pt x="4" y="17"/>
                    <a:pt x="0" y="9"/>
                    <a:pt x="0" y="4"/>
                  </a:cubicBezTo>
                  <a:cubicBezTo>
                    <a:pt x="4" y="2"/>
                    <a:pt x="11" y="0"/>
                    <a:pt x="19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1" name="Freeform 1086"/>
            <p:cNvSpPr>
              <a:spLocks/>
            </p:cNvSpPr>
            <p:nvPr userDrawn="1"/>
          </p:nvSpPr>
          <p:spPr bwMode="auto">
            <a:xfrm>
              <a:off x="255" y="253"/>
              <a:ext cx="8" cy="16"/>
            </a:xfrm>
            <a:custGeom>
              <a:avLst/>
              <a:gdLst>
                <a:gd name="T0" fmla="*/ 3 w 17"/>
                <a:gd name="T1" fmla="*/ 0 h 34"/>
                <a:gd name="T2" fmla="*/ 3 w 17"/>
                <a:gd name="T3" fmla="*/ 0 h 34"/>
                <a:gd name="T4" fmla="*/ 17 w 17"/>
                <a:gd name="T5" fmla="*/ 15 h 34"/>
                <a:gd name="T6" fmla="*/ 5 w 17"/>
                <a:gd name="T7" fmla="*/ 6 h 34"/>
                <a:gd name="T8" fmla="*/ 14 w 17"/>
                <a:gd name="T9" fmla="*/ 34 h 34"/>
                <a:gd name="T10" fmla="*/ 3 w 17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34">
                  <a:moveTo>
                    <a:pt x="3" y="0"/>
                  </a:moveTo>
                  <a:lnTo>
                    <a:pt x="3" y="0"/>
                  </a:lnTo>
                  <a:cubicBezTo>
                    <a:pt x="6" y="4"/>
                    <a:pt x="14" y="12"/>
                    <a:pt x="17" y="15"/>
                  </a:cubicBezTo>
                  <a:cubicBezTo>
                    <a:pt x="12" y="12"/>
                    <a:pt x="8" y="10"/>
                    <a:pt x="5" y="6"/>
                  </a:cubicBezTo>
                  <a:cubicBezTo>
                    <a:pt x="3" y="16"/>
                    <a:pt x="11" y="31"/>
                    <a:pt x="14" y="34"/>
                  </a:cubicBezTo>
                  <a:cubicBezTo>
                    <a:pt x="4" y="26"/>
                    <a:pt x="0" y="13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2" name="Freeform 1087"/>
            <p:cNvSpPr>
              <a:spLocks/>
            </p:cNvSpPr>
            <p:nvPr userDrawn="1"/>
          </p:nvSpPr>
          <p:spPr bwMode="auto">
            <a:xfrm>
              <a:off x="263" y="264"/>
              <a:ext cx="9" cy="9"/>
            </a:xfrm>
            <a:custGeom>
              <a:avLst/>
              <a:gdLst>
                <a:gd name="T0" fmla="*/ 0 w 20"/>
                <a:gd name="T1" fmla="*/ 0 h 21"/>
                <a:gd name="T2" fmla="*/ 0 w 20"/>
                <a:gd name="T3" fmla="*/ 0 h 21"/>
                <a:gd name="T4" fmla="*/ 20 w 20"/>
                <a:gd name="T5" fmla="*/ 18 h 21"/>
                <a:gd name="T6" fmla="*/ 20 w 20"/>
                <a:gd name="T7" fmla="*/ 20 h 21"/>
                <a:gd name="T8" fmla="*/ 18 w 20"/>
                <a:gd name="T9" fmla="*/ 21 h 21"/>
                <a:gd name="T10" fmla="*/ 0 w 20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lnTo>
                    <a:pt x="0" y="0"/>
                  </a:lnTo>
                  <a:cubicBezTo>
                    <a:pt x="8" y="5"/>
                    <a:pt x="20" y="18"/>
                    <a:pt x="20" y="18"/>
                  </a:cubicBezTo>
                  <a:lnTo>
                    <a:pt x="20" y="20"/>
                  </a:lnTo>
                  <a:lnTo>
                    <a:pt x="18" y="21"/>
                  </a:lnTo>
                  <a:cubicBezTo>
                    <a:pt x="18" y="21"/>
                    <a:pt x="4" y="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3" name="Freeform 1088"/>
            <p:cNvSpPr>
              <a:spLocks/>
            </p:cNvSpPr>
            <p:nvPr userDrawn="1"/>
          </p:nvSpPr>
          <p:spPr bwMode="auto">
            <a:xfrm>
              <a:off x="267" y="268"/>
              <a:ext cx="4" cy="5"/>
            </a:xfrm>
            <a:custGeom>
              <a:avLst/>
              <a:gdLst>
                <a:gd name="T0" fmla="*/ 0 w 10"/>
                <a:gd name="T1" fmla="*/ 0 h 11"/>
                <a:gd name="T2" fmla="*/ 0 w 10"/>
                <a:gd name="T3" fmla="*/ 0 h 11"/>
                <a:gd name="T4" fmla="*/ 10 w 10"/>
                <a:gd name="T5" fmla="*/ 10 h 11"/>
                <a:gd name="T6" fmla="*/ 9 w 10"/>
                <a:gd name="T7" fmla="*/ 11 h 11"/>
                <a:gd name="T8" fmla="*/ 0 w 10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10" y="10"/>
                    <a:pt x="10" y="10"/>
                  </a:cubicBezTo>
                  <a:lnTo>
                    <a:pt x="9" y="11"/>
                  </a:lnTo>
                  <a:cubicBezTo>
                    <a:pt x="9" y="11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4" name="Freeform 1089"/>
            <p:cNvSpPr>
              <a:spLocks/>
            </p:cNvSpPr>
            <p:nvPr userDrawn="1"/>
          </p:nvSpPr>
          <p:spPr bwMode="auto">
            <a:xfrm>
              <a:off x="261" y="278"/>
              <a:ext cx="7" cy="5"/>
            </a:xfrm>
            <a:custGeom>
              <a:avLst/>
              <a:gdLst>
                <a:gd name="T0" fmla="*/ 0 w 15"/>
                <a:gd name="T1" fmla="*/ 0 h 11"/>
                <a:gd name="T2" fmla="*/ 0 w 15"/>
                <a:gd name="T3" fmla="*/ 0 h 11"/>
                <a:gd name="T4" fmla="*/ 15 w 15"/>
                <a:gd name="T5" fmla="*/ 8 h 11"/>
                <a:gd name="T6" fmla="*/ 15 w 15"/>
                <a:gd name="T7" fmla="*/ 10 h 11"/>
                <a:gd name="T8" fmla="*/ 13 w 15"/>
                <a:gd name="T9" fmla="*/ 11 h 11"/>
                <a:gd name="T10" fmla="*/ 0 w 15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1">
                  <a:moveTo>
                    <a:pt x="0" y="0"/>
                  </a:moveTo>
                  <a:lnTo>
                    <a:pt x="0" y="0"/>
                  </a:lnTo>
                  <a:cubicBezTo>
                    <a:pt x="8" y="3"/>
                    <a:pt x="13" y="6"/>
                    <a:pt x="15" y="8"/>
                  </a:cubicBezTo>
                  <a:cubicBezTo>
                    <a:pt x="15" y="8"/>
                    <a:pt x="15" y="10"/>
                    <a:pt x="15" y="10"/>
                  </a:cubicBezTo>
                  <a:lnTo>
                    <a:pt x="13" y="11"/>
                  </a:lnTo>
                  <a:cubicBezTo>
                    <a:pt x="10" y="9"/>
                    <a:pt x="6" y="5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5" name="Freeform 1090"/>
            <p:cNvSpPr>
              <a:spLocks/>
            </p:cNvSpPr>
            <p:nvPr userDrawn="1"/>
          </p:nvSpPr>
          <p:spPr bwMode="auto">
            <a:xfrm>
              <a:off x="264" y="280"/>
              <a:ext cx="3" cy="2"/>
            </a:xfrm>
            <a:custGeom>
              <a:avLst/>
              <a:gdLst>
                <a:gd name="T0" fmla="*/ 0 w 6"/>
                <a:gd name="T1" fmla="*/ 0 h 4"/>
                <a:gd name="T2" fmla="*/ 0 w 6"/>
                <a:gd name="T3" fmla="*/ 0 h 4"/>
                <a:gd name="T4" fmla="*/ 6 w 6"/>
                <a:gd name="T5" fmla="*/ 3 h 4"/>
                <a:gd name="T6" fmla="*/ 5 w 6"/>
                <a:gd name="T7" fmla="*/ 4 h 4"/>
                <a:gd name="T8" fmla="*/ 0 w 6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6" y="3"/>
                    <a:pt x="6" y="3"/>
                  </a:cubicBezTo>
                  <a:lnTo>
                    <a:pt x="5" y="4"/>
                  </a:lnTo>
                  <a:cubicBezTo>
                    <a:pt x="5" y="4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6" name="Freeform 1091"/>
            <p:cNvSpPr>
              <a:spLocks/>
            </p:cNvSpPr>
            <p:nvPr userDrawn="1"/>
          </p:nvSpPr>
          <p:spPr bwMode="auto">
            <a:xfrm>
              <a:off x="223" y="314"/>
              <a:ext cx="25" cy="28"/>
            </a:xfrm>
            <a:custGeom>
              <a:avLst/>
              <a:gdLst>
                <a:gd name="T0" fmla="*/ 53 w 56"/>
                <a:gd name="T1" fmla="*/ 0 h 63"/>
                <a:gd name="T2" fmla="*/ 53 w 56"/>
                <a:gd name="T3" fmla="*/ 0 h 63"/>
                <a:gd name="T4" fmla="*/ 53 w 56"/>
                <a:gd name="T5" fmla="*/ 5 h 63"/>
                <a:gd name="T6" fmla="*/ 24 w 56"/>
                <a:gd name="T7" fmla="*/ 40 h 63"/>
                <a:gd name="T8" fmla="*/ 54 w 56"/>
                <a:gd name="T9" fmla="*/ 11 h 63"/>
                <a:gd name="T10" fmla="*/ 56 w 56"/>
                <a:gd name="T11" fmla="*/ 17 h 63"/>
                <a:gd name="T12" fmla="*/ 23 w 56"/>
                <a:gd name="T13" fmla="*/ 56 h 63"/>
                <a:gd name="T14" fmla="*/ 3 w 56"/>
                <a:gd name="T15" fmla="*/ 58 h 63"/>
                <a:gd name="T16" fmla="*/ 6 w 56"/>
                <a:gd name="T17" fmla="*/ 40 h 63"/>
                <a:gd name="T18" fmla="*/ 53 w 56"/>
                <a:gd name="T1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63">
                  <a:moveTo>
                    <a:pt x="53" y="0"/>
                  </a:moveTo>
                  <a:lnTo>
                    <a:pt x="53" y="0"/>
                  </a:lnTo>
                  <a:cubicBezTo>
                    <a:pt x="53" y="2"/>
                    <a:pt x="53" y="4"/>
                    <a:pt x="53" y="5"/>
                  </a:cubicBezTo>
                  <a:cubicBezTo>
                    <a:pt x="50" y="9"/>
                    <a:pt x="31" y="30"/>
                    <a:pt x="24" y="40"/>
                  </a:cubicBezTo>
                  <a:cubicBezTo>
                    <a:pt x="31" y="33"/>
                    <a:pt x="49" y="17"/>
                    <a:pt x="54" y="11"/>
                  </a:cubicBezTo>
                  <a:cubicBezTo>
                    <a:pt x="54" y="11"/>
                    <a:pt x="56" y="14"/>
                    <a:pt x="56" y="17"/>
                  </a:cubicBezTo>
                  <a:cubicBezTo>
                    <a:pt x="55" y="17"/>
                    <a:pt x="28" y="50"/>
                    <a:pt x="23" y="56"/>
                  </a:cubicBezTo>
                  <a:cubicBezTo>
                    <a:pt x="17" y="63"/>
                    <a:pt x="9" y="58"/>
                    <a:pt x="3" y="58"/>
                  </a:cubicBezTo>
                  <a:cubicBezTo>
                    <a:pt x="3" y="52"/>
                    <a:pt x="0" y="47"/>
                    <a:pt x="6" y="40"/>
                  </a:cubicBezTo>
                  <a:cubicBezTo>
                    <a:pt x="9" y="37"/>
                    <a:pt x="48" y="4"/>
                    <a:pt x="5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7" name="Freeform 1092"/>
            <p:cNvSpPr>
              <a:spLocks/>
            </p:cNvSpPr>
            <p:nvPr userDrawn="1"/>
          </p:nvSpPr>
          <p:spPr bwMode="auto">
            <a:xfrm>
              <a:off x="213" y="310"/>
              <a:ext cx="34" cy="22"/>
            </a:xfrm>
            <a:custGeom>
              <a:avLst/>
              <a:gdLst>
                <a:gd name="T0" fmla="*/ 0 w 76"/>
                <a:gd name="T1" fmla="*/ 39 h 47"/>
                <a:gd name="T2" fmla="*/ 0 w 76"/>
                <a:gd name="T3" fmla="*/ 39 h 47"/>
                <a:gd name="T4" fmla="*/ 19 w 76"/>
                <a:gd name="T5" fmla="*/ 15 h 47"/>
                <a:gd name="T6" fmla="*/ 57 w 76"/>
                <a:gd name="T7" fmla="*/ 0 h 47"/>
                <a:gd name="T8" fmla="*/ 61 w 76"/>
                <a:gd name="T9" fmla="*/ 1 h 47"/>
                <a:gd name="T10" fmla="*/ 28 w 76"/>
                <a:gd name="T11" fmla="*/ 23 h 47"/>
                <a:gd name="T12" fmla="*/ 67 w 76"/>
                <a:gd name="T13" fmla="*/ 3 h 47"/>
                <a:gd name="T14" fmla="*/ 76 w 76"/>
                <a:gd name="T15" fmla="*/ 2 h 47"/>
                <a:gd name="T16" fmla="*/ 24 w 76"/>
                <a:gd name="T17" fmla="*/ 39 h 47"/>
                <a:gd name="T18" fmla="*/ 0 w 76"/>
                <a:gd name="T1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47">
                  <a:moveTo>
                    <a:pt x="0" y="39"/>
                  </a:moveTo>
                  <a:lnTo>
                    <a:pt x="0" y="39"/>
                  </a:lnTo>
                  <a:cubicBezTo>
                    <a:pt x="1" y="33"/>
                    <a:pt x="1" y="22"/>
                    <a:pt x="19" y="15"/>
                  </a:cubicBezTo>
                  <a:cubicBezTo>
                    <a:pt x="24" y="13"/>
                    <a:pt x="52" y="1"/>
                    <a:pt x="57" y="0"/>
                  </a:cubicBezTo>
                  <a:cubicBezTo>
                    <a:pt x="59" y="0"/>
                    <a:pt x="61" y="1"/>
                    <a:pt x="61" y="1"/>
                  </a:cubicBezTo>
                  <a:cubicBezTo>
                    <a:pt x="57" y="3"/>
                    <a:pt x="39" y="15"/>
                    <a:pt x="28" y="23"/>
                  </a:cubicBezTo>
                  <a:cubicBezTo>
                    <a:pt x="41" y="19"/>
                    <a:pt x="65" y="4"/>
                    <a:pt x="67" y="3"/>
                  </a:cubicBezTo>
                  <a:cubicBezTo>
                    <a:pt x="69" y="3"/>
                    <a:pt x="72" y="4"/>
                    <a:pt x="76" y="2"/>
                  </a:cubicBezTo>
                  <a:cubicBezTo>
                    <a:pt x="69" y="7"/>
                    <a:pt x="34" y="34"/>
                    <a:pt x="24" y="39"/>
                  </a:cubicBezTo>
                  <a:cubicBezTo>
                    <a:pt x="9" y="47"/>
                    <a:pt x="5" y="41"/>
                    <a:pt x="0" y="3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8" name="Freeform 1093"/>
            <p:cNvSpPr>
              <a:spLocks/>
            </p:cNvSpPr>
            <p:nvPr userDrawn="1"/>
          </p:nvSpPr>
          <p:spPr bwMode="auto">
            <a:xfrm>
              <a:off x="205" y="302"/>
              <a:ext cx="36" cy="15"/>
            </a:xfrm>
            <a:custGeom>
              <a:avLst/>
              <a:gdLst>
                <a:gd name="T0" fmla="*/ 79 w 79"/>
                <a:gd name="T1" fmla="*/ 0 h 33"/>
                <a:gd name="T2" fmla="*/ 79 w 79"/>
                <a:gd name="T3" fmla="*/ 0 h 33"/>
                <a:gd name="T4" fmla="*/ 75 w 79"/>
                <a:gd name="T5" fmla="*/ 6 h 33"/>
                <a:gd name="T6" fmla="*/ 35 w 79"/>
                <a:gd name="T7" fmla="*/ 17 h 33"/>
                <a:gd name="T8" fmla="*/ 74 w 79"/>
                <a:gd name="T9" fmla="*/ 11 h 33"/>
                <a:gd name="T10" fmla="*/ 74 w 79"/>
                <a:gd name="T11" fmla="*/ 15 h 33"/>
                <a:gd name="T12" fmla="*/ 33 w 79"/>
                <a:gd name="T13" fmla="*/ 29 h 33"/>
                <a:gd name="T14" fmla="*/ 0 w 79"/>
                <a:gd name="T15" fmla="*/ 25 h 33"/>
                <a:gd name="T16" fmla="*/ 24 w 79"/>
                <a:gd name="T17" fmla="*/ 8 h 33"/>
                <a:gd name="T18" fmla="*/ 79 w 79"/>
                <a:gd name="T1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9" h="33">
                  <a:moveTo>
                    <a:pt x="79" y="0"/>
                  </a:moveTo>
                  <a:lnTo>
                    <a:pt x="79" y="0"/>
                  </a:lnTo>
                  <a:cubicBezTo>
                    <a:pt x="77" y="2"/>
                    <a:pt x="76" y="4"/>
                    <a:pt x="75" y="6"/>
                  </a:cubicBezTo>
                  <a:cubicBezTo>
                    <a:pt x="73" y="7"/>
                    <a:pt x="48" y="12"/>
                    <a:pt x="35" y="17"/>
                  </a:cubicBezTo>
                  <a:cubicBezTo>
                    <a:pt x="49" y="17"/>
                    <a:pt x="74" y="11"/>
                    <a:pt x="74" y="11"/>
                  </a:cubicBezTo>
                  <a:cubicBezTo>
                    <a:pt x="74" y="12"/>
                    <a:pt x="74" y="14"/>
                    <a:pt x="74" y="15"/>
                  </a:cubicBezTo>
                  <a:cubicBezTo>
                    <a:pt x="65" y="20"/>
                    <a:pt x="38" y="27"/>
                    <a:pt x="33" y="29"/>
                  </a:cubicBezTo>
                  <a:cubicBezTo>
                    <a:pt x="23" y="33"/>
                    <a:pt x="5" y="31"/>
                    <a:pt x="0" y="25"/>
                  </a:cubicBezTo>
                  <a:cubicBezTo>
                    <a:pt x="5" y="15"/>
                    <a:pt x="15" y="9"/>
                    <a:pt x="24" y="8"/>
                  </a:cubicBezTo>
                  <a:cubicBezTo>
                    <a:pt x="36" y="6"/>
                    <a:pt x="65" y="2"/>
                    <a:pt x="7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9" name="Freeform 1094"/>
            <p:cNvSpPr>
              <a:spLocks/>
            </p:cNvSpPr>
            <p:nvPr userDrawn="1"/>
          </p:nvSpPr>
          <p:spPr bwMode="auto">
            <a:xfrm>
              <a:off x="202" y="294"/>
              <a:ext cx="16" cy="10"/>
            </a:xfrm>
            <a:custGeom>
              <a:avLst/>
              <a:gdLst>
                <a:gd name="T0" fmla="*/ 29 w 35"/>
                <a:gd name="T1" fmla="*/ 0 h 22"/>
                <a:gd name="T2" fmla="*/ 29 w 35"/>
                <a:gd name="T3" fmla="*/ 0 h 22"/>
                <a:gd name="T4" fmla="*/ 4 w 35"/>
                <a:gd name="T5" fmla="*/ 10 h 22"/>
                <a:gd name="T6" fmla="*/ 35 w 35"/>
                <a:gd name="T7" fmla="*/ 20 h 22"/>
                <a:gd name="T8" fmla="*/ 0 w 35"/>
                <a:gd name="T9" fmla="*/ 10 h 22"/>
                <a:gd name="T10" fmla="*/ 29 w 35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2">
                  <a:moveTo>
                    <a:pt x="29" y="0"/>
                  </a:moveTo>
                  <a:lnTo>
                    <a:pt x="29" y="0"/>
                  </a:lnTo>
                  <a:cubicBezTo>
                    <a:pt x="20" y="1"/>
                    <a:pt x="9" y="5"/>
                    <a:pt x="4" y="10"/>
                  </a:cubicBezTo>
                  <a:cubicBezTo>
                    <a:pt x="8" y="17"/>
                    <a:pt x="26" y="20"/>
                    <a:pt x="35" y="20"/>
                  </a:cubicBezTo>
                  <a:cubicBezTo>
                    <a:pt x="19" y="22"/>
                    <a:pt x="4" y="18"/>
                    <a:pt x="0" y="10"/>
                  </a:cubicBezTo>
                  <a:cubicBezTo>
                    <a:pt x="6" y="3"/>
                    <a:pt x="20" y="0"/>
                    <a:pt x="2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0" name="Freeform 1095"/>
            <p:cNvSpPr>
              <a:spLocks/>
            </p:cNvSpPr>
            <p:nvPr userDrawn="1"/>
          </p:nvSpPr>
          <p:spPr bwMode="auto">
            <a:xfrm>
              <a:off x="199" y="279"/>
              <a:ext cx="17" cy="11"/>
            </a:xfrm>
            <a:custGeom>
              <a:avLst/>
              <a:gdLst>
                <a:gd name="T0" fmla="*/ 36 w 36"/>
                <a:gd name="T1" fmla="*/ 3 h 23"/>
                <a:gd name="T2" fmla="*/ 36 w 36"/>
                <a:gd name="T3" fmla="*/ 3 h 23"/>
                <a:gd name="T4" fmla="*/ 6 w 36"/>
                <a:gd name="T5" fmla="*/ 6 h 23"/>
                <a:gd name="T6" fmla="*/ 35 w 36"/>
                <a:gd name="T7" fmla="*/ 23 h 23"/>
                <a:gd name="T8" fmla="*/ 0 w 36"/>
                <a:gd name="T9" fmla="*/ 4 h 23"/>
                <a:gd name="T10" fmla="*/ 36 w 36"/>
                <a:gd name="T11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23">
                  <a:moveTo>
                    <a:pt x="36" y="3"/>
                  </a:moveTo>
                  <a:lnTo>
                    <a:pt x="36" y="3"/>
                  </a:lnTo>
                  <a:cubicBezTo>
                    <a:pt x="26" y="2"/>
                    <a:pt x="14" y="2"/>
                    <a:pt x="6" y="6"/>
                  </a:cubicBezTo>
                  <a:cubicBezTo>
                    <a:pt x="9" y="11"/>
                    <a:pt x="21" y="20"/>
                    <a:pt x="35" y="23"/>
                  </a:cubicBezTo>
                  <a:cubicBezTo>
                    <a:pt x="24" y="22"/>
                    <a:pt x="4" y="14"/>
                    <a:pt x="0" y="4"/>
                  </a:cubicBezTo>
                  <a:cubicBezTo>
                    <a:pt x="9" y="0"/>
                    <a:pt x="29" y="0"/>
                    <a:pt x="36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1" name="Freeform 1096"/>
            <p:cNvSpPr>
              <a:spLocks/>
            </p:cNvSpPr>
            <p:nvPr userDrawn="1"/>
          </p:nvSpPr>
          <p:spPr bwMode="auto">
            <a:xfrm>
              <a:off x="233" y="281"/>
              <a:ext cx="9" cy="9"/>
            </a:xfrm>
            <a:custGeom>
              <a:avLst/>
              <a:gdLst>
                <a:gd name="T0" fmla="*/ 21 w 21"/>
                <a:gd name="T1" fmla="*/ 3 h 19"/>
                <a:gd name="T2" fmla="*/ 21 w 21"/>
                <a:gd name="T3" fmla="*/ 3 h 19"/>
                <a:gd name="T4" fmla="*/ 3 w 21"/>
                <a:gd name="T5" fmla="*/ 9 h 19"/>
                <a:gd name="T6" fmla="*/ 16 w 21"/>
                <a:gd name="T7" fmla="*/ 19 h 19"/>
                <a:gd name="T8" fmla="*/ 0 w 21"/>
                <a:gd name="T9" fmla="*/ 8 h 19"/>
                <a:gd name="T10" fmla="*/ 21 w 21"/>
                <a:gd name="T11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9">
                  <a:moveTo>
                    <a:pt x="21" y="3"/>
                  </a:moveTo>
                  <a:lnTo>
                    <a:pt x="21" y="3"/>
                  </a:lnTo>
                  <a:cubicBezTo>
                    <a:pt x="12" y="2"/>
                    <a:pt x="6" y="5"/>
                    <a:pt x="3" y="9"/>
                  </a:cubicBezTo>
                  <a:cubicBezTo>
                    <a:pt x="5" y="14"/>
                    <a:pt x="11" y="18"/>
                    <a:pt x="16" y="19"/>
                  </a:cubicBezTo>
                  <a:cubicBezTo>
                    <a:pt x="9" y="19"/>
                    <a:pt x="2" y="14"/>
                    <a:pt x="0" y="8"/>
                  </a:cubicBezTo>
                  <a:cubicBezTo>
                    <a:pt x="4" y="3"/>
                    <a:pt x="14" y="0"/>
                    <a:pt x="21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2" name="Freeform 1097"/>
            <p:cNvSpPr>
              <a:spLocks/>
            </p:cNvSpPr>
            <p:nvPr userDrawn="1"/>
          </p:nvSpPr>
          <p:spPr bwMode="auto">
            <a:xfrm>
              <a:off x="254" y="284"/>
              <a:ext cx="7" cy="9"/>
            </a:xfrm>
            <a:custGeom>
              <a:avLst/>
              <a:gdLst>
                <a:gd name="T0" fmla="*/ 16 w 16"/>
                <a:gd name="T1" fmla="*/ 2 h 19"/>
                <a:gd name="T2" fmla="*/ 16 w 16"/>
                <a:gd name="T3" fmla="*/ 2 h 19"/>
                <a:gd name="T4" fmla="*/ 3 w 16"/>
                <a:gd name="T5" fmla="*/ 8 h 19"/>
                <a:gd name="T6" fmla="*/ 11 w 16"/>
                <a:gd name="T7" fmla="*/ 19 h 19"/>
                <a:gd name="T8" fmla="*/ 0 w 16"/>
                <a:gd name="T9" fmla="*/ 8 h 19"/>
                <a:gd name="T10" fmla="*/ 16 w 16"/>
                <a:gd name="T11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9">
                  <a:moveTo>
                    <a:pt x="16" y="2"/>
                  </a:moveTo>
                  <a:lnTo>
                    <a:pt x="16" y="2"/>
                  </a:lnTo>
                  <a:cubicBezTo>
                    <a:pt x="10" y="2"/>
                    <a:pt x="6" y="5"/>
                    <a:pt x="3" y="8"/>
                  </a:cubicBezTo>
                  <a:cubicBezTo>
                    <a:pt x="5" y="12"/>
                    <a:pt x="7" y="17"/>
                    <a:pt x="11" y="19"/>
                  </a:cubicBezTo>
                  <a:cubicBezTo>
                    <a:pt x="5" y="18"/>
                    <a:pt x="2" y="13"/>
                    <a:pt x="0" y="8"/>
                  </a:cubicBezTo>
                  <a:cubicBezTo>
                    <a:pt x="3" y="5"/>
                    <a:pt x="8" y="0"/>
                    <a:pt x="16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3" name="Freeform 1098"/>
            <p:cNvSpPr>
              <a:spLocks/>
            </p:cNvSpPr>
            <p:nvPr userDrawn="1"/>
          </p:nvSpPr>
          <p:spPr bwMode="auto">
            <a:xfrm>
              <a:off x="229" y="305"/>
              <a:ext cx="10" cy="3"/>
            </a:xfrm>
            <a:custGeom>
              <a:avLst/>
              <a:gdLst>
                <a:gd name="T0" fmla="*/ 0 w 22"/>
                <a:gd name="T1" fmla="*/ 6 h 6"/>
                <a:gd name="T2" fmla="*/ 0 w 22"/>
                <a:gd name="T3" fmla="*/ 6 h 6"/>
                <a:gd name="T4" fmla="*/ 22 w 22"/>
                <a:gd name="T5" fmla="*/ 0 h 6"/>
                <a:gd name="T6" fmla="*/ 21 w 22"/>
                <a:gd name="T7" fmla="*/ 2 h 6"/>
                <a:gd name="T8" fmla="*/ 0 w 2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6">
                  <a:moveTo>
                    <a:pt x="0" y="6"/>
                  </a:moveTo>
                  <a:lnTo>
                    <a:pt x="0" y="6"/>
                  </a:lnTo>
                  <a:cubicBezTo>
                    <a:pt x="11" y="3"/>
                    <a:pt x="17" y="1"/>
                    <a:pt x="22" y="0"/>
                  </a:cubicBezTo>
                  <a:lnTo>
                    <a:pt x="21" y="2"/>
                  </a:lnTo>
                  <a:cubicBezTo>
                    <a:pt x="15" y="4"/>
                    <a:pt x="9" y="4"/>
                    <a:pt x="0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4" name="Freeform 1099"/>
            <p:cNvSpPr>
              <a:spLocks/>
            </p:cNvSpPr>
            <p:nvPr userDrawn="1"/>
          </p:nvSpPr>
          <p:spPr bwMode="auto">
            <a:xfrm>
              <a:off x="207" y="307"/>
              <a:ext cx="13" cy="9"/>
            </a:xfrm>
            <a:custGeom>
              <a:avLst/>
              <a:gdLst>
                <a:gd name="T0" fmla="*/ 23 w 30"/>
                <a:gd name="T1" fmla="*/ 0 h 21"/>
                <a:gd name="T2" fmla="*/ 23 w 30"/>
                <a:gd name="T3" fmla="*/ 0 h 21"/>
                <a:gd name="T4" fmla="*/ 4 w 30"/>
                <a:gd name="T5" fmla="*/ 13 h 21"/>
                <a:gd name="T6" fmla="*/ 30 w 30"/>
                <a:gd name="T7" fmla="*/ 17 h 21"/>
                <a:gd name="T8" fmla="*/ 0 w 30"/>
                <a:gd name="T9" fmla="*/ 14 h 21"/>
                <a:gd name="T10" fmla="*/ 23 w 30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21">
                  <a:moveTo>
                    <a:pt x="23" y="0"/>
                  </a:moveTo>
                  <a:lnTo>
                    <a:pt x="23" y="0"/>
                  </a:lnTo>
                  <a:cubicBezTo>
                    <a:pt x="16" y="1"/>
                    <a:pt x="8" y="7"/>
                    <a:pt x="4" y="13"/>
                  </a:cubicBezTo>
                  <a:cubicBezTo>
                    <a:pt x="13" y="20"/>
                    <a:pt x="23" y="18"/>
                    <a:pt x="30" y="17"/>
                  </a:cubicBezTo>
                  <a:cubicBezTo>
                    <a:pt x="22" y="20"/>
                    <a:pt x="9" y="21"/>
                    <a:pt x="0" y="14"/>
                  </a:cubicBezTo>
                  <a:cubicBezTo>
                    <a:pt x="5" y="5"/>
                    <a:pt x="15" y="0"/>
                    <a:pt x="2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5" name="Freeform 1100"/>
            <p:cNvSpPr>
              <a:spLocks/>
            </p:cNvSpPr>
            <p:nvPr userDrawn="1"/>
          </p:nvSpPr>
          <p:spPr bwMode="auto">
            <a:xfrm>
              <a:off x="286" y="428"/>
              <a:ext cx="10" cy="14"/>
            </a:xfrm>
            <a:custGeom>
              <a:avLst/>
              <a:gdLst>
                <a:gd name="T0" fmla="*/ 12 w 23"/>
                <a:gd name="T1" fmla="*/ 2 h 31"/>
                <a:gd name="T2" fmla="*/ 12 w 23"/>
                <a:gd name="T3" fmla="*/ 2 h 31"/>
                <a:gd name="T4" fmla="*/ 23 w 23"/>
                <a:gd name="T5" fmla="*/ 31 h 31"/>
                <a:gd name="T6" fmla="*/ 9 w 23"/>
                <a:gd name="T7" fmla="*/ 3 h 31"/>
                <a:gd name="T8" fmla="*/ 0 w 23"/>
                <a:gd name="T9" fmla="*/ 8 h 31"/>
                <a:gd name="T10" fmla="*/ 12 w 23"/>
                <a:gd name="T11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31">
                  <a:moveTo>
                    <a:pt x="12" y="2"/>
                  </a:moveTo>
                  <a:lnTo>
                    <a:pt x="12" y="2"/>
                  </a:lnTo>
                  <a:cubicBezTo>
                    <a:pt x="11" y="8"/>
                    <a:pt x="10" y="26"/>
                    <a:pt x="23" y="31"/>
                  </a:cubicBezTo>
                  <a:cubicBezTo>
                    <a:pt x="10" y="28"/>
                    <a:pt x="7" y="13"/>
                    <a:pt x="9" y="3"/>
                  </a:cubicBezTo>
                  <a:cubicBezTo>
                    <a:pt x="7" y="3"/>
                    <a:pt x="3" y="5"/>
                    <a:pt x="0" y="8"/>
                  </a:cubicBezTo>
                  <a:cubicBezTo>
                    <a:pt x="2" y="3"/>
                    <a:pt x="6" y="0"/>
                    <a:pt x="12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6" name="Freeform 1101"/>
            <p:cNvSpPr>
              <a:spLocks/>
            </p:cNvSpPr>
            <p:nvPr userDrawn="1"/>
          </p:nvSpPr>
          <p:spPr bwMode="auto">
            <a:xfrm>
              <a:off x="281" y="424"/>
              <a:ext cx="9" cy="9"/>
            </a:xfrm>
            <a:custGeom>
              <a:avLst/>
              <a:gdLst>
                <a:gd name="T0" fmla="*/ 19 w 19"/>
                <a:gd name="T1" fmla="*/ 0 h 21"/>
                <a:gd name="T2" fmla="*/ 19 w 19"/>
                <a:gd name="T3" fmla="*/ 0 h 21"/>
                <a:gd name="T4" fmla="*/ 4 w 19"/>
                <a:gd name="T5" fmla="*/ 21 h 21"/>
                <a:gd name="T6" fmla="*/ 19 w 19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1">
                  <a:moveTo>
                    <a:pt x="19" y="0"/>
                  </a:moveTo>
                  <a:lnTo>
                    <a:pt x="19" y="0"/>
                  </a:lnTo>
                  <a:cubicBezTo>
                    <a:pt x="5" y="4"/>
                    <a:pt x="4" y="15"/>
                    <a:pt x="4" y="21"/>
                  </a:cubicBezTo>
                  <a:cubicBezTo>
                    <a:pt x="0" y="9"/>
                    <a:pt x="7" y="2"/>
                    <a:pt x="1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7" name="Freeform 1102"/>
            <p:cNvSpPr>
              <a:spLocks/>
            </p:cNvSpPr>
            <p:nvPr userDrawn="1"/>
          </p:nvSpPr>
          <p:spPr bwMode="auto">
            <a:xfrm>
              <a:off x="288" y="418"/>
              <a:ext cx="5" cy="1"/>
            </a:xfrm>
            <a:custGeom>
              <a:avLst/>
              <a:gdLst>
                <a:gd name="T0" fmla="*/ 6 w 11"/>
                <a:gd name="T1" fmla="*/ 0 h 2"/>
                <a:gd name="T2" fmla="*/ 6 w 11"/>
                <a:gd name="T3" fmla="*/ 0 h 2"/>
                <a:gd name="T4" fmla="*/ 4 w 11"/>
                <a:gd name="T5" fmla="*/ 2 h 2"/>
                <a:gd name="T6" fmla="*/ 0 w 11"/>
                <a:gd name="T7" fmla="*/ 1 h 2"/>
                <a:gd name="T8" fmla="*/ 6 w 1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">
                  <a:moveTo>
                    <a:pt x="6" y="0"/>
                  </a:moveTo>
                  <a:lnTo>
                    <a:pt x="6" y="0"/>
                  </a:lnTo>
                  <a:cubicBezTo>
                    <a:pt x="11" y="0"/>
                    <a:pt x="5" y="2"/>
                    <a:pt x="4" y="2"/>
                  </a:cubicBezTo>
                  <a:cubicBezTo>
                    <a:pt x="1" y="2"/>
                    <a:pt x="1" y="1"/>
                    <a:pt x="0" y="1"/>
                  </a:cubicBezTo>
                  <a:cubicBezTo>
                    <a:pt x="2" y="1"/>
                    <a:pt x="5" y="0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8" name="Freeform 1103"/>
            <p:cNvSpPr>
              <a:spLocks/>
            </p:cNvSpPr>
            <p:nvPr userDrawn="1"/>
          </p:nvSpPr>
          <p:spPr bwMode="auto">
            <a:xfrm>
              <a:off x="281" y="413"/>
              <a:ext cx="6" cy="8"/>
            </a:xfrm>
            <a:custGeom>
              <a:avLst/>
              <a:gdLst>
                <a:gd name="T0" fmla="*/ 5 w 14"/>
                <a:gd name="T1" fmla="*/ 0 h 16"/>
                <a:gd name="T2" fmla="*/ 5 w 14"/>
                <a:gd name="T3" fmla="*/ 0 h 16"/>
                <a:gd name="T4" fmla="*/ 14 w 14"/>
                <a:gd name="T5" fmla="*/ 15 h 16"/>
                <a:gd name="T6" fmla="*/ 5 w 14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6">
                  <a:moveTo>
                    <a:pt x="5" y="0"/>
                  </a:moveTo>
                  <a:lnTo>
                    <a:pt x="5" y="0"/>
                  </a:lnTo>
                  <a:cubicBezTo>
                    <a:pt x="5" y="5"/>
                    <a:pt x="6" y="12"/>
                    <a:pt x="14" y="15"/>
                  </a:cubicBezTo>
                  <a:cubicBezTo>
                    <a:pt x="7" y="16"/>
                    <a:pt x="0" y="8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9" name="Freeform 1104"/>
            <p:cNvSpPr>
              <a:spLocks/>
            </p:cNvSpPr>
            <p:nvPr userDrawn="1"/>
          </p:nvSpPr>
          <p:spPr bwMode="auto">
            <a:xfrm>
              <a:off x="310" y="407"/>
              <a:ext cx="13" cy="37"/>
            </a:xfrm>
            <a:custGeom>
              <a:avLst/>
              <a:gdLst>
                <a:gd name="T0" fmla="*/ 28 w 28"/>
                <a:gd name="T1" fmla="*/ 0 h 83"/>
                <a:gd name="T2" fmla="*/ 28 w 28"/>
                <a:gd name="T3" fmla="*/ 0 h 83"/>
                <a:gd name="T4" fmla="*/ 6 w 28"/>
                <a:gd name="T5" fmla="*/ 45 h 83"/>
                <a:gd name="T6" fmla="*/ 16 w 28"/>
                <a:gd name="T7" fmla="*/ 83 h 83"/>
                <a:gd name="T8" fmla="*/ 4 w 28"/>
                <a:gd name="T9" fmla="*/ 45 h 83"/>
                <a:gd name="T10" fmla="*/ 28 w 28"/>
                <a:gd name="T1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83">
                  <a:moveTo>
                    <a:pt x="28" y="0"/>
                  </a:moveTo>
                  <a:lnTo>
                    <a:pt x="28" y="0"/>
                  </a:lnTo>
                  <a:cubicBezTo>
                    <a:pt x="23" y="12"/>
                    <a:pt x="10" y="28"/>
                    <a:pt x="6" y="45"/>
                  </a:cubicBezTo>
                  <a:cubicBezTo>
                    <a:pt x="3" y="61"/>
                    <a:pt x="8" y="77"/>
                    <a:pt x="16" y="83"/>
                  </a:cubicBezTo>
                  <a:cubicBezTo>
                    <a:pt x="7" y="78"/>
                    <a:pt x="0" y="64"/>
                    <a:pt x="4" y="45"/>
                  </a:cubicBezTo>
                  <a:cubicBezTo>
                    <a:pt x="8" y="28"/>
                    <a:pt x="19" y="14"/>
                    <a:pt x="2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0" name="Freeform 1105"/>
            <p:cNvSpPr>
              <a:spLocks/>
            </p:cNvSpPr>
            <p:nvPr userDrawn="1"/>
          </p:nvSpPr>
          <p:spPr bwMode="auto">
            <a:xfrm>
              <a:off x="290" y="403"/>
              <a:ext cx="26" cy="36"/>
            </a:xfrm>
            <a:custGeom>
              <a:avLst/>
              <a:gdLst>
                <a:gd name="T0" fmla="*/ 58 w 58"/>
                <a:gd name="T1" fmla="*/ 0 h 80"/>
                <a:gd name="T2" fmla="*/ 58 w 58"/>
                <a:gd name="T3" fmla="*/ 0 h 80"/>
                <a:gd name="T4" fmla="*/ 34 w 58"/>
                <a:gd name="T5" fmla="*/ 16 h 80"/>
                <a:gd name="T6" fmla="*/ 8 w 58"/>
                <a:gd name="T7" fmla="*/ 59 h 80"/>
                <a:gd name="T8" fmla="*/ 24 w 58"/>
                <a:gd name="T9" fmla="*/ 78 h 80"/>
                <a:gd name="T10" fmla="*/ 8 w 58"/>
                <a:gd name="T11" fmla="*/ 71 h 80"/>
                <a:gd name="T12" fmla="*/ 26 w 58"/>
                <a:gd name="T13" fmla="*/ 18 h 80"/>
                <a:gd name="T14" fmla="*/ 58 w 5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80">
                  <a:moveTo>
                    <a:pt x="58" y="0"/>
                  </a:moveTo>
                  <a:lnTo>
                    <a:pt x="58" y="0"/>
                  </a:lnTo>
                  <a:cubicBezTo>
                    <a:pt x="51" y="6"/>
                    <a:pt x="38" y="13"/>
                    <a:pt x="34" y="16"/>
                  </a:cubicBezTo>
                  <a:cubicBezTo>
                    <a:pt x="23" y="23"/>
                    <a:pt x="6" y="36"/>
                    <a:pt x="8" y="59"/>
                  </a:cubicBezTo>
                  <a:cubicBezTo>
                    <a:pt x="10" y="78"/>
                    <a:pt x="19" y="78"/>
                    <a:pt x="24" y="78"/>
                  </a:cubicBezTo>
                  <a:cubicBezTo>
                    <a:pt x="17" y="80"/>
                    <a:pt x="11" y="77"/>
                    <a:pt x="8" y="71"/>
                  </a:cubicBezTo>
                  <a:cubicBezTo>
                    <a:pt x="0" y="54"/>
                    <a:pt x="8" y="31"/>
                    <a:pt x="26" y="18"/>
                  </a:cubicBezTo>
                  <a:cubicBezTo>
                    <a:pt x="36" y="12"/>
                    <a:pt x="46" y="7"/>
                    <a:pt x="5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1" name="Freeform 1106"/>
            <p:cNvSpPr>
              <a:spLocks/>
            </p:cNvSpPr>
            <p:nvPr userDrawn="1"/>
          </p:nvSpPr>
          <p:spPr bwMode="auto">
            <a:xfrm>
              <a:off x="300" y="424"/>
              <a:ext cx="8" cy="4"/>
            </a:xfrm>
            <a:custGeom>
              <a:avLst/>
              <a:gdLst>
                <a:gd name="T0" fmla="*/ 0 w 18"/>
                <a:gd name="T1" fmla="*/ 0 h 9"/>
                <a:gd name="T2" fmla="*/ 0 w 18"/>
                <a:gd name="T3" fmla="*/ 0 h 9"/>
                <a:gd name="T4" fmla="*/ 18 w 18"/>
                <a:gd name="T5" fmla="*/ 4 h 9"/>
                <a:gd name="T6" fmla="*/ 0 w 18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9">
                  <a:moveTo>
                    <a:pt x="0" y="0"/>
                  </a:moveTo>
                  <a:lnTo>
                    <a:pt x="0" y="0"/>
                  </a:lnTo>
                  <a:cubicBezTo>
                    <a:pt x="3" y="4"/>
                    <a:pt x="12" y="6"/>
                    <a:pt x="18" y="4"/>
                  </a:cubicBezTo>
                  <a:cubicBezTo>
                    <a:pt x="13" y="9"/>
                    <a:pt x="3" y="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2" name="Freeform 1107"/>
            <p:cNvSpPr>
              <a:spLocks/>
            </p:cNvSpPr>
            <p:nvPr userDrawn="1"/>
          </p:nvSpPr>
          <p:spPr bwMode="auto">
            <a:xfrm>
              <a:off x="311" y="368"/>
              <a:ext cx="1" cy="2"/>
            </a:xfrm>
            <a:custGeom>
              <a:avLst/>
              <a:gdLst>
                <a:gd name="T0" fmla="*/ 0 w 3"/>
                <a:gd name="T1" fmla="*/ 0 h 5"/>
                <a:gd name="T2" fmla="*/ 0 w 3"/>
                <a:gd name="T3" fmla="*/ 0 h 5"/>
                <a:gd name="T4" fmla="*/ 1 w 3"/>
                <a:gd name="T5" fmla="*/ 0 h 5"/>
                <a:gd name="T6" fmla="*/ 3 w 3"/>
                <a:gd name="T7" fmla="*/ 5 h 5"/>
                <a:gd name="T8" fmla="*/ 0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3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3" name="Freeform 1108"/>
            <p:cNvSpPr>
              <a:spLocks/>
            </p:cNvSpPr>
            <p:nvPr userDrawn="1"/>
          </p:nvSpPr>
          <p:spPr bwMode="auto">
            <a:xfrm>
              <a:off x="296" y="363"/>
              <a:ext cx="3" cy="1"/>
            </a:xfrm>
            <a:custGeom>
              <a:avLst/>
              <a:gdLst>
                <a:gd name="T0" fmla="*/ 7 w 7"/>
                <a:gd name="T1" fmla="*/ 1 h 4"/>
                <a:gd name="T2" fmla="*/ 7 w 7"/>
                <a:gd name="T3" fmla="*/ 1 h 4"/>
                <a:gd name="T4" fmla="*/ 0 w 7"/>
                <a:gd name="T5" fmla="*/ 4 h 4"/>
                <a:gd name="T6" fmla="*/ 7 w 7"/>
                <a:gd name="T7" fmla="*/ 0 h 4"/>
                <a:gd name="T8" fmla="*/ 7 w 7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7" y="1"/>
                  </a:moveTo>
                  <a:lnTo>
                    <a:pt x="7" y="1"/>
                  </a:lnTo>
                  <a:lnTo>
                    <a:pt x="0" y="4"/>
                  </a:lnTo>
                  <a:lnTo>
                    <a:pt x="7" y="0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4" name="Freeform 1109"/>
            <p:cNvSpPr>
              <a:spLocks/>
            </p:cNvSpPr>
            <p:nvPr userDrawn="1"/>
          </p:nvSpPr>
          <p:spPr bwMode="auto">
            <a:xfrm>
              <a:off x="215" y="319"/>
              <a:ext cx="8" cy="10"/>
            </a:xfrm>
            <a:custGeom>
              <a:avLst/>
              <a:gdLst>
                <a:gd name="T0" fmla="*/ 12 w 18"/>
                <a:gd name="T1" fmla="*/ 0 h 22"/>
                <a:gd name="T2" fmla="*/ 12 w 18"/>
                <a:gd name="T3" fmla="*/ 0 h 22"/>
                <a:gd name="T4" fmla="*/ 2 w 18"/>
                <a:gd name="T5" fmla="*/ 16 h 22"/>
                <a:gd name="T6" fmla="*/ 18 w 18"/>
                <a:gd name="T7" fmla="*/ 18 h 22"/>
                <a:gd name="T8" fmla="*/ 0 w 18"/>
                <a:gd name="T9" fmla="*/ 18 h 22"/>
                <a:gd name="T10" fmla="*/ 12 w 18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2">
                  <a:moveTo>
                    <a:pt x="12" y="0"/>
                  </a:moveTo>
                  <a:lnTo>
                    <a:pt x="12" y="0"/>
                  </a:lnTo>
                  <a:cubicBezTo>
                    <a:pt x="4" y="4"/>
                    <a:pt x="4" y="11"/>
                    <a:pt x="2" y="16"/>
                  </a:cubicBezTo>
                  <a:cubicBezTo>
                    <a:pt x="8" y="16"/>
                    <a:pt x="11" y="20"/>
                    <a:pt x="18" y="18"/>
                  </a:cubicBezTo>
                  <a:cubicBezTo>
                    <a:pt x="9" y="22"/>
                    <a:pt x="7" y="19"/>
                    <a:pt x="0" y="18"/>
                  </a:cubicBezTo>
                  <a:cubicBezTo>
                    <a:pt x="1" y="10"/>
                    <a:pt x="2" y="5"/>
                    <a:pt x="1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5" name="Freeform 1110"/>
            <p:cNvSpPr>
              <a:spLocks/>
            </p:cNvSpPr>
            <p:nvPr userDrawn="1"/>
          </p:nvSpPr>
          <p:spPr bwMode="auto">
            <a:xfrm>
              <a:off x="234" y="311"/>
              <a:ext cx="8" cy="5"/>
            </a:xfrm>
            <a:custGeom>
              <a:avLst/>
              <a:gdLst>
                <a:gd name="T0" fmla="*/ 0 w 20"/>
                <a:gd name="T1" fmla="*/ 11 h 11"/>
                <a:gd name="T2" fmla="*/ 0 w 20"/>
                <a:gd name="T3" fmla="*/ 11 h 11"/>
                <a:gd name="T4" fmla="*/ 18 w 20"/>
                <a:gd name="T5" fmla="*/ 0 h 11"/>
                <a:gd name="T6" fmla="*/ 20 w 20"/>
                <a:gd name="T7" fmla="*/ 0 h 11"/>
                <a:gd name="T8" fmla="*/ 0 w 20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1">
                  <a:moveTo>
                    <a:pt x="0" y="11"/>
                  </a:moveTo>
                  <a:lnTo>
                    <a:pt x="0" y="11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6" name="Freeform 1111"/>
            <p:cNvSpPr>
              <a:spLocks/>
            </p:cNvSpPr>
            <p:nvPr userDrawn="1"/>
          </p:nvSpPr>
          <p:spPr bwMode="auto">
            <a:xfrm>
              <a:off x="240" y="317"/>
              <a:ext cx="7" cy="8"/>
            </a:xfrm>
            <a:custGeom>
              <a:avLst/>
              <a:gdLst>
                <a:gd name="T0" fmla="*/ 0 w 16"/>
                <a:gd name="T1" fmla="*/ 18 h 18"/>
                <a:gd name="T2" fmla="*/ 0 w 16"/>
                <a:gd name="T3" fmla="*/ 18 h 18"/>
                <a:gd name="T4" fmla="*/ 16 w 16"/>
                <a:gd name="T5" fmla="*/ 0 h 18"/>
                <a:gd name="T6" fmla="*/ 16 w 16"/>
                <a:gd name="T7" fmla="*/ 2 h 18"/>
                <a:gd name="T8" fmla="*/ 0 w 16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8">
                  <a:moveTo>
                    <a:pt x="0" y="18"/>
                  </a:moveTo>
                  <a:lnTo>
                    <a:pt x="0" y="18"/>
                  </a:lnTo>
                  <a:lnTo>
                    <a:pt x="16" y="0"/>
                  </a:lnTo>
                  <a:lnTo>
                    <a:pt x="16" y="2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7" name="Freeform 1112"/>
            <p:cNvSpPr>
              <a:spLocks/>
            </p:cNvSpPr>
            <p:nvPr userDrawn="1"/>
          </p:nvSpPr>
          <p:spPr bwMode="auto">
            <a:xfrm>
              <a:off x="225" y="331"/>
              <a:ext cx="9" cy="10"/>
            </a:xfrm>
            <a:custGeom>
              <a:avLst/>
              <a:gdLst>
                <a:gd name="T0" fmla="*/ 8 w 20"/>
                <a:gd name="T1" fmla="*/ 0 h 21"/>
                <a:gd name="T2" fmla="*/ 8 w 20"/>
                <a:gd name="T3" fmla="*/ 0 h 21"/>
                <a:gd name="T4" fmla="*/ 3 w 20"/>
                <a:gd name="T5" fmla="*/ 16 h 21"/>
                <a:gd name="T6" fmla="*/ 20 w 20"/>
                <a:gd name="T7" fmla="*/ 12 h 21"/>
                <a:gd name="T8" fmla="*/ 2 w 20"/>
                <a:gd name="T9" fmla="*/ 18 h 21"/>
                <a:gd name="T10" fmla="*/ 8 w 20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1">
                  <a:moveTo>
                    <a:pt x="8" y="0"/>
                  </a:moveTo>
                  <a:lnTo>
                    <a:pt x="8" y="0"/>
                  </a:lnTo>
                  <a:cubicBezTo>
                    <a:pt x="2" y="6"/>
                    <a:pt x="3" y="11"/>
                    <a:pt x="3" y="16"/>
                  </a:cubicBezTo>
                  <a:cubicBezTo>
                    <a:pt x="10" y="16"/>
                    <a:pt x="14" y="18"/>
                    <a:pt x="20" y="12"/>
                  </a:cubicBezTo>
                  <a:cubicBezTo>
                    <a:pt x="14" y="21"/>
                    <a:pt x="8" y="17"/>
                    <a:pt x="2" y="18"/>
                  </a:cubicBezTo>
                  <a:cubicBezTo>
                    <a:pt x="1" y="9"/>
                    <a:pt x="0" y="7"/>
                    <a:pt x="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8" name="Freeform 1113"/>
            <p:cNvSpPr>
              <a:spLocks/>
            </p:cNvSpPr>
            <p:nvPr userDrawn="1"/>
          </p:nvSpPr>
          <p:spPr bwMode="auto">
            <a:xfrm>
              <a:off x="250" y="322"/>
              <a:ext cx="6" cy="9"/>
            </a:xfrm>
            <a:custGeom>
              <a:avLst/>
              <a:gdLst>
                <a:gd name="T0" fmla="*/ 0 w 13"/>
                <a:gd name="T1" fmla="*/ 19 h 19"/>
                <a:gd name="T2" fmla="*/ 0 w 13"/>
                <a:gd name="T3" fmla="*/ 19 h 19"/>
                <a:gd name="T4" fmla="*/ 13 w 13"/>
                <a:gd name="T5" fmla="*/ 0 h 19"/>
                <a:gd name="T6" fmla="*/ 13 w 13"/>
                <a:gd name="T7" fmla="*/ 2 h 19"/>
                <a:gd name="T8" fmla="*/ 0 w 13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9">
                  <a:moveTo>
                    <a:pt x="0" y="19"/>
                  </a:moveTo>
                  <a:lnTo>
                    <a:pt x="0" y="19"/>
                  </a:lnTo>
                  <a:lnTo>
                    <a:pt x="13" y="0"/>
                  </a:lnTo>
                  <a:lnTo>
                    <a:pt x="13" y="2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9" name="Freeform 1114"/>
            <p:cNvSpPr>
              <a:spLocks/>
            </p:cNvSpPr>
            <p:nvPr userDrawn="1"/>
          </p:nvSpPr>
          <p:spPr bwMode="auto">
            <a:xfrm>
              <a:off x="237" y="339"/>
              <a:ext cx="10" cy="9"/>
            </a:xfrm>
            <a:custGeom>
              <a:avLst/>
              <a:gdLst>
                <a:gd name="T0" fmla="*/ 8 w 24"/>
                <a:gd name="T1" fmla="*/ 0 h 20"/>
                <a:gd name="T2" fmla="*/ 8 w 24"/>
                <a:gd name="T3" fmla="*/ 0 h 20"/>
                <a:gd name="T4" fmla="*/ 9 w 24"/>
                <a:gd name="T5" fmla="*/ 16 h 20"/>
                <a:gd name="T6" fmla="*/ 24 w 24"/>
                <a:gd name="T7" fmla="*/ 7 h 20"/>
                <a:gd name="T8" fmla="*/ 8 w 24"/>
                <a:gd name="T9" fmla="*/ 18 h 20"/>
                <a:gd name="T10" fmla="*/ 8 w 24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0">
                  <a:moveTo>
                    <a:pt x="8" y="0"/>
                  </a:moveTo>
                  <a:lnTo>
                    <a:pt x="8" y="0"/>
                  </a:lnTo>
                  <a:cubicBezTo>
                    <a:pt x="4" y="9"/>
                    <a:pt x="7" y="11"/>
                    <a:pt x="9" y="16"/>
                  </a:cubicBezTo>
                  <a:cubicBezTo>
                    <a:pt x="15" y="14"/>
                    <a:pt x="20" y="17"/>
                    <a:pt x="24" y="7"/>
                  </a:cubicBezTo>
                  <a:cubicBezTo>
                    <a:pt x="20" y="20"/>
                    <a:pt x="14" y="16"/>
                    <a:pt x="8" y="18"/>
                  </a:cubicBezTo>
                  <a:cubicBezTo>
                    <a:pt x="4" y="10"/>
                    <a:pt x="0" y="10"/>
                    <a:pt x="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0" name="Freeform 1115"/>
            <p:cNvSpPr>
              <a:spLocks/>
            </p:cNvSpPr>
            <p:nvPr userDrawn="1"/>
          </p:nvSpPr>
          <p:spPr bwMode="auto">
            <a:xfrm>
              <a:off x="261" y="326"/>
              <a:ext cx="4" cy="11"/>
            </a:xfrm>
            <a:custGeom>
              <a:avLst/>
              <a:gdLst>
                <a:gd name="T0" fmla="*/ 0 w 10"/>
                <a:gd name="T1" fmla="*/ 24 h 24"/>
                <a:gd name="T2" fmla="*/ 0 w 10"/>
                <a:gd name="T3" fmla="*/ 24 h 24"/>
                <a:gd name="T4" fmla="*/ 7 w 10"/>
                <a:gd name="T5" fmla="*/ 2 h 24"/>
                <a:gd name="T6" fmla="*/ 10 w 10"/>
                <a:gd name="T7" fmla="*/ 0 h 24"/>
                <a:gd name="T8" fmla="*/ 10 w 10"/>
                <a:gd name="T9" fmla="*/ 2 h 24"/>
                <a:gd name="T10" fmla="*/ 0 w 10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4">
                  <a:moveTo>
                    <a:pt x="0" y="24"/>
                  </a:moveTo>
                  <a:lnTo>
                    <a:pt x="0" y="24"/>
                  </a:lnTo>
                  <a:lnTo>
                    <a:pt x="7" y="2"/>
                  </a:lnTo>
                  <a:cubicBezTo>
                    <a:pt x="8" y="2"/>
                    <a:pt x="9" y="1"/>
                    <a:pt x="10" y="0"/>
                  </a:cubicBezTo>
                  <a:lnTo>
                    <a:pt x="10" y="2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1" name="Freeform 1116"/>
            <p:cNvSpPr>
              <a:spLocks/>
            </p:cNvSpPr>
            <p:nvPr userDrawn="1"/>
          </p:nvSpPr>
          <p:spPr bwMode="auto">
            <a:xfrm>
              <a:off x="251" y="344"/>
              <a:ext cx="11" cy="8"/>
            </a:xfrm>
            <a:custGeom>
              <a:avLst/>
              <a:gdLst>
                <a:gd name="T0" fmla="*/ 5 w 24"/>
                <a:gd name="T1" fmla="*/ 0 h 17"/>
                <a:gd name="T2" fmla="*/ 5 w 24"/>
                <a:gd name="T3" fmla="*/ 0 h 17"/>
                <a:gd name="T4" fmla="*/ 10 w 24"/>
                <a:gd name="T5" fmla="*/ 15 h 17"/>
                <a:gd name="T6" fmla="*/ 24 w 24"/>
                <a:gd name="T7" fmla="*/ 4 h 17"/>
                <a:gd name="T8" fmla="*/ 9 w 24"/>
                <a:gd name="T9" fmla="*/ 17 h 17"/>
                <a:gd name="T10" fmla="*/ 5 w 24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7">
                  <a:moveTo>
                    <a:pt x="5" y="0"/>
                  </a:moveTo>
                  <a:lnTo>
                    <a:pt x="5" y="0"/>
                  </a:lnTo>
                  <a:cubicBezTo>
                    <a:pt x="3" y="10"/>
                    <a:pt x="7" y="10"/>
                    <a:pt x="10" y="15"/>
                  </a:cubicBezTo>
                  <a:cubicBezTo>
                    <a:pt x="16" y="12"/>
                    <a:pt x="21" y="14"/>
                    <a:pt x="24" y="4"/>
                  </a:cubicBezTo>
                  <a:cubicBezTo>
                    <a:pt x="22" y="17"/>
                    <a:pt x="15" y="14"/>
                    <a:pt x="9" y="17"/>
                  </a:cubicBezTo>
                  <a:cubicBezTo>
                    <a:pt x="4" y="10"/>
                    <a:pt x="0" y="12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2" name="Freeform 1117"/>
            <p:cNvSpPr>
              <a:spLocks/>
            </p:cNvSpPr>
            <p:nvPr userDrawn="1"/>
          </p:nvSpPr>
          <p:spPr bwMode="auto">
            <a:xfrm>
              <a:off x="275" y="329"/>
              <a:ext cx="2" cy="9"/>
            </a:xfrm>
            <a:custGeom>
              <a:avLst/>
              <a:gdLst>
                <a:gd name="T0" fmla="*/ 0 w 4"/>
                <a:gd name="T1" fmla="*/ 19 h 19"/>
                <a:gd name="T2" fmla="*/ 0 w 4"/>
                <a:gd name="T3" fmla="*/ 19 h 19"/>
                <a:gd name="T4" fmla="*/ 1 w 4"/>
                <a:gd name="T5" fmla="*/ 3 h 19"/>
                <a:gd name="T6" fmla="*/ 4 w 4"/>
                <a:gd name="T7" fmla="*/ 0 h 19"/>
                <a:gd name="T8" fmla="*/ 0 w 4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9">
                  <a:moveTo>
                    <a:pt x="0" y="19"/>
                  </a:moveTo>
                  <a:lnTo>
                    <a:pt x="0" y="19"/>
                  </a:lnTo>
                  <a:lnTo>
                    <a:pt x="1" y="3"/>
                  </a:lnTo>
                  <a:cubicBezTo>
                    <a:pt x="2" y="2"/>
                    <a:pt x="3" y="1"/>
                    <a:pt x="4" y="0"/>
                  </a:cubicBezTo>
                  <a:lnTo>
                    <a:pt x="0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3" name="Freeform 1118"/>
            <p:cNvSpPr>
              <a:spLocks/>
            </p:cNvSpPr>
            <p:nvPr userDrawn="1"/>
          </p:nvSpPr>
          <p:spPr bwMode="auto">
            <a:xfrm>
              <a:off x="268" y="343"/>
              <a:ext cx="11" cy="6"/>
            </a:xfrm>
            <a:custGeom>
              <a:avLst/>
              <a:gdLst>
                <a:gd name="T0" fmla="*/ 2 w 24"/>
                <a:gd name="T1" fmla="*/ 0 h 14"/>
                <a:gd name="T2" fmla="*/ 2 w 24"/>
                <a:gd name="T3" fmla="*/ 0 h 14"/>
                <a:gd name="T4" fmla="*/ 11 w 24"/>
                <a:gd name="T5" fmla="*/ 12 h 14"/>
                <a:gd name="T6" fmla="*/ 22 w 24"/>
                <a:gd name="T7" fmla="*/ 0 h 14"/>
                <a:gd name="T8" fmla="*/ 11 w 24"/>
                <a:gd name="T9" fmla="*/ 14 h 14"/>
                <a:gd name="T10" fmla="*/ 2 w 24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4">
                  <a:moveTo>
                    <a:pt x="2" y="0"/>
                  </a:moveTo>
                  <a:lnTo>
                    <a:pt x="2" y="0"/>
                  </a:lnTo>
                  <a:cubicBezTo>
                    <a:pt x="2" y="10"/>
                    <a:pt x="8" y="8"/>
                    <a:pt x="11" y="12"/>
                  </a:cubicBezTo>
                  <a:cubicBezTo>
                    <a:pt x="16" y="8"/>
                    <a:pt x="22" y="11"/>
                    <a:pt x="22" y="0"/>
                  </a:cubicBezTo>
                  <a:cubicBezTo>
                    <a:pt x="24" y="14"/>
                    <a:pt x="16" y="10"/>
                    <a:pt x="11" y="14"/>
                  </a:cubicBezTo>
                  <a:cubicBezTo>
                    <a:pt x="5" y="8"/>
                    <a:pt x="0" y="12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4" name="Freeform 1119"/>
            <p:cNvSpPr>
              <a:spLocks/>
            </p:cNvSpPr>
            <p:nvPr userDrawn="1"/>
          </p:nvSpPr>
          <p:spPr bwMode="auto">
            <a:xfrm>
              <a:off x="249" y="294"/>
              <a:ext cx="9" cy="2"/>
            </a:xfrm>
            <a:custGeom>
              <a:avLst/>
              <a:gdLst>
                <a:gd name="T0" fmla="*/ 0 w 20"/>
                <a:gd name="T1" fmla="*/ 3 h 3"/>
                <a:gd name="T2" fmla="*/ 0 w 20"/>
                <a:gd name="T3" fmla="*/ 3 h 3"/>
                <a:gd name="T4" fmla="*/ 16 w 20"/>
                <a:gd name="T5" fmla="*/ 0 h 3"/>
                <a:gd name="T6" fmla="*/ 20 w 20"/>
                <a:gd name="T7" fmla="*/ 2 h 3"/>
                <a:gd name="T8" fmla="*/ 0 w 20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">
                  <a:moveTo>
                    <a:pt x="0" y="3"/>
                  </a:moveTo>
                  <a:lnTo>
                    <a:pt x="0" y="3"/>
                  </a:lnTo>
                  <a:cubicBezTo>
                    <a:pt x="0" y="3"/>
                    <a:pt x="13" y="1"/>
                    <a:pt x="16" y="0"/>
                  </a:cubicBezTo>
                  <a:cubicBezTo>
                    <a:pt x="17" y="1"/>
                    <a:pt x="20" y="2"/>
                    <a:pt x="20" y="2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5" name="Freeform 1120"/>
            <p:cNvSpPr>
              <a:spLocks/>
            </p:cNvSpPr>
            <p:nvPr userDrawn="1"/>
          </p:nvSpPr>
          <p:spPr bwMode="auto">
            <a:xfrm>
              <a:off x="236" y="293"/>
              <a:ext cx="8" cy="7"/>
            </a:xfrm>
            <a:custGeom>
              <a:avLst/>
              <a:gdLst>
                <a:gd name="T0" fmla="*/ 17 w 18"/>
                <a:gd name="T1" fmla="*/ 0 h 16"/>
                <a:gd name="T2" fmla="*/ 17 w 18"/>
                <a:gd name="T3" fmla="*/ 0 h 16"/>
                <a:gd name="T4" fmla="*/ 3 w 18"/>
                <a:gd name="T5" fmla="*/ 9 h 16"/>
                <a:gd name="T6" fmla="*/ 18 w 18"/>
                <a:gd name="T7" fmla="*/ 15 h 16"/>
                <a:gd name="T8" fmla="*/ 0 w 18"/>
                <a:gd name="T9" fmla="*/ 10 h 16"/>
                <a:gd name="T10" fmla="*/ 17 w 18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6">
                  <a:moveTo>
                    <a:pt x="17" y="0"/>
                  </a:moveTo>
                  <a:lnTo>
                    <a:pt x="17" y="0"/>
                  </a:lnTo>
                  <a:cubicBezTo>
                    <a:pt x="8" y="2"/>
                    <a:pt x="5" y="4"/>
                    <a:pt x="3" y="9"/>
                  </a:cubicBezTo>
                  <a:cubicBezTo>
                    <a:pt x="6" y="13"/>
                    <a:pt x="13" y="15"/>
                    <a:pt x="18" y="15"/>
                  </a:cubicBezTo>
                  <a:cubicBezTo>
                    <a:pt x="10" y="16"/>
                    <a:pt x="3" y="14"/>
                    <a:pt x="0" y="10"/>
                  </a:cubicBezTo>
                  <a:cubicBezTo>
                    <a:pt x="3" y="3"/>
                    <a:pt x="8" y="0"/>
                    <a:pt x="1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6" name="Freeform 1121"/>
            <p:cNvSpPr>
              <a:spLocks/>
            </p:cNvSpPr>
            <p:nvPr userDrawn="1"/>
          </p:nvSpPr>
          <p:spPr bwMode="auto">
            <a:xfrm>
              <a:off x="251" y="303"/>
              <a:ext cx="4" cy="1"/>
            </a:xfrm>
            <a:custGeom>
              <a:avLst/>
              <a:gdLst>
                <a:gd name="T0" fmla="*/ 0 w 9"/>
                <a:gd name="T1" fmla="*/ 4 h 4"/>
                <a:gd name="T2" fmla="*/ 0 w 9"/>
                <a:gd name="T3" fmla="*/ 4 h 4"/>
                <a:gd name="T4" fmla="*/ 9 w 9"/>
                <a:gd name="T5" fmla="*/ 0 h 4"/>
                <a:gd name="T6" fmla="*/ 9 w 9"/>
                <a:gd name="T7" fmla="*/ 1 h 4"/>
                <a:gd name="T8" fmla="*/ 0 w 9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">
                  <a:moveTo>
                    <a:pt x="0" y="4"/>
                  </a:moveTo>
                  <a:lnTo>
                    <a:pt x="0" y="4"/>
                  </a:lnTo>
                  <a:lnTo>
                    <a:pt x="9" y="0"/>
                  </a:lnTo>
                  <a:lnTo>
                    <a:pt x="9" y="1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7" name="Freeform 1122"/>
            <p:cNvSpPr>
              <a:spLocks/>
            </p:cNvSpPr>
            <p:nvPr userDrawn="1"/>
          </p:nvSpPr>
          <p:spPr bwMode="auto">
            <a:xfrm>
              <a:off x="241" y="303"/>
              <a:ext cx="7" cy="8"/>
            </a:xfrm>
            <a:custGeom>
              <a:avLst/>
              <a:gdLst>
                <a:gd name="T0" fmla="*/ 11 w 16"/>
                <a:gd name="T1" fmla="*/ 0 h 18"/>
                <a:gd name="T2" fmla="*/ 11 w 16"/>
                <a:gd name="T3" fmla="*/ 0 h 18"/>
                <a:gd name="T4" fmla="*/ 3 w 16"/>
                <a:gd name="T5" fmla="*/ 11 h 18"/>
                <a:gd name="T6" fmla="*/ 16 w 16"/>
                <a:gd name="T7" fmla="*/ 14 h 18"/>
                <a:gd name="T8" fmla="*/ 0 w 16"/>
                <a:gd name="T9" fmla="*/ 12 h 18"/>
                <a:gd name="T10" fmla="*/ 11 w 16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8">
                  <a:moveTo>
                    <a:pt x="11" y="0"/>
                  </a:moveTo>
                  <a:lnTo>
                    <a:pt x="11" y="0"/>
                  </a:lnTo>
                  <a:cubicBezTo>
                    <a:pt x="4" y="2"/>
                    <a:pt x="4" y="6"/>
                    <a:pt x="3" y="11"/>
                  </a:cubicBezTo>
                  <a:cubicBezTo>
                    <a:pt x="6" y="14"/>
                    <a:pt x="12" y="16"/>
                    <a:pt x="16" y="14"/>
                  </a:cubicBezTo>
                  <a:cubicBezTo>
                    <a:pt x="9" y="18"/>
                    <a:pt x="4" y="14"/>
                    <a:pt x="0" y="12"/>
                  </a:cubicBezTo>
                  <a:cubicBezTo>
                    <a:pt x="2" y="5"/>
                    <a:pt x="3" y="1"/>
                    <a:pt x="1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8" name="Freeform 1123"/>
            <p:cNvSpPr>
              <a:spLocks/>
            </p:cNvSpPr>
            <p:nvPr userDrawn="1"/>
          </p:nvSpPr>
          <p:spPr bwMode="auto">
            <a:xfrm>
              <a:off x="248" y="311"/>
              <a:ext cx="9" cy="8"/>
            </a:xfrm>
            <a:custGeom>
              <a:avLst/>
              <a:gdLst>
                <a:gd name="T0" fmla="*/ 7 w 19"/>
                <a:gd name="T1" fmla="*/ 0 h 18"/>
                <a:gd name="T2" fmla="*/ 7 w 19"/>
                <a:gd name="T3" fmla="*/ 0 h 18"/>
                <a:gd name="T4" fmla="*/ 5 w 19"/>
                <a:gd name="T5" fmla="*/ 14 h 18"/>
                <a:gd name="T6" fmla="*/ 19 w 19"/>
                <a:gd name="T7" fmla="*/ 11 h 18"/>
                <a:gd name="T8" fmla="*/ 3 w 19"/>
                <a:gd name="T9" fmla="*/ 17 h 18"/>
                <a:gd name="T10" fmla="*/ 7 w 19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8">
                  <a:moveTo>
                    <a:pt x="7" y="0"/>
                  </a:moveTo>
                  <a:lnTo>
                    <a:pt x="7" y="0"/>
                  </a:lnTo>
                  <a:cubicBezTo>
                    <a:pt x="2" y="5"/>
                    <a:pt x="4" y="9"/>
                    <a:pt x="5" y="14"/>
                  </a:cubicBezTo>
                  <a:cubicBezTo>
                    <a:pt x="10" y="14"/>
                    <a:pt x="15" y="15"/>
                    <a:pt x="19" y="11"/>
                  </a:cubicBezTo>
                  <a:cubicBezTo>
                    <a:pt x="14" y="18"/>
                    <a:pt x="9" y="16"/>
                    <a:pt x="3" y="17"/>
                  </a:cubicBezTo>
                  <a:cubicBezTo>
                    <a:pt x="1" y="8"/>
                    <a:pt x="0" y="5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9" name="Freeform 1124"/>
            <p:cNvSpPr>
              <a:spLocks/>
            </p:cNvSpPr>
            <p:nvPr userDrawn="1"/>
          </p:nvSpPr>
          <p:spPr bwMode="auto">
            <a:xfrm>
              <a:off x="258" y="306"/>
              <a:ext cx="4" cy="4"/>
            </a:xfrm>
            <a:custGeom>
              <a:avLst/>
              <a:gdLst>
                <a:gd name="T0" fmla="*/ 0 w 9"/>
                <a:gd name="T1" fmla="*/ 8 h 8"/>
                <a:gd name="T2" fmla="*/ 0 w 9"/>
                <a:gd name="T3" fmla="*/ 8 h 8"/>
                <a:gd name="T4" fmla="*/ 7 w 9"/>
                <a:gd name="T5" fmla="*/ 0 h 8"/>
                <a:gd name="T6" fmla="*/ 9 w 9"/>
                <a:gd name="T7" fmla="*/ 1 h 8"/>
                <a:gd name="T8" fmla="*/ 0 w 9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0" y="8"/>
                  </a:moveTo>
                  <a:lnTo>
                    <a:pt x="0" y="8"/>
                  </a:lnTo>
                  <a:lnTo>
                    <a:pt x="7" y="0"/>
                  </a:lnTo>
                  <a:lnTo>
                    <a:pt x="9" y="1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0" name="Freeform 1125"/>
            <p:cNvSpPr>
              <a:spLocks/>
            </p:cNvSpPr>
            <p:nvPr userDrawn="1"/>
          </p:nvSpPr>
          <p:spPr bwMode="auto">
            <a:xfrm>
              <a:off x="265" y="312"/>
              <a:ext cx="2" cy="4"/>
            </a:xfrm>
            <a:custGeom>
              <a:avLst/>
              <a:gdLst>
                <a:gd name="T0" fmla="*/ 0 w 5"/>
                <a:gd name="T1" fmla="*/ 10 h 10"/>
                <a:gd name="T2" fmla="*/ 0 w 5"/>
                <a:gd name="T3" fmla="*/ 10 h 10"/>
                <a:gd name="T4" fmla="*/ 4 w 5"/>
                <a:gd name="T5" fmla="*/ 0 h 10"/>
                <a:gd name="T6" fmla="*/ 5 w 5"/>
                <a:gd name="T7" fmla="*/ 2 h 10"/>
                <a:gd name="T8" fmla="*/ 0 w 5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0">
                  <a:moveTo>
                    <a:pt x="0" y="10"/>
                  </a:moveTo>
                  <a:lnTo>
                    <a:pt x="0" y="10"/>
                  </a:lnTo>
                  <a:lnTo>
                    <a:pt x="4" y="0"/>
                  </a:lnTo>
                  <a:lnTo>
                    <a:pt x="5" y="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1" name="Freeform 1126"/>
            <p:cNvSpPr>
              <a:spLocks/>
            </p:cNvSpPr>
            <p:nvPr userDrawn="1"/>
          </p:nvSpPr>
          <p:spPr bwMode="auto">
            <a:xfrm>
              <a:off x="257" y="319"/>
              <a:ext cx="8" cy="7"/>
            </a:xfrm>
            <a:custGeom>
              <a:avLst/>
              <a:gdLst>
                <a:gd name="T0" fmla="*/ 5 w 19"/>
                <a:gd name="T1" fmla="*/ 0 h 16"/>
                <a:gd name="T2" fmla="*/ 5 w 19"/>
                <a:gd name="T3" fmla="*/ 0 h 16"/>
                <a:gd name="T4" fmla="*/ 7 w 19"/>
                <a:gd name="T5" fmla="*/ 12 h 16"/>
                <a:gd name="T6" fmla="*/ 19 w 19"/>
                <a:gd name="T7" fmla="*/ 8 h 16"/>
                <a:gd name="T8" fmla="*/ 6 w 19"/>
                <a:gd name="T9" fmla="*/ 14 h 16"/>
                <a:gd name="T10" fmla="*/ 5 w 19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5" y="0"/>
                  </a:moveTo>
                  <a:lnTo>
                    <a:pt x="5" y="0"/>
                  </a:lnTo>
                  <a:cubicBezTo>
                    <a:pt x="2" y="5"/>
                    <a:pt x="6" y="8"/>
                    <a:pt x="7" y="12"/>
                  </a:cubicBezTo>
                  <a:cubicBezTo>
                    <a:pt x="12" y="12"/>
                    <a:pt x="16" y="12"/>
                    <a:pt x="19" y="8"/>
                  </a:cubicBezTo>
                  <a:cubicBezTo>
                    <a:pt x="16" y="16"/>
                    <a:pt x="11" y="13"/>
                    <a:pt x="6" y="14"/>
                  </a:cubicBezTo>
                  <a:cubicBezTo>
                    <a:pt x="4" y="9"/>
                    <a:pt x="0" y="7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2" name="Freeform 1127"/>
            <p:cNvSpPr>
              <a:spLocks/>
            </p:cNvSpPr>
            <p:nvPr userDrawn="1"/>
          </p:nvSpPr>
          <p:spPr bwMode="auto">
            <a:xfrm>
              <a:off x="266" y="324"/>
              <a:ext cx="9" cy="6"/>
            </a:xfrm>
            <a:custGeom>
              <a:avLst/>
              <a:gdLst>
                <a:gd name="T0" fmla="*/ 4 w 20"/>
                <a:gd name="T1" fmla="*/ 0 h 14"/>
                <a:gd name="T2" fmla="*/ 4 w 20"/>
                <a:gd name="T3" fmla="*/ 0 h 14"/>
                <a:gd name="T4" fmla="*/ 8 w 20"/>
                <a:gd name="T5" fmla="*/ 11 h 14"/>
                <a:gd name="T6" fmla="*/ 20 w 20"/>
                <a:gd name="T7" fmla="*/ 4 h 14"/>
                <a:gd name="T8" fmla="*/ 8 w 20"/>
                <a:gd name="T9" fmla="*/ 14 h 14"/>
                <a:gd name="T10" fmla="*/ 4 w 20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4">
                  <a:moveTo>
                    <a:pt x="4" y="0"/>
                  </a:moveTo>
                  <a:lnTo>
                    <a:pt x="4" y="0"/>
                  </a:lnTo>
                  <a:cubicBezTo>
                    <a:pt x="2" y="6"/>
                    <a:pt x="6" y="7"/>
                    <a:pt x="8" y="11"/>
                  </a:cubicBezTo>
                  <a:cubicBezTo>
                    <a:pt x="14" y="9"/>
                    <a:pt x="18" y="9"/>
                    <a:pt x="20" y="4"/>
                  </a:cubicBezTo>
                  <a:cubicBezTo>
                    <a:pt x="19" y="12"/>
                    <a:pt x="13" y="11"/>
                    <a:pt x="8" y="14"/>
                  </a:cubicBezTo>
                  <a:cubicBezTo>
                    <a:pt x="6" y="9"/>
                    <a:pt x="0" y="7"/>
                    <a:pt x="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3" name="Freeform 1128"/>
            <p:cNvSpPr>
              <a:spLocks/>
            </p:cNvSpPr>
            <p:nvPr userDrawn="1"/>
          </p:nvSpPr>
          <p:spPr bwMode="auto">
            <a:xfrm>
              <a:off x="278" y="327"/>
              <a:ext cx="9" cy="5"/>
            </a:xfrm>
            <a:custGeom>
              <a:avLst/>
              <a:gdLst>
                <a:gd name="T0" fmla="*/ 1 w 21"/>
                <a:gd name="T1" fmla="*/ 0 h 12"/>
                <a:gd name="T2" fmla="*/ 1 w 21"/>
                <a:gd name="T3" fmla="*/ 0 h 12"/>
                <a:gd name="T4" fmla="*/ 11 w 21"/>
                <a:gd name="T5" fmla="*/ 9 h 12"/>
                <a:gd name="T6" fmla="*/ 19 w 21"/>
                <a:gd name="T7" fmla="*/ 1 h 12"/>
                <a:gd name="T8" fmla="*/ 11 w 21"/>
                <a:gd name="T9" fmla="*/ 12 h 12"/>
                <a:gd name="T10" fmla="*/ 1 w 2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2">
                  <a:moveTo>
                    <a:pt x="1" y="0"/>
                  </a:moveTo>
                  <a:lnTo>
                    <a:pt x="1" y="0"/>
                  </a:lnTo>
                  <a:cubicBezTo>
                    <a:pt x="1" y="6"/>
                    <a:pt x="8" y="6"/>
                    <a:pt x="11" y="9"/>
                  </a:cubicBezTo>
                  <a:cubicBezTo>
                    <a:pt x="15" y="7"/>
                    <a:pt x="19" y="7"/>
                    <a:pt x="19" y="1"/>
                  </a:cubicBezTo>
                  <a:cubicBezTo>
                    <a:pt x="21" y="10"/>
                    <a:pt x="15" y="8"/>
                    <a:pt x="11" y="12"/>
                  </a:cubicBezTo>
                  <a:cubicBezTo>
                    <a:pt x="7" y="8"/>
                    <a:pt x="0" y="9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4" name="Freeform 1129"/>
            <p:cNvSpPr>
              <a:spLocks/>
            </p:cNvSpPr>
            <p:nvPr userDrawn="1"/>
          </p:nvSpPr>
          <p:spPr bwMode="auto">
            <a:xfrm>
              <a:off x="282" y="314"/>
              <a:ext cx="1" cy="7"/>
            </a:xfrm>
            <a:custGeom>
              <a:avLst/>
              <a:gdLst>
                <a:gd name="T0" fmla="*/ 0 w 2"/>
                <a:gd name="T1" fmla="*/ 1 h 15"/>
                <a:gd name="T2" fmla="*/ 0 w 2"/>
                <a:gd name="T3" fmla="*/ 1 h 15"/>
                <a:gd name="T4" fmla="*/ 2 w 2"/>
                <a:gd name="T5" fmla="*/ 0 h 15"/>
                <a:gd name="T6" fmla="*/ 1 w 2"/>
                <a:gd name="T7" fmla="*/ 15 h 15"/>
                <a:gd name="T8" fmla="*/ 0 w 2"/>
                <a:gd name="T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5">
                  <a:moveTo>
                    <a:pt x="0" y="1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5" name="Freeform 1130"/>
            <p:cNvSpPr>
              <a:spLocks/>
            </p:cNvSpPr>
            <p:nvPr userDrawn="1"/>
          </p:nvSpPr>
          <p:spPr bwMode="auto">
            <a:xfrm>
              <a:off x="290" y="326"/>
              <a:ext cx="8" cy="6"/>
            </a:xfrm>
            <a:custGeom>
              <a:avLst/>
              <a:gdLst>
                <a:gd name="T0" fmla="*/ 16 w 20"/>
                <a:gd name="T1" fmla="*/ 0 h 12"/>
                <a:gd name="T2" fmla="*/ 16 w 20"/>
                <a:gd name="T3" fmla="*/ 0 h 12"/>
                <a:gd name="T4" fmla="*/ 11 w 20"/>
                <a:gd name="T5" fmla="*/ 12 h 12"/>
                <a:gd name="T6" fmla="*/ 0 w 20"/>
                <a:gd name="T7" fmla="*/ 2 h 12"/>
                <a:gd name="T8" fmla="*/ 11 w 20"/>
                <a:gd name="T9" fmla="*/ 10 h 12"/>
                <a:gd name="T10" fmla="*/ 16 w 20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2">
                  <a:moveTo>
                    <a:pt x="16" y="0"/>
                  </a:moveTo>
                  <a:lnTo>
                    <a:pt x="16" y="0"/>
                  </a:lnTo>
                  <a:cubicBezTo>
                    <a:pt x="20" y="7"/>
                    <a:pt x="14" y="8"/>
                    <a:pt x="11" y="12"/>
                  </a:cubicBezTo>
                  <a:cubicBezTo>
                    <a:pt x="7" y="9"/>
                    <a:pt x="0" y="10"/>
                    <a:pt x="0" y="2"/>
                  </a:cubicBezTo>
                  <a:cubicBezTo>
                    <a:pt x="1" y="7"/>
                    <a:pt x="6" y="7"/>
                    <a:pt x="11" y="10"/>
                  </a:cubicBezTo>
                  <a:cubicBezTo>
                    <a:pt x="14" y="6"/>
                    <a:pt x="17" y="6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6" name="Freeform 1131"/>
            <p:cNvSpPr>
              <a:spLocks/>
            </p:cNvSpPr>
            <p:nvPr userDrawn="1"/>
          </p:nvSpPr>
          <p:spPr bwMode="auto">
            <a:xfrm>
              <a:off x="291" y="316"/>
              <a:ext cx="2" cy="6"/>
            </a:xfrm>
            <a:custGeom>
              <a:avLst/>
              <a:gdLst>
                <a:gd name="T0" fmla="*/ 0 w 4"/>
                <a:gd name="T1" fmla="*/ 1 h 14"/>
                <a:gd name="T2" fmla="*/ 0 w 4"/>
                <a:gd name="T3" fmla="*/ 1 h 14"/>
                <a:gd name="T4" fmla="*/ 1 w 4"/>
                <a:gd name="T5" fmla="*/ 2 h 14"/>
                <a:gd name="T6" fmla="*/ 2 w 4"/>
                <a:gd name="T7" fmla="*/ 0 h 14"/>
                <a:gd name="T8" fmla="*/ 4 w 4"/>
                <a:gd name="T9" fmla="*/ 14 h 14"/>
                <a:gd name="T10" fmla="*/ 0 w 4"/>
                <a:gd name="T11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4">
                  <a:moveTo>
                    <a:pt x="0" y="1"/>
                  </a:moveTo>
                  <a:lnTo>
                    <a:pt x="0" y="1"/>
                  </a:lnTo>
                  <a:lnTo>
                    <a:pt x="1" y="2"/>
                  </a:lnTo>
                  <a:lnTo>
                    <a:pt x="2" y="0"/>
                  </a:lnTo>
                  <a:lnTo>
                    <a:pt x="4" y="1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7" name="Freeform 1132"/>
            <p:cNvSpPr>
              <a:spLocks/>
            </p:cNvSpPr>
            <p:nvPr userDrawn="1"/>
          </p:nvSpPr>
          <p:spPr bwMode="auto">
            <a:xfrm>
              <a:off x="256" y="297"/>
              <a:ext cx="8" cy="9"/>
            </a:xfrm>
            <a:custGeom>
              <a:avLst/>
              <a:gdLst>
                <a:gd name="T0" fmla="*/ 9 w 18"/>
                <a:gd name="T1" fmla="*/ 0 h 21"/>
                <a:gd name="T2" fmla="*/ 9 w 18"/>
                <a:gd name="T3" fmla="*/ 0 h 21"/>
                <a:gd name="T4" fmla="*/ 4 w 18"/>
                <a:gd name="T5" fmla="*/ 12 h 21"/>
                <a:gd name="T6" fmla="*/ 18 w 18"/>
                <a:gd name="T7" fmla="*/ 15 h 21"/>
                <a:gd name="T8" fmla="*/ 1 w 18"/>
                <a:gd name="T9" fmla="*/ 13 h 21"/>
                <a:gd name="T10" fmla="*/ 9 w 18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1">
                  <a:moveTo>
                    <a:pt x="9" y="0"/>
                  </a:moveTo>
                  <a:lnTo>
                    <a:pt x="9" y="0"/>
                  </a:lnTo>
                  <a:cubicBezTo>
                    <a:pt x="3" y="2"/>
                    <a:pt x="5" y="6"/>
                    <a:pt x="4" y="12"/>
                  </a:cubicBezTo>
                  <a:cubicBezTo>
                    <a:pt x="9" y="14"/>
                    <a:pt x="13" y="18"/>
                    <a:pt x="18" y="15"/>
                  </a:cubicBezTo>
                  <a:cubicBezTo>
                    <a:pt x="12" y="21"/>
                    <a:pt x="7" y="15"/>
                    <a:pt x="1" y="13"/>
                  </a:cubicBezTo>
                  <a:cubicBezTo>
                    <a:pt x="4" y="5"/>
                    <a:pt x="0" y="3"/>
                    <a:pt x="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8" name="Freeform 1133"/>
            <p:cNvSpPr>
              <a:spLocks noEditPoints="1"/>
            </p:cNvSpPr>
            <p:nvPr userDrawn="1"/>
          </p:nvSpPr>
          <p:spPr bwMode="auto">
            <a:xfrm>
              <a:off x="259" y="289"/>
              <a:ext cx="8" cy="2"/>
            </a:xfrm>
            <a:custGeom>
              <a:avLst/>
              <a:gdLst>
                <a:gd name="T0" fmla="*/ 9 w 18"/>
                <a:gd name="T1" fmla="*/ 2 h 5"/>
                <a:gd name="T2" fmla="*/ 9 w 18"/>
                <a:gd name="T3" fmla="*/ 2 h 5"/>
                <a:gd name="T4" fmla="*/ 16 w 18"/>
                <a:gd name="T5" fmla="*/ 4 h 5"/>
                <a:gd name="T6" fmla="*/ 16 w 18"/>
                <a:gd name="T7" fmla="*/ 3 h 5"/>
                <a:gd name="T8" fmla="*/ 9 w 18"/>
                <a:gd name="T9" fmla="*/ 2 h 5"/>
                <a:gd name="T10" fmla="*/ 0 w 18"/>
                <a:gd name="T11" fmla="*/ 1 h 5"/>
                <a:gd name="T12" fmla="*/ 0 w 18"/>
                <a:gd name="T13" fmla="*/ 1 h 5"/>
                <a:gd name="T14" fmla="*/ 17 w 18"/>
                <a:gd name="T15" fmla="*/ 2 h 5"/>
                <a:gd name="T16" fmla="*/ 18 w 18"/>
                <a:gd name="T17" fmla="*/ 4 h 5"/>
                <a:gd name="T18" fmla="*/ 16 w 18"/>
                <a:gd name="T19" fmla="*/ 5 h 5"/>
                <a:gd name="T20" fmla="*/ 0 w 18"/>
                <a:gd name="T2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5">
                  <a:moveTo>
                    <a:pt x="9" y="2"/>
                  </a:moveTo>
                  <a:lnTo>
                    <a:pt x="9" y="2"/>
                  </a:lnTo>
                  <a:cubicBezTo>
                    <a:pt x="10" y="3"/>
                    <a:pt x="16" y="4"/>
                    <a:pt x="16" y="4"/>
                  </a:cubicBezTo>
                  <a:lnTo>
                    <a:pt x="16" y="3"/>
                  </a:lnTo>
                  <a:cubicBezTo>
                    <a:pt x="16" y="3"/>
                    <a:pt x="10" y="2"/>
                    <a:pt x="9" y="2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8" y="0"/>
                    <a:pt x="17" y="2"/>
                    <a:pt x="17" y="2"/>
                  </a:cubicBezTo>
                  <a:lnTo>
                    <a:pt x="18" y="4"/>
                  </a:lnTo>
                  <a:lnTo>
                    <a:pt x="16" y="5"/>
                  </a:lnTo>
                  <a:cubicBezTo>
                    <a:pt x="12" y="5"/>
                    <a:pt x="8" y="3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9" name="Freeform 1134"/>
            <p:cNvSpPr>
              <a:spLocks noEditPoints="1"/>
            </p:cNvSpPr>
            <p:nvPr userDrawn="1"/>
          </p:nvSpPr>
          <p:spPr bwMode="auto">
            <a:xfrm>
              <a:off x="261" y="297"/>
              <a:ext cx="7" cy="4"/>
            </a:xfrm>
            <a:custGeom>
              <a:avLst/>
              <a:gdLst>
                <a:gd name="T0" fmla="*/ 9 w 15"/>
                <a:gd name="T1" fmla="*/ 5 h 10"/>
                <a:gd name="T2" fmla="*/ 9 w 15"/>
                <a:gd name="T3" fmla="*/ 5 h 10"/>
                <a:gd name="T4" fmla="*/ 14 w 15"/>
                <a:gd name="T5" fmla="*/ 2 h 10"/>
                <a:gd name="T6" fmla="*/ 14 w 15"/>
                <a:gd name="T7" fmla="*/ 1 h 10"/>
                <a:gd name="T8" fmla="*/ 9 w 15"/>
                <a:gd name="T9" fmla="*/ 5 h 10"/>
                <a:gd name="T10" fmla="*/ 0 w 15"/>
                <a:gd name="T11" fmla="*/ 10 h 10"/>
                <a:gd name="T12" fmla="*/ 0 w 15"/>
                <a:gd name="T13" fmla="*/ 10 h 10"/>
                <a:gd name="T14" fmla="*/ 13 w 15"/>
                <a:gd name="T15" fmla="*/ 0 h 10"/>
                <a:gd name="T16" fmla="*/ 15 w 15"/>
                <a:gd name="T17" fmla="*/ 1 h 10"/>
                <a:gd name="T18" fmla="*/ 15 w 15"/>
                <a:gd name="T19" fmla="*/ 3 h 10"/>
                <a:gd name="T20" fmla="*/ 0 w 15"/>
                <a:gd name="T2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10">
                  <a:moveTo>
                    <a:pt x="9" y="5"/>
                  </a:moveTo>
                  <a:lnTo>
                    <a:pt x="9" y="5"/>
                  </a:lnTo>
                  <a:cubicBezTo>
                    <a:pt x="10" y="5"/>
                    <a:pt x="14" y="2"/>
                    <a:pt x="14" y="2"/>
                  </a:cubicBezTo>
                  <a:lnTo>
                    <a:pt x="14" y="1"/>
                  </a:lnTo>
                  <a:cubicBezTo>
                    <a:pt x="14" y="1"/>
                    <a:pt x="10" y="4"/>
                    <a:pt x="9" y="5"/>
                  </a:cubicBezTo>
                  <a:close/>
                  <a:moveTo>
                    <a:pt x="0" y="10"/>
                  </a:moveTo>
                  <a:lnTo>
                    <a:pt x="0" y="10"/>
                  </a:lnTo>
                  <a:cubicBezTo>
                    <a:pt x="7" y="4"/>
                    <a:pt x="13" y="0"/>
                    <a:pt x="13" y="0"/>
                  </a:cubicBezTo>
                  <a:lnTo>
                    <a:pt x="15" y="1"/>
                  </a:lnTo>
                  <a:lnTo>
                    <a:pt x="15" y="3"/>
                  </a:lnTo>
                  <a:cubicBezTo>
                    <a:pt x="15" y="3"/>
                    <a:pt x="8" y="8"/>
                    <a:pt x="0" y="1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0" name="Freeform 1135"/>
            <p:cNvSpPr>
              <a:spLocks/>
            </p:cNvSpPr>
            <p:nvPr userDrawn="1"/>
          </p:nvSpPr>
          <p:spPr bwMode="auto">
            <a:xfrm>
              <a:off x="265" y="305"/>
              <a:ext cx="9" cy="8"/>
            </a:xfrm>
            <a:custGeom>
              <a:avLst/>
              <a:gdLst>
                <a:gd name="T0" fmla="*/ 5 w 20"/>
                <a:gd name="T1" fmla="*/ 0 h 16"/>
                <a:gd name="T2" fmla="*/ 5 w 20"/>
                <a:gd name="T3" fmla="*/ 0 h 16"/>
                <a:gd name="T4" fmla="*/ 8 w 20"/>
                <a:gd name="T5" fmla="*/ 10 h 16"/>
                <a:gd name="T6" fmla="*/ 20 w 20"/>
                <a:gd name="T7" fmla="*/ 10 h 16"/>
                <a:gd name="T8" fmla="*/ 7 w 20"/>
                <a:gd name="T9" fmla="*/ 12 h 16"/>
                <a:gd name="T10" fmla="*/ 5 w 20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6">
                  <a:moveTo>
                    <a:pt x="5" y="0"/>
                  </a:moveTo>
                  <a:lnTo>
                    <a:pt x="5" y="0"/>
                  </a:lnTo>
                  <a:cubicBezTo>
                    <a:pt x="2" y="5"/>
                    <a:pt x="7" y="6"/>
                    <a:pt x="8" y="10"/>
                  </a:cubicBezTo>
                  <a:cubicBezTo>
                    <a:pt x="14" y="9"/>
                    <a:pt x="17" y="14"/>
                    <a:pt x="20" y="10"/>
                  </a:cubicBezTo>
                  <a:cubicBezTo>
                    <a:pt x="16" y="16"/>
                    <a:pt x="12" y="11"/>
                    <a:pt x="7" y="12"/>
                  </a:cubicBezTo>
                  <a:cubicBezTo>
                    <a:pt x="6" y="8"/>
                    <a:pt x="0" y="6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1" name="Freeform 1136"/>
            <p:cNvSpPr>
              <a:spLocks noEditPoints="1"/>
            </p:cNvSpPr>
            <p:nvPr userDrawn="1"/>
          </p:nvSpPr>
          <p:spPr bwMode="auto">
            <a:xfrm>
              <a:off x="270" y="302"/>
              <a:ext cx="4" cy="5"/>
            </a:xfrm>
            <a:custGeom>
              <a:avLst/>
              <a:gdLst>
                <a:gd name="T0" fmla="*/ 4 w 8"/>
                <a:gd name="T1" fmla="*/ 5 h 12"/>
                <a:gd name="T2" fmla="*/ 4 w 8"/>
                <a:gd name="T3" fmla="*/ 5 h 12"/>
                <a:gd name="T4" fmla="*/ 7 w 8"/>
                <a:gd name="T5" fmla="*/ 1 h 12"/>
                <a:gd name="T6" fmla="*/ 6 w 8"/>
                <a:gd name="T7" fmla="*/ 1 h 12"/>
                <a:gd name="T8" fmla="*/ 4 w 8"/>
                <a:gd name="T9" fmla="*/ 5 h 12"/>
                <a:gd name="T10" fmla="*/ 0 w 8"/>
                <a:gd name="T11" fmla="*/ 12 h 12"/>
                <a:gd name="T12" fmla="*/ 0 w 8"/>
                <a:gd name="T13" fmla="*/ 12 h 12"/>
                <a:gd name="T14" fmla="*/ 5 w 8"/>
                <a:gd name="T15" fmla="*/ 0 h 12"/>
                <a:gd name="T16" fmla="*/ 7 w 8"/>
                <a:gd name="T17" fmla="*/ 0 h 12"/>
                <a:gd name="T18" fmla="*/ 8 w 8"/>
                <a:gd name="T19" fmla="*/ 1 h 12"/>
                <a:gd name="T20" fmla="*/ 0 w 8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12">
                  <a:moveTo>
                    <a:pt x="4" y="5"/>
                  </a:moveTo>
                  <a:lnTo>
                    <a:pt x="4" y="5"/>
                  </a:lnTo>
                  <a:cubicBezTo>
                    <a:pt x="5" y="4"/>
                    <a:pt x="7" y="1"/>
                    <a:pt x="7" y="1"/>
                  </a:cubicBezTo>
                  <a:lnTo>
                    <a:pt x="6" y="1"/>
                  </a:lnTo>
                  <a:cubicBezTo>
                    <a:pt x="6" y="1"/>
                    <a:pt x="4" y="4"/>
                    <a:pt x="4" y="5"/>
                  </a:cubicBezTo>
                  <a:close/>
                  <a:moveTo>
                    <a:pt x="0" y="12"/>
                  </a:moveTo>
                  <a:lnTo>
                    <a:pt x="0" y="12"/>
                  </a:lnTo>
                  <a:cubicBezTo>
                    <a:pt x="3" y="4"/>
                    <a:pt x="5" y="0"/>
                    <a:pt x="5" y="0"/>
                  </a:cubicBezTo>
                  <a:lnTo>
                    <a:pt x="7" y="0"/>
                  </a:lnTo>
                  <a:lnTo>
                    <a:pt x="8" y="1"/>
                  </a:lnTo>
                  <a:cubicBezTo>
                    <a:pt x="8" y="1"/>
                    <a:pt x="6" y="7"/>
                    <a:pt x="0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2" name="Freeform 1137"/>
            <p:cNvSpPr>
              <a:spLocks noEditPoints="1"/>
            </p:cNvSpPr>
            <p:nvPr userDrawn="1"/>
          </p:nvSpPr>
          <p:spPr bwMode="auto">
            <a:xfrm>
              <a:off x="280" y="304"/>
              <a:ext cx="1" cy="6"/>
            </a:xfrm>
            <a:custGeom>
              <a:avLst/>
              <a:gdLst>
                <a:gd name="T0" fmla="*/ 1 w 4"/>
                <a:gd name="T1" fmla="*/ 6 h 12"/>
                <a:gd name="T2" fmla="*/ 1 w 4"/>
                <a:gd name="T3" fmla="*/ 6 h 12"/>
                <a:gd name="T4" fmla="*/ 3 w 4"/>
                <a:gd name="T5" fmla="*/ 1 h 12"/>
                <a:gd name="T6" fmla="*/ 2 w 4"/>
                <a:gd name="T7" fmla="*/ 1 h 12"/>
                <a:gd name="T8" fmla="*/ 1 w 4"/>
                <a:gd name="T9" fmla="*/ 6 h 12"/>
                <a:gd name="T10" fmla="*/ 1 w 4"/>
                <a:gd name="T11" fmla="*/ 12 h 12"/>
                <a:gd name="T12" fmla="*/ 1 w 4"/>
                <a:gd name="T13" fmla="*/ 12 h 12"/>
                <a:gd name="T14" fmla="*/ 0 w 4"/>
                <a:gd name="T15" fmla="*/ 1 h 12"/>
                <a:gd name="T16" fmla="*/ 2 w 4"/>
                <a:gd name="T17" fmla="*/ 0 h 12"/>
                <a:gd name="T18" fmla="*/ 4 w 4"/>
                <a:gd name="T19" fmla="*/ 1 h 12"/>
                <a:gd name="T20" fmla="*/ 1 w 4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12">
                  <a:moveTo>
                    <a:pt x="1" y="6"/>
                  </a:moveTo>
                  <a:lnTo>
                    <a:pt x="1" y="6"/>
                  </a:lnTo>
                  <a:cubicBezTo>
                    <a:pt x="2" y="5"/>
                    <a:pt x="3" y="1"/>
                    <a:pt x="3" y="1"/>
                  </a:cubicBezTo>
                  <a:lnTo>
                    <a:pt x="2" y="1"/>
                  </a:lnTo>
                  <a:cubicBezTo>
                    <a:pt x="2" y="1"/>
                    <a:pt x="1" y="5"/>
                    <a:pt x="1" y="6"/>
                  </a:cubicBezTo>
                  <a:close/>
                  <a:moveTo>
                    <a:pt x="1" y="12"/>
                  </a:moveTo>
                  <a:lnTo>
                    <a:pt x="1" y="12"/>
                  </a:lnTo>
                  <a:cubicBezTo>
                    <a:pt x="0" y="7"/>
                    <a:pt x="0" y="1"/>
                    <a:pt x="0" y="1"/>
                  </a:cubicBezTo>
                  <a:lnTo>
                    <a:pt x="2" y="0"/>
                  </a:lnTo>
                  <a:lnTo>
                    <a:pt x="4" y="1"/>
                  </a:lnTo>
                  <a:cubicBezTo>
                    <a:pt x="4" y="1"/>
                    <a:pt x="3" y="7"/>
                    <a:pt x="1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3" name="Freeform 1138"/>
            <p:cNvSpPr>
              <a:spLocks/>
            </p:cNvSpPr>
            <p:nvPr userDrawn="1"/>
          </p:nvSpPr>
          <p:spPr bwMode="auto">
            <a:xfrm>
              <a:off x="276" y="310"/>
              <a:ext cx="8" cy="4"/>
            </a:xfrm>
            <a:custGeom>
              <a:avLst/>
              <a:gdLst>
                <a:gd name="T0" fmla="*/ 1 w 17"/>
                <a:gd name="T1" fmla="*/ 0 h 10"/>
                <a:gd name="T2" fmla="*/ 1 w 17"/>
                <a:gd name="T3" fmla="*/ 0 h 10"/>
                <a:gd name="T4" fmla="*/ 8 w 17"/>
                <a:gd name="T5" fmla="*/ 8 h 10"/>
                <a:gd name="T6" fmla="*/ 17 w 17"/>
                <a:gd name="T7" fmla="*/ 1 h 10"/>
                <a:gd name="T8" fmla="*/ 8 w 17"/>
                <a:gd name="T9" fmla="*/ 10 h 10"/>
                <a:gd name="T10" fmla="*/ 1 w 17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0">
                  <a:moveTo>
                    <a:pt x="1" y="0"/>
                  </a:moveTo>
                  <a:lnTo>
                    <a:pt x="1" y="0"/>
                  </a:lnTo>
                  <a:cubicBezTo>
                    <a:pt x="1" y="6"/>
                    <a:pt x="6" y="5"/>
                    <a:pt x="8" y="8"/>
                  </a:cubicBezTo>
                  <a:cubicBezTo>
                    <a:pt x="12" y="4"/>
                    <a:pt x="16" y="6"/>
                    <a:pt x="17" y="1"/>
                  </a:cubicBezTo>
                  <a:cubicBezTo>
                    <a:pt x="17" y="9"/>
                    <a:pt x="11" y="6"/>
                    <a:pt x="8" y="10"/>
                  </a:cubicBezTo>
                  <a:cubicBezTo>
                    <a:pt x="6" y="6"/>
                    <a:pt x="0" y="8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4" name="Freeform 1139"/>
            <p:cNvSpPr>
              <a:spLocks noEditPoints="1"/>
            </p:cNvSpPr>
            <p:nvPr userDrawn="1"/>
          </p:nvSpPr>
          <p:spPr bwMode="auto">
            <a:xfrm>
              <a:off x="288" y="304"/>
              <a:ext cx="2" cy="6"/>
            </a:xfrm>
            <a:custGeom>
              <a:avLst/>
              <a:gdLst>
                <a:gd name="T0" fmla="*/ 3 w 5"/>
                <a:gd name="T1" fmla="*/ 8 h 14"/>
                <a:gd name="T2" fmla="*/ 3 w 5"/>
                <a:gd name="T3" fmla="*/ 8 h 14"/>
                <a:gd name="T4" fmla="*/ 2 w 5"/>
                <a:gd name="T5" fmla="*/ 1 h 14"/>
                <a:gd name="T6" fmla="*/ 1 w 5"/>
                <a:gd name="T7" fmla="*/ 2 h 14"/>
                <a:gd name="T8" fmla="*/ 3 w 5"/>
                <a:gd name="T9" fmla="*/ 8 h 14"/>
                <a:gd name="T10" fmla="*/ 4 w 5"/>
                <a:gd name="T11" fmla="*/ 14 h 14"/>
                <a:gd name="T12" fmla="*/ 4 w 5"/>
                <a:gd name="T13" fmla="*/ 14 h 14"/>
                <a:gd name="T14" fmla="*/ 0 w 5"/>
                <a:gd name="T15" fmla="*/ 2 h 14"/>
                <a:gd name="T16" fmla="*/ 2 w 5"/>
                <a:gd name="T17" fmla="*/ 0 h 14"/>
                <a:gd name="T18" fmla="*/ 3 w 5"/>
                <a:gd name="T19" fmla="*/ 1 h 14"/>
                <a:gd name="T20" fmla="*/ 4 w 5"/>
                <a:gd name="T2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14">
                  <a:moveTo>
                    <a:pt x="3" y="8"/>
                  </a:moveTo>
                  <a:lnTo>
                    <a:pt x="3" y="8"/>
                  </a:lnTo>
                  <a:cubicBezTo>
                    <a:pt x="3" y="7"/>
                    <a:pt x="2" y="1"/>
                    <a:pt x="2" y="1"/>
                  </a:cubicBezTo>
                  <a:lnTo>
                    <a:pt x="1" y="2"/>
                  </a:lnTo>
                  <a:cubicBezTo>
                    <a:pt x="1" y="2"/>
                    <a:pt x="3" y="7"/>
                    <a:pt x="3" y="8"/>
                  </a:cubicBezTo>
                  <a:close/>
                  <a:moveTo>
                    <a:pt x="4" y="14"/>
                  </a:moveTo>
                  <a:lnTo>
                    <a:pt x="4" y="14"/>
                  </a:lnTo>
                  <a:cubicBezTo>
                    <a:pt x="1" y="6"/>
                    <a:pt x="0" y="2"/>
                    <a:pt x="0" y="2"/>
                  </a:cubicBezTo>
                  <a:lnTo>
                    <a:pt x="2" y="0"/>
                  </a:lnTo>
                  <a:lnTo>
                    <a:pt x="3" y="1"/>
                  </a:lnTo>
                  <a:cubicBezTo>
                    <a:pt x="3" y="1"/>
                    <a:pt x="5" y="6"/>
                    <a:pt x="4" y="1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5" name="Freeform 1140"/>
            <p:cNvSpPr>
              <a:spLocks/>
            </p:cNvSpPr>
            <p:nvPr userDrawn="1"/>
          </p:nvSpPr>
          <p:spPr bwMode="auto">
            <a:xfrm>
              <a:off x="286" y="309"/>
              <a:ext cx="8" cy="5"/>
            </a:xfrm>
            <a:custGeom>
              <a:avLst/>
              <a:gdLst>
                <a:gd name="T0" fmla="*/ 0 w 19"/>
                <a:gd name="T1" fmla="*/ 4 h 12"/>
                <a:gd name="T2" fmla="*/ 0 w 19"/>
                <a:gd name="T3" fmla="*/ 4 h 12"/>
                <a:gd name="T4" fmla="*/ 10 w 19"/>
                <a:gd name="T5" fmla="*/ 9 h 12"/>
                <a:gd name="T6" fmla="*/ 17 w 19"/>
                <a:gd name="T7" fmla="*/ 0 h 12"/>
                <a:gd name="T8" fmla="*/ 11 w 19"/>
                <a:gd name="T9" fmla="*/ 11 h 12"/>
                <a:gd name="T10" fmla="*/ 0 w 19"/>
                <a:gd name="T1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2">
                  <a:moveTo>
                    <a:pt x="0" y="4"/>
                  </a:moveTo>
                  <a:lnTo>
                    <a:pt x="0" y="4"/>
                  </a:lnTo>
                  <a:cubicBezTo>
                    <a:pt x="2" y="10"/>
                    <a:pt x="7" y="7"/>
                    <a:pt x="10" y="9"/>
                  </a:cubicBezTo>
                  <a:cubicBezTo>
                    <a:pt x="13" y="5"/>
                    <a:pt x="18" y="5"/>
                    <a:pt x="17" y="0"/>
                  </a:cubicBezTo>
                  <a:cubicBezTo>
                    <a:pt x="19" y="8"/>
                    <a:pt x="13" y="7"/>
                    <a:pt x="11" y="11"/>
                  </a:cubicBezTo>
                  <a:cubicBezTo>
                    <a:pt x="6" y="9"/>
                    <a:pt x="1" y="12"/>
                    <a:pt x="0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6" name="Freeform 1141"/>
            <p:cNvSpPr>
              <a:spLocks/>
            </p:cNvSpPr>
            <p:nvPr userDrawn="1"/>
          </p:nvSpPr>
          <p:spPr bwMode="auto">
            <a:xfrm>
              <a:off x="297" y="302"/>
              <a:ext cx="0" cy="2"/>
            </a:xfrm>
            <a:custGeom>
              <a:avLst/>
              <a:gdLst>
                <a:gd name="T0" fmla="*/ 1 w 1"/>
                <a:gd name="T1" fmla="*/ 4 h 4"/>
                <a:gd name="T2" fmla="*/ 1 w 1"/>
                <a:gd name="T3" fmla="*/ 4 h 4"/>
                <a:gd name="T4" fmla="*/ 0 w 1"/>
                <a:gd name="T5" fmla="*/ 0 h 4"/>
                <a:gd name="T6" fmla="*/ 1 w 1"/>
                <a:gd name="T7" fmla="*/ 0 h 4"/>
                <a:gd name="T8" fmla="*/ 1 w 1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4">
                  <a:moveTo>
                    <a:pt x="1" y="4"/>
                  </a:moveTo>
                  <a:lnTo>
                    <a:pt x="1" y="4"/>
                  </a:lnTo>
                  <a:cubicBezTo>
                    <a:pt x="1" y="3"/>
                    <a:pt x="0" y="0"/>
                    <a:pt x="0" y="0"/>
                  </a:cubicBezTo>
                  <a:lnTo>
                    <a:pt x="1" y="0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7" name="Freeform 1142"/>
            <p:cNvSpPr>
              <a:spLocks/>
            </p:cNvSpPr>
            <p:nvPr userDrawn="1"/>
          </p:nvSpPr>
          <p:spPr bwMode="auto">
            <a:xfrm>
              <a:off x="309" y="154"/>
              <a:ext cx="44" cy="53"/>
            </a:xfrm>
            <a:custGeom>
              <a:avLst/>
              <a:gdLst>
                <a:gd name="T0" fmla="*/ 79 w 99"/>
                <a:gd name="T1" fmla="*/ 113 h 116"/>
                <a:gd name="T2" fmla="*/ 79 w 99"/>
                <a:gd name="T3" fmla="*/ 113 h 116"/>
                <a:gd name="T4" fmla="*/ 50 w 99"/>
                <a:gd name="T5" fmla="*/ 116 h 116"/>
                <a:gd name="T6" fmla="*/ 20 w 99"/>
                <a:gd name="T7" fmla="*/ 113 h 116"/>
                <a:gd name="T8" fmla="*/ 20 w 99"/>
                <a:gd name="T9" fmla="*/ 99 h 116"/>
                <a:gd name="T10" fmla="*/ 8 w 99"/>
                <a:gd name="T11" fmla="*/ 74 h 116"/>
                <a:gd name="T12" fmla="*/ 31 w 99"/>
                <a:gd name="T13" fmla="*/ 38 h 116"/>
                <a:gd name="T14" fmla="*/ 39 w 99"/>
                <a:gd name="T15" fmla="*/ 37 h 116"/>
                <a:gd name="T16" fmla="*/ 39 w 99"/>
                <a:gd name="T17" fmla="*/ 41 h 116"/>
                <a:gd name="T18" fmla="*/ 43 w 99"/>
                <a:gd name="T19" fmla="*/ 40 h 116"/>
                <a:gd name="T20" fmla="*/ 43 w 99"/>
                <a:gd name="T21" fmla="*/ 36 h 116"/>
                <a:gd name="T22" fmla="*/ 45 w 99"/>
                <a:gd name="T23" fmla="*/ 36 h 116"/>
                <a:gd name="T24" fmla="*/ 41 w 99"/>
                <a:gd name="T25" fmla="*/ 28 h 116"/>
                <a:gd name="T26" fmla="*/ 44 w 99"/>
                <a:gd name="T27" fmla="*/ 21 h 116"/>
                <a:gd name="T28" fmla="*/ 41 w 99"/>
                <a:gd name="T29" fmla="*/ 21 h 116"/>
                <a:gd name="T30" fmla="*/ 46 w 99"/>
                <a:gd name="T31" fmla="*/ 14 h 116"/>
                <a:gd name="T32" fmla="*/ 39 w 99"/>
                <a:gd name="T33" fmla="*/ 19 h 116"/>
                <a:gd name="T34" fmla="*/ 39 w 99"/>
                <a:gd name="T35" fmla="*/ 2 h 116"/>
                <a:gd name="T36" fmla="*/ 46 w 99"/>
                <a:gd name="T37" fmla="*/ 6 h 116"/>
                <a:gd name="T38" fmla="*/ 41 w 99"/>
                <a:gd name="T39" fmla="*/ 0 h 116"/>
                <a:gd name="T40" fmla="*/ 59 w 99"/>
                <a:gd name="T41" fmla="*/ 0 h 116"/>
                <a:gd name="T42" fmla="*/ 53 w 99"/>
                <a:gd name="T43" fmla="*/ 6 h 116"/>
                <a:gd name="T44" fmla="*/ 61 w 99"/>
                <a:gd name="T45" fmla="*/ 2 h 116"/>
                <a:gd name="T46" fmla="*/ 61 w 99"/>
                <a:gd name="T47" fmla="*/ 19 h 116"/>
                <a:gd name="T48" fmla="*/ 53 w 99"/>
                <a:gd name="T49" fmla="*/ 14 h 116"/>
                <a:gd name="T50" fmla="*/ 59 w 99"/>
                <a:gd name="T51" fmla="*/ 21 h 116"/>
                <a:gd name="T52" fmla="*/ 56 w 99"/>
                <a:gd name="T53" fmla="*/ 21 h 116"/>
                <a:gd name="T54" fmla="*/ 59 w 99"/>
                <a:gd name="T55" fmla="*/ 28 h 116"/>
                <a:gd name="T56" fmla="*/ 54 w 99"/>
                <a:gd name="T57" fmla="*/ 36 h 116"/>
                <a:gd name="T58" fmla="*/ 56 w 99"/>
                <a:gd name="T59" fmla="*/ 36 h 116"/>
                <a:gd name="T60" fmla="*/ 56 w 99"/>
                <a:gd name="T61" fmla="*/ 40 h 116"/>
                <a:gd name="T62" fmla="*/ 60 w 99"/>
                <a:gd name="T63" fmla="*/ 41 h 116"/>
                <a:gd name="T64" fmla="*/ 61 w 99"/>
                <a:gd name="T65" fmla="*/ 37 h 116"/>
                <a:gd name="T66" fmla="*/ 68 w 99"/>
                <a:gd name="T67" fmla="*/ 38 h 116"/>
                <a:gd name="T68" fmla="*/ 91 w 99"/>
                <a:gd name="T69" fmla="*/ 74 h 116"/>
                <a:gd name="T70" fmla="*/ 79 w 99"/>
                <a:gd name="T71" fmla="*/ 99 h 116"/>
                <a:gd name="T72" fmla="*/ 79 w 99"/>
                <a:gd name="T73" fmla="*/ 113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9" h="116">
                  <a:moveTo>
                    <a:pt x="79" y="113"/>
                  </a:moveTo>
                  <a:lnTo>
                    <a:pt x="79" y="113"/>
                  </a:lnTo>
                  <a:cubicBezTo>
                    <a:pt x="74" y="115"/>
                    <a:pt x="63" y="116"/>
                    <a:pt x="50" y="116"/>
                  </a:cubicBezTo>
                  <a:cubicBezTo>
                    <a:pt x="36" y="116"/>
                    <a:pt x="25" y="115"/>
                    <a:pt x="20" y="113"/>
                  </a:cubicBezTo>
                  <a:lnTo>
                    <a:pt x="20" y="99"/>
                  </a:lnTo>
                  <a:cubicBezTo>
                    <a:pt x="15" y="91"/>
                    <a:pt x="11" y="82"/>
                    <a:pt x="8" y="74"/>
                  </a:cubicBezTo>
                  <a:cubicBezTo>
                    <a:pt x="0" y="52"/>
                    <a:pt x="12" y="42"/>
                    <a:pt x="31" y="38"/>
                  </a:cubicBezTo>
                  <a:cubicBezTo>
                    <a:pt x="33" y="37"/>
                    <a:pt x="36" y="36"/>
                    <a:pt x="39" y="37"/>
                  </a:cubicBezTo>
                  <a:lnTo>
                    <a:pt x="39" y="41"/>
                  </a:lnTo>
                  <a:lnTo>
                    <a:pt x="43" y="40"/>
                  </a:lnTo>
                  <a:lnTo>
                    <a:pt x="43" y="36"/>
                  </a:lnTo>
                  <a:cubicBezTo>
                    <a:pt x="44" y="36"/>
                    <a:pt x="45" y="36"/>
                    <a:pt x="45" y="36"/>
                  </a:cubicBezTo>
                  <a:cubicBezTo>
                    <a:pt x="42" y="35"/>
                    <a:pt x="41" y="32"/>
                    <a:pt x="41" y="28"/>
                  </a:cubicBezTo>
                  <a:cubicBezTo>
                    <a:pt x="41" y="25"/>
                    <a:pt x="42" y="23"/>
                    <a:pt x="44" y="21"/>
                  </a:cubicBezTo>
                  <a:lnTo>
                    <a:pt x="41" y="21"/>
                  </a:lnTo>
                  <a:cubicBezTo>
                    <a:pt x="42" y="19"/>
                    <a:pt x="46" y="16"/>
                    <a:pt x="46" y="14"/>
                  </a:cubicBezTo>
                  <a:cubicBezTo>
                    <a:pt x="44" y="14"/>
                    <a:pt x="40" y="17"/>
                    <a:pt x="39" y="19"/>
                  </a:cubicBezTo>
                  <a:lnTo>
                    <a:pt x="39" y="2"/>
                  </a:lnTo>
                  <a:cubicBezTo>
                    <a:pt x="40" y="4"/>
                    <a:pt x="44" y="6"/>
                    <a:pt x="46" y="6"/>
                  </a:cubicBezTo>
                  <a:cubicBezTo>
                    <a:pt x="46" y="4"/>
                    <a:pt x="42" y="2"/>
                    <a:pt x="41" y="0"/>
                  </a:cubicBezTo>
                  <a:lnTo>
                    <a:pt x="59" y="0"/>
                  </a:lnTo>
                  <a:cubicBezTo>
                    <a:pt x="57" y="2"/>
                    <a:pt x="54" y="4"/>
                    <a:pt x="53" y="6"/>
                  </a:cubicBezTo>
                  <a:cubicBezTo>
                    <a:pt x="55" y="6"/>
                    <a:pt x="59" y="4"/>
                    <a:pt x="61" y="2"/>
                  </a:cubicBezTo>
                  <a:lnTo>
                    <a:pt x="61" y="19"/>
                  </a:lnTo>
                  <a:cubicBezTo>
                    <a:pt x="59" y="17"/>
                    <a:pt x="55" y="14"/>
                    <a:pt x="53" y="14"/>
                  </a:cubicBezTo>
                  <a:cubicBezTo>
                    <a:pt x="54" y="16"/>
                    <a:pt x="57" y="19"/>
                    <a:pt x="59" y="21"/>
                  </a:cubicBezTo>
                  <a:lnTo>
                    <a:pt x="56" y="21"/>
                  </a:lnTo>
                  <a:cubicBezTo>
                    <a:pt x="58" y="23"/>
                    <a:pt x="59" y="25"/>
                    <a:pt x="59" y="28"/>
                  </a:cubicBezTo>
                  <a:cubicBezTo>
                    <a:pt x="59" y="32"/>
                    <a:pt x="57" y="35"/>
                    <a:pt x="54" y="36"/>
                  </a:cubicBezTo>
                  <a:cubicBezTo>
                    <a:pt x="55" y="36"/>
                    <a:pt x="56" y="36"/>
                    <a:pt x="56" y="36"/>
                  </a:cubicBezTo>
                  <a:lnTo>
                    <a:pt x="56" y="40"/>
                  </a:lnTo>
                  <a:lnTo>
                    <a:pt x="60" y="41"/>
                  </a:lnTo>
                  <a:lnTo>
                    <a:pt x="61" y="37"/>
                  </a:lnTo>
                  <a:cubicBezTo>
                    <a:pt x="64" y="36"/>
                    <a:pt x="66" y="37"/>
                    <a:pt x="68" y="38"/>
                  </a:cubicBezTo>
                  <a:cubicBezTo>
                    <a:pt x="87" y="42"/>
                    <a:pt x="99" y="52"/>
                    <a:pt x="91" y="74"/>
                  </a:cubicBezTo>
                  <a:cubicBezTo>
                    <a:pt x="88" y="82"/>
                    <a:pt x="84" y="91"/>
                    <a:pt x="79" y="99"/>
                  </a:cubicBezTo>
                  <a:lnTo>
                    <a:pt x="79" y="11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8" name="Freeform 1143"/>
            <p:cNvSpPr>
              <a:spLocks/>
            </p:cNvSpPr>
            <p:nvPr userDrawn="1"/>
          </p:nvSpPr>
          <p:spPr bwMode="auto">
            <a:xfrm>
              <a:off x="320" y="202"/>
              <a:ext cx="21" cy="2"/>
            </a:xfrm>
            <a:custGeom>
              <a:avLst/>
              <a:gdLst>
                <a:gd name="T0" fmla="*/ 24 w 47"/>
                <a:gd name="T1" fmla="*/ 4 h 4"/>
                <a:gd name="T2" fmla="*/ 24 w 47"/>
                <a:gd name="T3" fmla="*/ 4 h 4"/>
                <a:gd name="T4" fmla="*/ 0 w 47"/>
                <a:gd name="T5" fmla="*/ 2 h 4"/>
                <a:gd name="T6" fmla="*/ 24 w 47"/>
                <a:gd name="T7" fmla="*/ 0 h 4"/>
                <a:gd name="T8" fmla="*/ 47 w 47"/>
                <a:gd name="T9" fmla="*/ 2 h 4"/>
                <a:gd name="T10" fmla="*/ 24 w 47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4">
                  <a:moveTo>
                    <a:pt x="24" y="4"/>
                  </a:moveTo>
                  <a:lnTo>
                    <a:pt x="24" y="4"/>
                  </a:lnTo>
                  <a:cubicBezTo>
                    <a:pt x="15" y="4"/>
                    <a:pt x="6" y="3"/>
                    <a:pt x="0" y="2"/>
                  </a:cubicBezTo>
                  <a:cubicBezTo>
                    <a:pt x="6" y="0"/>
                    <a:pt x="15" y="0"/>
                    <a:pt x="24" y="0"/>
                  </a:cubicBezTo>
                  <a:cubicBezTo>
                    <a:pt x="33" y="0"/>
                    <a:pt x="42" y="0"/>
                    <a:pt x="47" y="2"/>
                  </a:cubicBezTo>
                  <a:cubicBezTo>
                    <a:pt x="41" y="3"/>
                    <a:pt x="32" y="4"/>
                    <a:pt x="24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9" name="Freeform 1144"/>
            <p:cNvSpPr>
              <a:spLocks/>
            </p:cNvSpPr>
            <p:nvPr userDrawn="1"/>
          </p:nvSpPr>
          <p:spPr bwMode="auto">
            <a:xfrm>
              <a:off x="319" y="204"/>
              <a:ext cx="24" cy="2"/>
            </a:xfrm>
            <a:custGeom>
              <a:avLst/>
              <a:gdLst>
                <a:gd name="T0" fmla="*/ 0 w 53"/>
                <a:gd name="T1" fmla="*/ 2 h 5"/>
                <a:gd name="T2" fmla="*/ 0 w 53"/>
                <a:gd name="T3" fmla="*/ 2 h 5"/>
                <a:gd name="T4" fmla="*/ 0 w 53"/>
                <a:gd name="T5" fmla="*/ 0 h 5"/>
                <a:gd name="T6" fmla="*/ 27 w 53"/>
                <a:gd name="T7" fmla="*/ 3 h 5"/>
                <a:gd name="T8" fmla="*/ 53 w 53"/>
                <a:gd name="T9" fmla="*/ 0 h 5"/>
                <a:gd name="T10" fmla="*/ 53 w 53"/>
                <a:gd name="T11" fmla="*/ 2 h 5"/>
                <a:gd name="T12" fmla="*/ 27 w 53"/>
                <a:gd name="T13" fmla="*/ 5 h 5"/>
                <a:gd name="T14" fmla="*/ 0 w 53"/>
                <a:gd name="T1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5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cubicBezTo>
                    <a:pt x="5" y="2"/>
                    <a:pt x="16" y="3"/>
                    <a:pt x="27" y="3"/>
                  </a:cubicBezTo>
                  <a:cubicBezTo>
                    <a:pt x="37" y="3"/>
                    <a:pt x="48" y="2"/>
                    <a:pt x="53" y="0"/>
                  </a:cubicBezTo>
                  <a:lnTo>
                    <a:pt x="53" y="2"/>
                  </a:lnTo>
                  <a:cubicBezTo>
                    <a:pt x="48" y="4"/>
                    <a:pt x="40" y="5"/>
                    <a:pt x="27" y="5"/>
                  </a:cubicBezTo>
                  <a:cubicBezTo>
                    <a:pt x="14" y="5"/>
                    <a:pt x="5" y="4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0" name="Freeform 1145"/>
            <p:cNvSpPr>
              <a:spLocks/>
            </p:cNvSpPr>
            <p:nvPr userDrawn="1"/>
          </p:nvSpPr>
          <p:spPr bwMode="auto">
            <a:xfrm>
              <a:off x="343" y="200"/>
              <a:ext cx="0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2"/>
                  </a:lnTo>
                  <a:cubicBezTo>
                    <a:pt x="1" y="2"/>
                    <a:pt x="0" y="2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1" name="Freeform 1146"/>
            <p:cNvSpPr>
              <a:spLocks/>
            </p:cNvSpPr>
            <p:nvPr userDrawn="1"/>
          </p:nvSpPr>
          <p:spPr bwMode="auto">
            <a:xfrm>
              <a:off x="333" y="186"/>
              <a:ext cx="1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cubicBezTo>
                    <a:pt x="1" y="1"/>
                    <a:pt x="0" y="0"/>
                    <a:pt x="0" y="0"/>
                  </a:cubicBezTo>
                  <a:lnTo>
                    <a:pt x="1" y="0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2" name="Freeform 1147"/>
            <p:cNvSpPr>
              <a:spLocks/>
            </p:cNvSpPr>
            <p:nvPr userDrawn="1"/>
          </p:nvSpPr>
          <p:spPr bwMode="auto">
            <a:xfrm>
              <a:off x="347" y="186"/>
              <a:ext cx="2" cy="4"/>
            </a:xfrm>
            <a:custGeom>
              <a:avLst/>
              <a:gdLst>
                <a:gd name="T0" fmla="*/ 3 w 4"/>
                <a:gd name="T1" fmla="*/ 2 h 7"/>
                <a:gd name="T2" fmla="*/ 3 w 4"/>
                <a:gd name="T3" fmla="*/ 2 h 7"/>
                <a:gd name="T4" fmla="*/ 1 w 4"/>
                <a:gd name="T5" fmla="*/ 7 h 7"/>
                <a:gd name="T6" fmla="*/ 0 w 4"/>
                <a:gd name="T7" fmla="*/ 4 h 7"/>
                <a:gd name="T8" fmla="*/ 3 w 4"/>
                <a:gd name="T9" fmla="*/ 0 h 7"/>
                <a:gd name="T10" fmla="*/ 4 w 4"/>
                <a:gd name="T11" fmla="*/ 0 h 7"/>
                <a:gd name="T12" fmla="*/ 3 w 4"/>
                <a:gd name="T1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7">
                  <a:moveTo>
                    <a:pt x="3" y="2"/>
                  </a:moveTo>
                  <a:lnTo>
                    <a:pt x="3" y="2"/>
                  </a:lnTo>
                  <a:cubicBezTo>
                    <a:pt x="3" y="3"/>
                    <a:pt x="2" y="5"/>
                    <a:pt x="1" y="7"/>
                  </a:cubicBezTo>
                  <a:cubicBezTo>
                    <a:pt x="1" y="6"/>
                    <a:pt x="0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lnTo>
                    <a:pt x="4" y="0"/>
                  </a:lnTo>
                  <a:cubicBezTo>
                    <a:pt x="3" y="1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3" name="Freeform 1148"/>
            <p:cNvSpPr>
              <a:spLocks/>
            </p:cNvSpPr>
            <p:nvPr userDrawn="1"/>
          </p:nvSpPr>
          <p:spPr bwMode="auto">
            <a:xfrm>
              <a:off x="348" y="181"/>
              <a:ext cx="2" cy="5"/>
            </a:xfrm>
            <a:custGeom>
              <a:avLst/>
              <a:gdLst>
                <a:gd name="T0" fmla="*/ 3 w 4"/>
                <a:gd name="T1" fmla="*/ 9 h 10"/>
                <a:gd name="T2" fmla="*/ 3 w 4"/>
                <a:gd name="T3" fmla="*/ 9 h 10"/>
                <a:gd name="T4" fmla="*/ 3 w 4"/>
                <a:gd name="T5" fmla="*/ 10 h 10"/>
                <a:gd name="T6" fmla="*/ 0 w 4"/>
                <a:gd name="T7" fmla="*/ 5 h 10"/>
                <a:gd name="T8" fmla="*/ 3 w 4"/>
                <a:gd name="T9" fmla="*/ 0 h 10"/>
                <a:gd name="T10" fmla="*/ 4 w 4"/>
                <a:gd name="T11" fmla="*/ 3 h 10"/>
                <a:gd name="T12" fmla="*/ 3 w 4"/>
                <a:gd name="T13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0">
                  <a:moveTo>
                    <a:pt x="3" y="9"/>
                  </a:moveTo>
                  <a:lnTo>
                    <a:pt x="3" y="9"/>
                  </a:lnTo>
                  <a:lnTo>
                    <a:pt x="3" y="10"/>
                  </a:lnTo>
                  <a:cubicBezTo>
                    <a:pt x="2" y="8"/>
                    <a:pt x="1" y="6"/>
                    <a:pt x="0" y="5"/>
                  </a:cubicBezTo>
                  <a:cubicBezTo>
                    <a:pt x="1" y="3"/>
                    <a:pt x="2" y="2"/>
                    <a:pt x="3" y="0"/>
                  </a:cubicBezTo>
                  <a:lnTo>
                    <a:pt x="4" y="3"/>
                  </a:lnTo>
                  <a:cubicBezTo>
                    <a:pt x="4" y="5"/>
                    <a:pt x="4" y="7"/>
                    <a:pt x="3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4" name="Freeform 1149"/>
            <p:cNvSpPr>
              <a:spLocks/>
            </p:cNvSpPr>
            <p:nvPr userDrawn="1"/>
          </p:nvSpPr>
          <p:spPr bwMode="auto">
            <a:xfrm>
              <a:off x="350" y="181"/>
              <a:ext cx="0" cy="1"/>
            </a:xfrm>
            <a:custGeom>
              <a:avLst/>
              <a:gdLst>
                <a:gd name="T0" fmla="*/ 3 h 3"/>
                <a:gd name="T1" fmla="*/ 3 h 3"/>
                <a:gd name="T2" fmla="*/ 1 h 3"/>
                <a:gd name="T3" fmla="*/ 0 h 3"/>
                <a:gd name="T4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5" name="Freeform 1150"/>
            <p:cNvSpPr>
              <a:spLocks/>
            </p:cNvSpPr>
            <p:nvPr userDrawn="1"/>
          </p:nvSpPr>
          <p:spPr bwMode="auto">
            <a:xfrm>
              <a:off x="347" y="177"/>
              <a:ext cx="3" cy="4"/>
            </a:xfrm>
            <a:custGeom>
              <a:avLst/>
              <a:gdLst>
                <a:gd name="T0" fmla="*/ 5 w 5"/>
                <a:gd name="T1" fmla="*/ 7 h 8"/>
                <a:gd name="T2" fmla="*/ 5 w 5"/>
                <a:gd name="T3" fmla="*/ 7 h 8"/>
                <a:gd name="T4" fmla="*/ 4 w 5"/>
                <a:gd name="T5" fmla="*/ 8 h 8"/>
                <a:gd name="T6" fmla="*/ 0 w 5"/>
                <a:gd name="T7" fmla="*/ 2 h 8"/>
                <a:gd name="T8" fmla="*/ 2 w 5"/>
                <a:gd name="T9" fmla="*/ 0 h 8"/>
                <a:gd name="T10" fmla="*/ 5 w 5"/>
                <a:gd name="T11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5" y="7"/>
                  </a:moveTo>
                  <a:lnTo>
                    <a:pt x="5" y="7"/>
                  </a:lnTo>
                  <a:lnTo>
                    <a:pt x="4" y="8"/>
                  </a:lnTo>
                  <a:cubicBezTo>
                    <a:pt x="3" y="6"/>
                    <a:pt x="2" y="4"/>
                    <a:pt x="0" y="2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4" y="2"/>
                    <a:pt x="5" y="4"/>
                    <a:pt x="5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6" name="Freeform 1151"/>
            <p:cNvSpPr>
              <a:spLocks/>
            </p:cNvSpPr>
            <p:nvPr userDrawn="1"/>
          </p:nvSpPr>
          <p:spPr bwMode="auto">
            <a:xfrm>
              <a:off x="345" y="175"/>
              <a:ext cx="3" cy="2"/>
            </a:xfrm>
            <a:custGeom>
              <a:avLst/>
              <a:gdLst>
                <a:gd name="T0" fmla="*/ 5 w 5"/>
                <a:gd name="T1" fmla="*/ 3 h 5"/>
                <a:gd name="T2" fmla="*/ 5 w 5"/>
                <a:gd name="T3" fmla="*/ 3 h 5"/>
                <a:gd name="T4" fmla="*/ 4 w 5"/>
                <a:gd name="T5" fmla="*/ 5 h 5"/>
                <a:gd name="T6" fmla="*/ 0 w 5"/>
                <a:gd name="T7" fmla="*/ 0 h 5"/>
                <a:gd name="T8" fmla="*/ 0 w 5"/>
                <a:gd name="T9" fmla="*/ 0 h 5"/>
                <a:gd name="T10" fmla="*/ 5 w 5"/>
                <a:gd name="T11" fmla="*/ 3 h 5"/>
                <a:gd name="T12" fmla="*/ 5 w 5"/>
                <a:gd name="T13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lnTo>
                    <a:pt x="5" y="3"/>
                  </a:lnTo>
                  <a:cubicBezTo>
                    <a:pt x="5" y="4"/>
                    <a:pt x="4" y="5"/>
                    <a:pt x="4" y="5"/>
                  </a:cubicBezTo>
                  <a:cubicBezTo>
                    <a:pt x="3" y="4"/>
                    <a:pt x="1" y="2"/>
                    <a:pt x="0" y="0"/>
                  </a:cubicBezTo>
                  <a:lnTo>
                    <a:pt x="0" y="0"/>
                  </a:lnTo>
                  <a:cubicBezTo>
                    <a:pt x="1" y="1"/>
                    <a:pt x="3" y="2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7" name="Freeform 1152"/>
            <p:cNvSpPr>
              <a:spLocks/>
            </p:cNvSpPr>
            <p:nvPr userDrawn="1"/>
          </p:nvSpPr>
          <p:spPr bwMode="auto">
            <a:xfrm>
              <a:off x="345" y="175"/>
              <a:ext cx="0" cy="0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0 w 1"/>
                <a:gd name="T7" fmla="*/ 0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8" name="Freeform 1153"/>
            <p:cNvSpPr>
              <a:spLocks/>
            </p:cNvSpPr>
            <p:nvPr userDrawn="1"/>
          </p:nvSpPr>
          <p:spPr bwMode="auto">
            <a:xfrm>
              <a:off x="341" y="174"/>
              <a:ext cx="4" cy="4"/>
            </a:xfrm>
            <a:custGeom>
              <a:avLst/>
              <a:gdLst>
                <a:gd name="T0" fmla="*/ 5 w 7"/>
                <a:gd name="T1" fmla="*/ 1 h 9"/>
                <a:gd name="T2" fmla="*/ 5 w 7"/>
                <a:gd name="T3" fmla="*/ 1 h 9"/>
                <a:gd name="T4" fmla="*/ 7 w 7"/>
                <a:gd name="T5" fmla="*/ 3 h 9"/>
                <a:gd name="T6" fmla="*/ 4 w 7"/>
                <a:gd name="T7" fmla="*/ 9 h 9"/>
                <a:gd name="T8" fmla="*/ 0 w 7"/>
                <a:gd name="T9" fmla="*/ 4 h 9"/>
                <a:gd name="T10" fmla="*/ 3 w 7"/>
                <a:gd name="T11" fmla="*/ 0 h 9"/>
                <a:gd name="T12" fmla="*/ 5 w 7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9">
                  <a:moveTo>
                    <a:pt x="5" y="1"/>
                  </a:moveTo>
                  <a:lnTo>
                    <a:pt x="5" y="1"/>
                  </a:lnTo>
                  <a:cubicBezTo>
                    <a:pt x="6" y="2"/>
                    <a:pt x="7" y="3"/>
                    <a:pt x="7" y="3"/>
                  </a:cubicBezTo>
                  <a:cubicBezTo>
                    <a:pt x="6" y="5"/>
                    <a:pt x="5" y="7"/>
                    <a:pt x="4" y="9"/>
                  </a:cubicBezTo>
                  <a:cubicBezTo>
                    <a:pt x="3" y="7"/>
                    <a:pt x="1" y="6"/>
                    <a:pt x="0" y="4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0"/>
                    <a:pt x="4" y="1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9" name="Freeform 1154"/>
            <p:cNvSpPr>
              <a:spLocks/>
            </p:cNvSpPr>
            <p:nvPr userDrawn="1"/>
          </p:nvSpPr>
          <p:spPr bwMode="auto">
            <a:xfrm>
              <a:off x="339" y="173"/>
              <a:ext cx="3" cy="2"/>
            </a:xfrm>
            <a:custGeom>
              <a:avLst/>
              <a:gdLst>
                <a:gd name="T0" fmla="*/ 7 w 7"/>
                <a:gd name="T1" fmla="*/ 2 h 5"/>
                <a:gd name="T2" fmla="*/ 7 w 7"/>
                <a:gd name="T3" fmla="*/ 2 h 5"/>
                <a:gd name="T4" fmla="*/ 4 w 7"/>
                <a:gd name="T5" fmla="*/ 5 h 5"/>
                <a:gd name="T6" fmla="*/ 0 w 7"/>
                <a:gd name="T7" fmla="*/ 2 h 5"/>
                <a:gd name="T8" fmla="*/ 1 w 7"/>
                <a:gd name="T9" fmla="*/ 0 h 5"/>
                <a:gd name="T10" fmla="*/ 7 w 7"/>
                <a:gd name="T1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">
                  <a:moveTo>
                    <a:pt x="7" y="2"/>
                  </a:moveTo>
                  <a:lnTo>
                    <a:pt x="7" y="2"/>
                  </a:lnTo>
                  <a:cubicBezTo>
                    <a:pt x="6" y="3"/>
                    <a:pt x="5" y="4"/>
                    <a:pt x="4" y="5"/>
                  </a:cubicBezTo>
                  <a:cubicBezTo>
                    <a:pt x="3" y="4"/>
                    <a:pt x="2" y="3"/>
                    <a:pt x="0" y="2"/>
                  </a:cubicBezTo>
                  <a:lnTo>
                    <a:pt x="1" y="0"/>
                  </a:lnTo>
                  <a:cubicBezTo>
                    <a:pt x="3" y="0"/>
                    <a:pt x="5" y="1"/>
                    <a:pt x="7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0" name="Freeform 1155"/>
            <p:cNvSpPr>
              <a:spLocks/>
            </p:cNvSpPr>
            <p:nvPr userDrawn="1"/>
          </p:nvSpPr>
          <p:spPr bwMode="auto">
            <a:xfrm>
              <a:off x="339" y="174"/>
              <a:ext cx="2" cy="4"/>
            </a:xfrm>
            <a:custGeom>
              <a:avLst/>
              <a:gdLst>
                <a:gd name="T0" fmla="*/ 1 w 5"/>
                <a:gd name="T1" fmla="*/ 0 h 8"/>
                <a:gd name="T2" fmla="*/ 1 w 5"/>
                <a:gd name="T3" fmla="*/ 0 h 8"/>
                <a:gd name="T4" fmla="*/ 5 w 5"/>
                <a:gd name="T5" fmla="*/ 3 h 8"/>
                <a:gd name="T6" fmla="*/ 1 w 5"/>
                <a:gd name="T7" fmla="*/ 8 h 8"/>
                <a:gd name="T8" fmla="*/ 0 w 5"/>
                <a:gd name="T9" fmla="*/ 7 h 8"/>
                <a:gd name="T10" fmla="*/ 1 w 5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4" y="2"/>
                    <a:pt x="5" y="3"/>
                  </a:cubicBezTo>
                  <a:cubicBezTo>
                    <a:pt x="3" y="5"/>
                    <a:pt x="2" y="7"/>
                    <a:pt x="1" y="8"/>
                  </a:cubicBezTo>
                  <a:lnTo>
                    <a:pt x="0" y="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1" name="Freeform 1156"/>
            <p:cNvSpPr>
              <a:spLocks/>
            </p:cNvSpPr>
            <p:nvPr userDrawn="1"/>
          </p:nvSpPr>
          <p:spPr bwMode="auto">
            <a:xfrm>
              <a:off x="338" y="178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1 h 2"/>
                <a:gd name="T6" fmla="*/ 0 w 1"/>
                <a:gd name="T7" fmla="*/ 2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2" name="Freeform 1157"/>
            <p:cNvSpPr>
              <a:spLocks/>
            </p:cNvSpPr>
            <p:nvPr userDrawn="1"/>
          </p:nvSpPr>
          <p:spPr bwMode="auto">
            <a:xfrm>
              <a:off x="338" y="178"/>
              <a:ext cx="3" cy="4"/>
            </a:xfrm>
            <a:custGeom>
              <a:avLst/>
              <a:gdLst>
                <a:gd name="T0" fmla="*/ 1 w 7"/>
                <a:gd name="T1" fmla="*/ 3 h 9"/>
                <a:gd name="T2" fmla="*/ 1 w 7"/>
                <a:gd name="T3" fmla="*/ 3 h 9"/>
                <a:gd name="T4" fmla="*/ 3 w 7"/>
                <a:gd name="T5" fmla="*/ 0 h 9"/>
                <a:gd name="T6" fmla="*/ 7 w 7"/>
                <a:gd name="T7" fmla="*/ 5 h 9"/>
                <a:gd name="T8" fmla="*/ 3 w 7"/>
                <a:gd name="T9" fmla="*/ 9 h 9"/>
                <a:gd name="T10" fmla="*/ 0 w 7"/>
                <a:gd name="T11" fmla="*/ 6 h 9"/>
                <a:gd name="T12" fmla="*/ 1 w 7"/>
                <a:gd name="T13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9">
                  <a:moveTo>
                    <a:pt x="1" y="3"/>
                  </a:moveTo>
                  <a:lnTo>
                    <a:pt x="1" y="3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4" y="2"/>
                    <a:pt x="6" y="4"/>
                    <a:pt x="7" y="5"/>
                  </a:cubicBezTo>
                  <a:cubicBezTo>
                    <a:pt x="6" y="7"/>
                    <a:pt x="5" y="8"/>
                    <a:pt x="3" y="9"/>
                  </a:cubicBezTo>
                  <a:cubicBezTo>
                    <a:pt x="2" y="8"/>
                    <a:pt x="1" y="7"/>
                    <a:pt x="0" y="6"/>
                  </a:cubicBezTo>
                  <a:lnTo>
                    <a:pt x="1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3" name="Freeform 1158"/>
            <p:cNvSpPr>
              <a:spLocks/>
            </p:cNvSpPr>
            <p:nvPr userDrawn="1"/>
          </p:nvSpPr>
          <p:spPr bwMode="auto">
            <a:xfrm>
              <a:off x="337" y="181"/>
              <a:ext cx="2" cy="4"/>
            </a:xfrm>
            <a:custGeom>
              <a:avLst/>
              <a:gdLst>
                <a:gd name="T0" fmla="*/ 1 w 4"/>
                <a:gd name="T1" fmla="*/ 0 h 7"/>
                <a:gd name="T2" fmla="*/ 1 w 4"/>
                <a:gd name="T3" fmla="*/ 0 h 7"/>
                <a:gd name="T4" fmla="*/ 4 w 4"/>
                <a:gd name="T5" fmla="*/ 3 h 7"/>
                <a:gd name="T6" fmla="*/ 0 w 4"/>
                <a:gd name="T7" fmla="*/ 7 h 7"/>
                <a:gd name="T8" fmla="*/ 1 w 4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7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3" y="2"/>
                    <a:pt x="4" y="3"/>
                  </a:cubicBezTo>
                  <a:cubicBezTo>
                    <a:pt x="2" y="4"/>
                    <a:pt x="1" y="6"/>
                    <a:pt x="0" y="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4" name="Freeform 1159"/>
            <p:cNvSpPr>
              <a:spLocks/>
            </p:cNvSpPr>
            <p:nvPr userDrawn="1"/>
          </p:nvSpPr>
          <p:spPr bwMode="auto">
            <a:xfrm>
              <a:off x="337" y="185"/>
              <a:ext cx="2" cy="4"/>
            </a:xfrm>
            <a:custGeom>
              <a:avLst/>
              <a:gdLst>
                <a:gd name="T0" fmla="*/ 1 w 5"/>
                <a:gd name="T1" fmla="*/ 1 h 8"/>
                <a:gd name="T2" fmla="*/ 1 w 5"/>
                <a:gd name="T3" fmla="*/ 1 h 8"/>
                <a:gd name="T4" fmla="*/ 2 w 5"/>
                <a:gd name="T5" fmla="*/ 0 h 8"/>
                <a:gd name="T6" fmla="*/ 5 w 5"/>
                <a:gd name="T7" fmla="*/ 5 h 8"/>
                <a:gd name="T8" fmla="*/ 1 w 5"/>
                <a:gd name="T9" fmla="*/ 8 h 8"/>
                <a:gd name="T10" fmla="*/ 1 w 5"/>
                <a:gd name="T11" fmla="*/ 7 h 8"/>
                <a:gd name="T12" fmla="*/ 1 w 5"/>
                <a:gd name="T13" fmla="*/ 7 h 8"/>
                <a:gd name="T14" fmla="*/ 0 w 5"/>
                <a:gd name="T15" fmla="*/ 6 h 8"/>
                <a:gd name="T16" fmla="*/ 1 w 5"/>
                <a:gd name="T17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8">
                  <a:moveTo>
                    <a:pt x="1" y="1"/>
                  </a:moveTo>
                  <a:lnTo>
                    <a:pt x="1" y="1"/>
                  </a:lnTo>
                  <a:lnTo>
                    <a:pt x="2" y="0"/>
                  </a:lnTo>
                  <a:cubicBezTo>
                    <a:pt x="3" y="2"/>
                    <a:pt x="4" y="3"/>
                    <a:pt x="5" y="5"/>
                  </a:cubicBezTo>
                  <a:cubicBezTo>
                    <a:pt x="4" y="6"/>
                    <a:pt x="3" y="7"/>
                    <a:pt x="1" y="8"/>
                  </a:cubicBezTo>
                  <a:lnTo>
                    <a:pt x="1" y="7"/>
                  </a:lnTo>
                  <a:lnTo>
                    <a:pt x="1" y="7"/>
                  </a:lnTo>
                  <a:cubicBezTo>
                    <a:pt x="1" y="7"/>
                    <a:pt x="0" y="7"/>
                    <a:pt x="0" y="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5" name="Freeform 1160"/>
            <p:cNvSpPr>
              <a:spLocks/>
            </p:cNvSpPr>
            <p:nvPr userDrawn="1"/>
          </p:nvSpPr>
          <p:spPr bwMode="auto">
            <a:xfrm>
              <a:off x="337" y="189"/>
              <a:ext cx="0" cy="1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1 h 2"/>
                <a:gd name="T4" fmla="*/ 0 w 1"/>
                <a:gd name="T5" fmla="*/ 2 h 2"/>
                <a:gd name="T6" fmla="*/ 0 w 1"/>
                <a:gd name="T7" fmla="*/ 0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6" name="Freeform 1161"/>
            <p:cNvSpPr>
              <a:spLocks/>
            </p:cNvSpPr>
            <p:nvPr userDrawn="1"/>
          </p:nvSpPr>
          <p:spPr bwMode="auto">
            <a:xfrm>
              <a:off x="342" y="196"/>
              <a:ext cx="3" cy="2"/>
            </a:xfrm>
            <a:custGeom>
              <a:avLst/>
              <a:gdLst>
                <a:gd name="T0" fmla="*/ 0 w 5"/>
                <a:gd name="T1" fmla="*/ 2 h 4"/>
                <a:gd name="T2" fmla="*/ 0 w 5"/>
                <a:gd name="T3" fmla="*/ 2 h 4"/>
                <a:gd name="T4" fmla="*/ 4 w 5"/>
                <a:gd name="T5" fmla="*/ 0 h 4"/>
                <a:gd name="T6" fmla="*/ 5 w 5"/>
                <a:gd name="T7" fmla="*/ 2 h 4"/>
                <a:gd name="T8" fmla="*/ 4 w 5"/>
                <a:gd name="T9" fmla="*/ 4 h 4"/>
                <a:gd name="T10" fmla="*/ 0 w 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0" y="2"/>
                  </a:moveTo>
                  <a:lnTo>
                    <a:pt x="0" y="2"/>
                  </a:lnTo>
                  <a:cubicBezTo>
                    <a:pt x="2" y="2"/>
                    <a:pt x="3" y="1"/>
                    <a:pt x="4" y="0"/>
                  </a:cubicBezTo>
                  <a:lnTo>
                    <a:pt x="5" y="2"/>
                  </a:lnTo>
                  <a:cubicBezTo>
                    <a:pt x="4" y="3"/>
                    <a:pt x="4" y="3"/>
                    <a:pt x="4" y="4"/>
                  </a:cubicBezTo>
                  <a:cubicBezTo>
                    <a:pt x="3" y="3"/>
                    <a:pt x="2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7" name="Freeform 1162"/>
            <p:cNvSpPr>
              <a:spLocks/>
            </p:cNvSpPr>
            <p:nvPr userDrawn="1"/>
          </p:nvSpPr>
          <p:spPr bwMode="auto">
            <a:xfrm>
              <a:off x="343" y="195"/>
              <a:ext cx="1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0"/>
                    <a:pt x="0" y="0"/>
                  </a:cubicBez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8" name="Freeform 1163"/>
            <p:cNvSpPr>
              <a:spLocks/>
            </p:cNvSpPr>
            <p:nvPr userDrawn="1"/>
          </p:nvSpPr>
          <p:spPr bwMode="auto">
            <a:xfrm>
              <a:off x="344" y="193"/>
              <a:ext cx="2" cy="3"/>
            </a:xfrm>
            <a:custGeom>
              <a:avLst/>
              <a:gdLst>
                <a:gd name="T0" fmla="*/ 0 w 6"/>
                <a:gd name="T1" fmla="*/ 3 h 7"/>
                <a:gd name="T2" fmla="*/ 0 w 6"/>
                <a:gd name="T3" fmla="*/ 3 h 7"/>
                <a:gd name="T4" fmla="*/ 6 w 6"/>
                <a:gd name="T5" fmla="*/ 0 h 7"/>
                <a:gd name="T6" fmla="*/ 2 w 6"/>
                <a:gd name="T7" fmla="*/ 7 h 7"/>
                <a:gd name="T8" fmla="*/ 2 w 6"/>
                <a:gd name="T9" fmla="*/ 6 h 7"/>
                <a:gd name="T10" fmla="*/ 2 w 6"/>
                <a:gd name="T11" fmla="*/ 6 h 7"/>
                <a:gd name="T12" fmla="*/ 1 w 6"/>
                <a:gd name="T13" fmla="*/ 5 h 7"/>
                <a:gd name="T14" fmla="*/ 0 w 6"/>
                <a:gd name="T1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7">
                  <a:moveTo>
                    <a:pt x="0" y="3"/>
                  </a:moveTo>
                  <a:lnTo>
                    <a:pt x="0" y="3"/>
                  </a:lnTo>
                  <a:cubicBezTo>
                    <a:pt x="3" y="2"/>
                    <a:pt x="4" y="1"/>
                    <a:pt x="6" y="0"/>
                  </a:cubicBezTo>
                  <a:cubicBezTo>
                    <a:pt x="4" y="2"/>
                    <a:pt x="3" y="5"/>
                    <a:pt x="2" y="7"/>
                  </a:cubicBezTo>
                  <a:lnTo>
                    <a:pt x="2" y="6"/>
                  </a:lnTo>
                  <a:lnTo>
                    <a:pt x="2" y="6"/>
                  </a:lnTo>
                  <a:lnTo>
                    <a:pt x="1" y="5"/>
                  </a:lnTo>
                  <a:cubicBezTo>
                    <a:pt x="1" y="5"/>
                    <a:pt x="1" y="4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9" name="Freeform 1164"/>
            <p:cNvSpPr>
              <a:spLocks/>
            </p:cNvSpPr>
            <p:nvPr userDrawn="1"/>
          </p:nvSpPr>
          <p:spPr bwMode="auto">
            <a:xfrm>
              <a:off x="345" y="189"/>
              <a:ext cx="3" cy="4"/>
            </a:xfrm>
            <a:custGeom>
              <a:avLst/>
              <a:gdLst>
                <a:gd name="T0" fmla="*/ 3 w 6"/>
                <a:gd name="T1" fmla="*/ 8 h 9"/>
                <a:gd name="T2" fmla="*/ 3 w 6"/>
                <a:gd name="T3" fmla="*/ 8 h 9"/>
                <a:gd name="T4" fmla="*/ 3 w 6"/>
                <a:gd name="T5" fmla="*/ 9 h 9"/>
                <a:gd name="T6" fmla="*/ 0 w 6"/>
                <a:gd name="T7" fmla="*/ 4 h 9"/>
                <a:gd name="T8" fmla="*/ 4 w 6"/>
                <a:gd name="T9" fmla="*/ 0 h 9"/>
                <a:gd name="T10" fmla="*/ 6 w 6"/>
                <a:gd name="T11" fmla="*/ 3 h 9"/>
                <a:gd name="T12" fmla="*/ 3 w 6"/>
                <a:gd name="T13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9">
                  <a:moveTo>
                    <a:pt x="3" y="8"/>
                  </a:moveTo>
                  <a:lnTo>
                    <a:pt x="3" y="8"/>
                  </a:lnTo>
                  <a:lnTo>
                    <a:pt x="3" y="9"/>
                  </a:lnTo>
                  <a:cubicBezTo>
                    <a:pt x="2" y="7"/>
                    <a:pt x="1" y="5"/>
                    <a:pt x="0" y="4"/>
                  </a:cubicBezTo>
                  <a:cubicBezTo>
                    <a:pt x="1" y="2"/>
                    <a:pt x="3" y="1"/>
                    <a:pt x="4" y="0"/>
                  </a:cubicBezTo>
                  <a:cubicBezTo>
                    <a:pt x="5" y="1"/>
                    <a:pt x="5" y="2"/>
                    <a:pt x="6" y="3"/>
                  </a:cubicBezTo>
                  <a:cubicBezTo>
                    <a:pt x="5" y="5"/>
                    <a:pt x="4" y="6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0" name="Freeform 1165"/>
            <p:cNvSpPr>
              <a:spLocks/>
            </p:cNvSpPr>
            <p:nvPr userDrawn="1"/>
          </p:nvSpPr>
          <p:spPr bwMode="auto">
            <a:xfrm>
              <a:off x="335" y="172"/>
              <a:ext cx="4" cy="14"/>
            </a:xfrm>
            <a:custGeom>
              <a:avLst/>
              <a:gdLst>
                <a:gd name="T0" fmla="*/ 5 w 9"/>
                <a:gd name="T1" fmla="*/ 0 h 32"/>
                <a:gd name="T2" fmla="*/ 5 w 9"/>
                <a:gd name="T3" fmla="*/ 0 h 32"/>
                <a:gd name="T4" fmla="*/ 9 w 9"/>
                <a:gd name="T5" fmla="*/ 1 h 32"/>
                <a:gd name="T6" fmla="*/ 2 w 9"/>
                <a:gd name="T7" fmla="*/ 32 h 32"/>
                <a:gd name="T8" fmla="*/ 2 w 9"/>
                <a:gd name="T9" fmla="*/ 31 h 32"/>
                <a:gd name="T10" fmla="*/ 1 w 9"/>
                <a:gd name="T11" fmla="*/ 32 h 32"/>
                <a:gd name="T12" fmla="*/ 0 w 9"/>
                <a:gd name="T13" fmla="*/ 32 h 32"/>
                <a:gd name="T14" fmla="*/ 5 w 9"/>
                <a:gd name="T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32">
                  <a:moveTo>
                    <a:pt x="5" y="0"/>
                  </a:moveTo>
                  <a:lnTo>
                    <a:pt x="5" y="0"/>
                  </a:lnTo>
                  <a:cubicBezTo>
                    <a:pt x="6" y="0"/>
                    <a:pt x="8" y="0"/>
                    <a:pt x="9" y="1"/>
                  </a:cubicBezTo>
                  <a:lnTo>
                    <a:pt x="2" y="32"/>
                  </a:lnTo>
                  <a:cubicBezTo>
                    <a:pt x="2" y="32"/>
                    <a:pt x="2" y="32"/>
                    <a:pt x="2" y="31"/>
                  </a:cubicBezTo>
                  <a:lnTo>
                    <a:pt x="1" y="32"/>
                  </a:lnTo>
                  <a:cubicBezTo>
                    <a:pt x="1" y="32"/>
                    <a:pt x="1" y="32"/>
                    <a:pt x="0" y="32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1" name="Freeform 1166"/>
            <p:cNvSpPr>
              <a:spLocks/>
            </p:cNvSpPr>
            <p:nvPr userDrawn="1"/>
          </p:nvSpPr>
          <p:spPr bwMode="auto">
            <a:xfrm>
              <a:off x="339" y="176"/>
              <a:ext cx="4" cy="4"/>
            </a:xfrm>
            <a:custGeom>
              <a:avLst/>
              <a:gdLst>
                <a:gd name="T0" fmla="*/ 4 w 8"/>
                <a:gd name="T1" fmla="*/ 0 h 9"/>
                <a:gd name="T2" fmla="*/ 4 w 8"/>
                <a:gd name="T3" fmla="*/ 0 h 9"/>
                <a:gd name="T4" fmla="*/ 8 w 8"/>
                <a:gd name="T5" fmla="*/ 5 h 9"/>
                <a:gd name="T6" fmla="*/ 5 w 8"/>
                <a:gd name="T7" fmla="*/ 9 h 9"/>
                <a:gd name="T8" fmla="*/ 0 w 8"/>
                <a:gd name="T9" fmla="*/ 5 h 9"/>
                <a:gd name="T10" fmla="*/ 4 w 8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0"/>
                  </a:moveTo>
                  <a:lnTo>
                    <a:pt x="4" y="0"/>
                  </a:lnTo>
                  <a:cubicBezTo>
                    <a:pt x="6" y="1"/>
                    <a:pt x="7" y="3"/>
                    <a:pt x="8" y="5"/>
                  </a:cubicBezTo>
                  <a:cubicBezTo>
                    <a:pt x="7" y="6"/>
                    <a:pt x="6" y="8"/>
                    <a:pt x="5" y="9"/>
                  </a:cubicBezTo>
                  <a:cubicBezTo>
                    <a:pt x="3" y="8"/>
                    <a:pt x="2" y="6"/>
                    <a:pt x="0" y="5"/>
                  </a:cubicBezTo>
                  <a:cubicBezTo>
                    <a:pt x="2" y="3"/>
                    <a:pt x="3" y="1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2" name="Freeform 1167"/>
            <p:cNvSpPr>
              <a:spLocks/>
            </p:cNvSpPr>
            <p:nvPr userDrawn="1"/>
          </p:nvSpPr>
          <p:spPr bwMode="auto">
            <a:xfrm>
              <a:off x="343" y="176"/>
              <a:ext cx="4" cy="5"/>
            </a:xfrm>
            <a:custGeom>
              <a:avLst/>
              <a:gdLst>
                <a:gd name="T0" fmla="*/ 4 w 8"/>
                <a:gd name="T1" fmla="*/ 11 h 11"/>
                <a:gd name="T2" fmla="*/ 4 w 8"/>
                <a:gd name="T3" fmla="*/ 11 h 11"/>
                <a:gd name="T4" fmla="*/ 0 w 8"/>
                <a:gd name="T5" fmla="*/ 6 h 11"/>
                <a:gd name="T6" fmla="*/ 4 w 8"/>
                <a:gd name="T7" fmla="*/ 0 h 11"/>
                <a:gd name="T8" fmla="*/ 8 w 8"/>
                <a:gd name="T9" fmla="*/ 5 h 11"/>
                <a:gd name="T10" fmla="*/ 4 w 8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1">
                  <a:moveTo>
                    <a:pt x="4" y="11"/>
                  </a:moveTo>
                  <a:lnTo>
                    <a:pt x="4" y="11"/>
                  </a:lnTo>
                  <a:cubicBezTo>
                    <a:pt x="3" y="9"/>
                    <a:pt x="2" y="7"/>
                    <a:pt x="0" y="6"/>
                  </a:cubicBezTo>
                  <a:cubicBezTo>
                    <a:pt x="2" y="4"/>
                    <a:pt x="3" y="2"/>
                    <a:pt x="4" y="0"/>
                  </a:cubicBezTo>
                  <a:cubicBezTo>
                    <a:pt x="6" y="2"/>
                    <a:pt x="7" y="4"/>
                    <a:pt x="8" y="5"/>
                  </a:cubicBezTo>
                  <a:cubicBezTo>
                    <a:pt x="7" y="7"/>
                    <a:pt x="6" y="9"/>
                    <a:pt x="4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3" name="Freeform 1168"/>
            <p:cNvSpPr>
              <a:spLocks/>
            </p:cNvSpPr>
            <p:nvPr userDrawn="1"/>
          </p:nvSpPr>
          <p:spPr bwMode="auto">
            <a:xfrm>
              <a:off x="341" y="178"/>
              <a:ext cx="4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5 h 10"/>
                <a:gd name="T6" fmla="*/ 4 w 8"/>
                <a:gd name="T7" fmla="*/ 0 h 10"/>
                <a:gd name="T8" fmla="*/ 8 w 8"/>
                <a:gd name="T9" fmla="*/ 5 h 10"/>
                <a:gd name="T10" fmla="*/ 4 w 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3" y="8"/>
                    <a:pt x="2" y="7"/>
                    <a:pt x="0" y="5"/>
                  </a:cubicBezTo>
                  <a:cubicBezTo>
                    <a:pt x="2" y="3"/>
                    <a:pt x="3" y="2"/>
                    <a:pt x="4" y="0"/>
                  </a:cubicBezTo>
                  <a:cubicBezTo>
                    <a:pt x="5" y="2"/>
                    <a:pt x="7" y="4"/>
                    <a:pt x="8" y="5"/>
                  </a:cubicBezTo>
                  <a:cubicBezTo>
                    <a:pt x="7" y="7"/>
                    <a:pt x="5" y="8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4" name="Freeform 1169"/>
            <p:cNvSpPr>
              <a:spLocks/>
            </p:cNvSpPr>
            <p:nvPr userDrawn="1"/>
          </p:nvSpPr>
          <p:spPr bwMode="auto">
            <a:xfrm>
              <a:off x="340" y="181"/>
              <a:ext cx="3" cy="4"/>
            </a:xfrm>
            <a:custGeom>
              <a:avLst/>
              <a:gdLst>
                <a:gd name="T0" fmla="*/ 4 w 8"/>
                <a:gd name="T1" fmla="*/ 9 h 9"/>
                <a:gd name="T2" fmla="*/ 4 w 8"/>
                <a:gd name="T3" fmla="*/ 9 h 9"/>
                <a:gd name="T4" fmla="*/ 0 w 8"/>
                <a:gd name="T5" fmla="*/ 4 h 9"/>
                <a:gd name="T6" fmla="*/ 4 w 8"/>
                <a:gd name="T7" fmla="*/ 0 h 9"/>
                <a:gd name="T8" fmla="*/ 8 w 8"/>
                <a:gd name="T9" fmla="*/ 4 h 9"/>
                <a:gd name="T10" fmla="*/ 4 w 8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lnTo>
                    <a:pt x="4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1" y="3"/>
                    <a:pt x="2" y="1"/>
                    <a:pt x="4" y="0"/>
                  </a:cubicBezTo>
                  <a:cubicBezTo>
                    <a:pt x="5" y="1"/>
                    <a:pt x="6" y="3"/>
                    <a:pt x="8" y="4"/>
                  </a:cubicBezTo>
                  <a:cubicBezTo>
                    <a:pt x="6" y="6"/>
                    <a:pt x="5" y="7"/>
                    <a:pt x="4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5" name="Freeform 1170"/>
            <p:cNvSpPr>
              <a:spLocks/>
            </p:cNvSpPr>
            <p:nvPr userDrawn="1"/>
          </p:nvSpPr>
          <p:spPr bwMode="auto">
            <a:xfrm>
              <a:off x="337" y="183"/>
              <a:ext cx="4" cy="4"/>
            </a:xfrm>
            <a:custGeom>
              <a:avLst/>
              <a:gdLst>
                <a:gd name="T0" fmla="*/ 4 w 8"/>
                <a:gd name="T1" fmla="*/ 8 h 8"/>
                <a:gd name="T2" fmla="*/ 4 w 8"/>
                <a:gd name="T3" fmla="*/ 8 h 8"/>
                <a:gd name="T4" fmla="*/ 0 w 8"/>
                <a:gd name="T5" fmla="*/ 4 h 8"/>
                <a:gd name="T6" fmla="*/ 4 w 8"/>
                <a:gd name="T7" fmla="*/ 0 h 8"/>
                <a:gd name="T8" fmla="*/ 8 w 8"/>
                <a:gd name="T9" fmla="*/ 4 h 8"/>
                <a:gd name="T10" fmla="*/ 4 w 8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lnTo>
                    <a:pt x="4" y="8"/>
                  </a:lnTo>
                  <a:cubicBezTo>
                    <a:pt x="3" y="7"/>
                    <a:pt x="2" y="5"/>
                    <a:pt x="0" y="4"/>
                  </a:cubicBezTo>
                  <a:cubicBezTo>
                    <a:pt x="2" y="2"/>
                    <a:pt x="3" y="1"/>
                    <a:pt x="4" y="0"/>
                  </a:cubicBezTo>
                  <a:cubicBezTo>
                    <a:pt x="6" y="1"/>
                    <a:pt x="7" y="3"/>
                    <a:pt x="8" y="4"/>
                  </a:cubicBezTo>
                  <a:cubicBezTo>
                    <a:pt x="7" y="6"/>
                    <a:pt x="5" y="7"/>
                    <a:pt x="4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6" name="Freeform 1171"/>
            <p:cNvSpPr>
              <a:spLocks/>
            </p:cNvSpPr>
            <p:nvPr userDrawn="1"/>
          </p:nvSpPr>
          <p:spPr bwMode="auto">
            <a:xfrm>
              <a:off x="345" y="178"/>
              <a:ext cx="4" cy="5"/>
            </a:xfrm>
            <a:custGeom>
              <a:avLst/>
              <a:gdLst>
                <a:gd name="T0" fmla="*/ 4 w 8"/>
                <a:gd name="T1" fmla="*/ 11 h 11"/>
                <a:gd name="T2" fmla="*/ 4 w 8"/>
                <a:gd name="T3" fmla="*/ 11 h 11"/>
                <a:gd name="T4" fmla="*/ 0 w 8"/>
                <a:gd name="T5" fmla="*/ 5 h 11"/>
                <a:gd name="T6" fmla="*/ 4 w 8"/>
                <a:gd name="T7" fmla="*/ 0 h 11"/>
                <a:gd name="T8" fmla="*/ 8 w 8"/>
                <a:gd name="T9" fmla="*/ 6 h 11"/>
                <a:gd name="T10" fmla="*/ 4 w 8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1">
                  <a:moveTo>
                    <a:pt x="4" y="11"/>
                  </a:moveTo>
                  <a:lnTo>
                    <a:pt x="4" y="11"/>
                  </a:lnTo>
                  <a:cubicBezTo>
                    <a:pt x="3" y="9"/>
                    <a:pt x="1" y="7"/>
                    <a:pt x="0" y="5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5" y="2"/>
                    <a:pt x="6" y="4"/>
                    <a:pt x="8" y="6"/>
                  </a:cubicBezTo>
                  <a:cubicBezTo>
                    <a:pt x="6" y="8"/>
                    <a:pt x="5" y="10"/>
                    <a:pt x="4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7" name="Freeform 1172"/>
            <p:cNvSpPr>
              <a:spLocks/>
            </p:cNvSpPr>
            <p:nvPr userDrawn="1"/>
          </p:nvSpPr>
          <p:spPr bwMode="auto">
            <a:xfrm>
              <a:off x="344" y="181"/>
              <a:ext cx="3" cy="5"/>
            </a:xfrm>
            <a:custGeom>
              <a:avLst/>
              <a:gdLst>
                <a:gd name="T0" fmla="*/ 4 w 7"/>
                <a:gd name="T1" fmla="*/ 10 h 10"/>
                <a:gd name="T2" fmla="*/ 4 w 7"/>
                <a:gd name="T3" fmla="*/ 10 h 10"/>
                <a:gd name="T4" fmla="*/ 0 w 7"/>
                <a:gd name="T5" fmla="*/ 5 h 10"/>
                <a:gd name="T6" fmla="*/ 3 w 7"/>
                <a:gd name="T7" fmla="*/ 0 h 10"/>
                <a:gd name="T8" fmla="*/ 7 w 7"/>
                <a:gd name="T9" fmla="*/ 6 h 10"/>
                <a:gd name="T10" fmla="*/ 4 w 7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0">
                  <a:moveTo>
                    <a:pt x="4" y="10"/>
                  </a:moveTo>
                  <a:lnTo>
                    <a:pt x="4" y="10"/>
                  </a:lnTo>
                  <a:cubicBezTo>
                    <a:pt x="3" y="8"/>
                    <a:pt x="1" y="6"/>
                    <a:pt x="0" y="5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5" y="2"/>
                    <a:pt x="6" y="4"/>
                    <a:pt x="7" y="6"/>
                  </a:cubicBezTo>
                  <a:cubicBezTo>
                    <a:pt x="6" y="7"/>
                    <a:pt x="5" y="9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8" name="Freeform 1173"/>
            <p:cNvSpPr>
              <a:spLocks/>
            </p:cNvSpPr>
            <p:nvPr userDrawn="1"/>
          </p:nvSpPr>
          <p:spPr bwMode="auto">
            <a:xfrm>
              <a:off x="341" y="183"/>
              <a:ext cx="4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4 w 8"/>
                <a:gd name="T5" fmla="*/ 10 h 10"/>
                <a:gd name="T6" fmla="*/ 4 w 8"/>
                <a:gd name="T7" fmla="*/ 9 h 10"/>
                <a:gd name="T8" fmla="*/ 4 w 8"/>
                <a:gd name="T9" fmla="*/ 9 h 10"/>
                <a:gd name="T10" fmla="*/ 3 w 8"/>
                <a:gd name="T11" fmla="*/ 9 h 10"/>
                <a:gd name="T12" fmla="*/ 0 w 8"/>
                <a:gd name="T13" fmla="*/ 4 h 10"/>
                <a:gd name="T14" fmla="*/ 4 w 8"/>
                <a:gd name="T15" fmla="*/ 0 h 10"/>
                <a:gd name="T16" fmla="*/ 8 w 8"/>
                <a:gd name="T17" fmla="*/ 6 h 10"/>
                <a:gd name="T18" fmla="*/ 4 w 8"/>
                <a:gd name="T1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lnTo>
                    <a:pt x="4" y="10"/>
                  </a:lnTo>
                  <a:cubicBezTo>
                    <a:pt x="4" y="9"/>
                    <a:pt x="4" y="9"/>
                    <a:pt x="4" y="9"/>
                  </a:cubicBezTo>
                  <a:lnTo>
                    <a:pt x="4" y="9"/>
                  </a:lnTo>
                  <a:cubicBezTo>
                    <a:pt x="4" y="9"/>
                    <a:pt x="4" y="9"/>
                    <a:pt x="3" y="9"/>
                  </a:cubicBezTo>
                  <a:cubicBezTo>
                    <a:pt x="2" y="7"/>
                    <a:pt x="1" y="6"/>
                    <a:pt x="0" y="4"/>
                  </a:cubicBezTo>
                  <a:cubicBezTo>
                    <a:pt x="1" y="3"/>
                    <a:pt x="3" y="2"/>
                    <a:pt x="4" y="0"/>
                  </a:cubicBezTo>
                  <a:cubicBezTo>
                    <a:pt x="6" y="2"/>
                    <a:pt x="7" y="4"/>
                    <a:pt x="8" y="6"/>
                  </a:cubicBezTo>
                  <a:cubicBezTo>
                    <a:pt x="7" y="7"/>
                    <a:pt x="6" y="9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9" name="Freeform 1174"/>
            <p:cNvSpPr>
              <a:spLocks/>
            </p:cNvSpPr>
            <p:nvPr userDrawn="1"/>
          </p:nvSpPr>
          <p:spPr bwMode="auto">
            <a:xfrm>
              <a:off x="340" y="186"/>
              <a:ext cx="2" cy="2"/>
            </a:xfrm>
            <a:custGeom>
              <a:avLst/>
              <a:gdLst>
                <a:gd name="T0" fmla="*/ 6 w 6"/>
                <a:gd name="T1" fmla="*/ 4 h 5"/>
                <a:gd name="T2" fmla="*/ 6 w 6"/>
                <a:gd name="T3" fmla="*/ 4 h 5"/>
                <a:gd name="T4" fmla="*/ 1 w 6"/>
                <a:gd name="T5" fmla="*/ 5 h 5"/>
                <a:gd name="T6" fmla="*/ 0 w 6"/>
                <a:gd name="T7" fmla="*/ 4 h 5"/>
                <a:gd name="T8" fmla="*/ 4 w 6"/>
                <a:gd name="T9" fmla="*/ 0 h 5"/>
                <a:gd name="T10" fmla="*/ 6 w 6"/>
                <a:gd name="T1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5">
                  <a:moveTo>
                    <a:pt x="6" y="4"/>
                  </a:moveTo>
                  <a:lnTo>
                    <a:pt x="6" y="4"/>
                  </a:lnTo>
                  <a:cubicBezTo>
                    <a:pt x="5" y="4"/>
                    <a:pt x="3" y="4"/>
                    <a:pt x="1" y="5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1" y="2"/>
                    <a:pt x="2" y="1"/>
                    <a:pt x="4" y="0"/>
                  </a:cubicBezTo>
                  <a:cubicBezTo>
                    <a:pt x="4" y="1"/>
                    <a:pt x="5" y="2"/>
                    <a:pt x="6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0" name="Freeform 1175"/>
            <p:cNvSpPr>
              <a:spLocks/>
            </p:cNvSpPr>
            <p:nvPr userDrawn="1"/>
          </p:nvSpPr>
          <p:spPr bwMode="auto">
            <a:xfrm>
              <a:off x="343" y="188"/>
              <a:ext cx="0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1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1" y="0"/>
                  </a:cubicBez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1" name="Freeform 1176"/>
            <p:cNvSpPr>
              <a:spLocks/>
            </p:cNvSpPr>
            <p:nvPr userDrawn="1"/>
          </p:nvSpPr>
          <p:spPr bwMode="auto">
            <a:xfrm>
              <a:off x="337" y="187"/>
              <a:ext cx="3" cy="2"/>
            </a:xfrm>
            <a:custGeom>
              <a:avLst/>
              <a:gdLst>
                <a:gd name="T0" fmla="*/ 5 w 5"/>
                <a:gd name="T1" fmla="*/ 2 h 4"/>
                <a:gd name="T2" fmla="*/ 5 w 5"/>
                <a:gd name="T3" fmla="*/ 2 h 4"/>
                <a:gd name="T4" fmla="*/ 1 w 5"/>
                <a:gd name="T5" fmla="*/ 4 h 4"/>
                <a:gd name="T6" fmla="*/ 0 w 5"/>
                <a:gd name="T7" fmla="*/ 4 h 4"/>
                <a:gd name="T8" fmla="*/ 0 w 5"/>
                <a:gd name="T9" fmla="*/ 4 h 4"/>
                <a:gd name="T10" fmla="*/ 4 w 5"/>
                <a:gd name="T11" fmla="*/ 0 h 4"/>
                <a:gd name="T12" fmla="*/ 5 w 5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lnTo>
                    <a:pt x="5" y="2"/>
                  </a:lnTo>
                  <a:cubicBezTo>
                    <a:pt x="4" y="2"/>
                    <a:pt x="3" y="3"/>
                    <a:pt x="1" y="4"/>
                  </a:cubicBezTo>
                  <a:cubicBezTo>
                    <a:pt x="1" y="4"/>
                    <a:pt x="1" y="4"/>
                    <a:pt x="0" y="4"/>
                  </a:cubicBezTo>
                  <a:lnTo>
                    <a:pt x="0" y="4"/>
                  </a:lnTo>
                  <a:cubicBezTo>
                    <a:pt x="1" y="2"/>
                    <a:pt x="3" y="1"/>
                    <a:pt x="4" y="0"/>
                  </a:cubicBezTo>
                  <a:cubicBezTo>
                    <a:pt x="4" y="1"/>
                    <a:pt x="5" y="1"/>
                    <a:pt x="5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2" name="Freeform 1177"/>
            <p:cNvSpPr>
              <a:spLocks/>
            </p:cNvSpPr>
            <p:nvPr userDrawn="1"/>
          </p:nvSpPr>
          <p:spPr bwMode="auto">
            <a:xfrm>
              <a:off x="341" y="191"/>
              <a:ext cx="0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  <a:gd name="T4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3" name="Freeform 1178"/>
            <p:cNvSpPr>
              <a:spLocks/>
            </p:cNvSpPr>
            <p:nvPr userDrawn="1"/>
          </p:nvSpPr>
          <p:spPr bwMode="auto">
            <a:xfrm>
              <a:off x="340" y="192"/>
              <a:ext cx="2" cy="2"/>
            </a:xfrm>
            <a:custGeom>
              <a:avLst/>
              <a:gdLst>
                <a:gd name="T0" fmla="*/ 2 w 5"/>
                <a:gd name="T1" fmla="*/ 3 h 3"/>
                <a:gd name="T2" fmla="*/ 2 w 5"/>
                <a:gd name="T3" fmla="*/ 3 h 3"/>
                <a:gd name="T4" fmla="*/ 0 w 5"/>
                <a:gd name="T5" fmla="*/ 3 h 3"/>
                <a:gd name="T6" fmla="*/ 5 w 5"/>
                <a:gd name="T7" fmla="*/ 0 h 3"/>
                <a:gd name="T8" fmla="*/ 5 w 5"/>
                <a:gd name="T9" fmla="*/ 0 h 3"/>
                <a:gd name="T10" fmla="*/ 2 w 5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">
                  <a:moveTo>
                    <a:pt x="2" y="3"/>
                  </a:moveTo>
                  <a:lnTo>
                    <a:pt x="2" y="3"/>
                  </a:lnTo>
                  <a:cubicBezTo>
                    <a:pt x="1" y="3"/>
                    <a:pt x="1" y="3"/>
                    <a:pt x="0" y="3"/>
                  </a:cubicBezTo>
                  <a:cubicBezTo>
                    <a:pt x="2" y="2"/>
                    <a:pt x="3" y="1"/>
                    <a:pt x="5" y="0"/>
                  </a:cubicBezTo>
                  <a:lnTo>
                    <a:pt x="5" y="0"/>
                  </a:lnTo>
                  <a:cubicBezTo>
                    <a:pt x="4" y="1"/>
                    <a:pt x="3" y="2"/>
                    <a:pt x="2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4" name="Freeform 1179"/>
            <p:cNvSpPr>
              <a:spLocks/>
            </p:cNvSpPr>
            <p:nvPr userDrawn="1"/>
          </p:nvSpPr>
          <p:spPr bwMode="auto">
            <a:xfrm>
              <a:off x="345" y="184"/>
              <a:ext cx="4" cy="4"/>
            </a:xfrm>
            <a:custGeom>
              <a:avLst/>
              <a:gdLst>
                <a:gd name="T0" fmla="*/ 3 w 7"/>
                <a:gd name="T1" fmla="*/ 9 h 9"/>
                <a:gd name="T2" fmla="*/ 3 w 7"/>
                <a:gd name="T3" fmla="*/ 9 h 9"/>
                <a:gd name="T4" fmla="*/ 0 w 7"/>
                <a:gd name="T5" fmla="*/ 4 h 9"/>
                <a:gd name="T6" fmla="*/ 4 w 7"/>
                <a:gd name="T7" fmla="*/ 0 h 9"/>
                <a:gd name="T8" fmla="*/ 7 w 7"/>
                <a:gd name="T9" fmla="*/ 4 h 9"/>
                <a:gd name="T10" fmla="*/ 3 w 7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9">
                  <a:moveTo>
                    <a:pt x="3" y="9"/>
                  </a:moveTo>
                  <a:lnTo>
                    <a:pt x="3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2" y="3"/>
                    <a:pt x="3" y="1"/>
                    <a:pt x="4" y="0"/>
                  </a:cubicBezTo>
                  <a:cubicBezTo>
                    <a:pt x="5" y="1"/>
                    <a:pt x="6" y="3"/>
                    <a:pt x="7" y="4"/>
                  </a:cubicBezTo>
                  <a:cubicBezTo>
                    <a:pt x="6" y="6"/>
                    <a:pt x="4" y="7"/>
                    <a:pt x="3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5" name="Freeform 1180"/>
            <p:cNvSpPr>
              <a:spLocks/>
            </p:cNvSpPr>
            <p:nvPr userDrawn="1"/>
          </p:nvSpPr>
          <p:spPr bwMode="auto">
            <a:xfrm>
              <a:off x="344" y="186"/>
              <a:ext cx="3" cy="4"/>
            </a:xfrm>
            <a:custGeom>
              <a:avLst/>
              <a:gdLst>
                <a:gd name="T0" fmla="*/ 3 w 7"/>
                <a:gd name="T1" fmla="*/ 8 h 8"/>
                <a:gd name="T2" fmla="*/ 3 w 7"/>
                <a:gd name="T3" fmla="*/ 8 h 8"/>
                <a:gd name="T4" fmla="*/ 0 w 7"/>
                <a:gd name="T5" fmla="*/ 4 h 8"/>
                <a:gd name="T6" fmla="*/ 4 w 7"/>
                <a:gd name="T7" fmla="*/ 0 h 8"/>
                <a:gd name="T8" fmla="*/ 7 w 7"/>
                <a:gd name="T9" fmla="*/ 4 h 8"/>
                <a:gd name="T10" fmla="*/ 3 w 7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3" y="8"/>
                  </a:moveTo>
                  <a:lnTo>
                    <a:pt x="3" y="8"/>
                  </a:lnTo>
                  <a:cubicBezTo>
                    <a:pt x="2" y="7"/>
                    <a:pt x="1" y="5"/>
                    <a:pt x="0" y="4"/>
                  </a:cubicBezTo>
                  <a:cubicBezTo>
                    <a:pt x="1" y="3"/>
                    <a:pt x="2" y="1"/>
                    <a:pt x="4" y="0"/>
                  </a:cubicBezTo>
                  <a:cubicBezTo>
                    <a:pt x="5" y="1"/>
                    <a:pt x="6" y="3"/>
                    <a:pt x="7" y="4"/>
                  </a:cubicBezTo>
                  <a:cubicBezTo>
                    <a:pt x="5" y="6"/>
                    <a:pt x="4" y="7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6" name="Freeform 1181"/>
            <p:cNvSpPr>
              <a:spLocks/>
            </p:cNvSpPr>
            <p:nvPr userDrawn="1"/>
          </p:nvSpPr>
          <p:spPr bwMode="auto">
            <a:xfrm>
              <a:off x="341" y="189"/>
              <a:ext cx="4" cy="3"/>
            </a:xfrm>
            <a:custGeom>
              <a:avLst/>
              <a:gdLst>
                <a:gd name="T0" fmla="*/ 3 w 7"/>
                <a:gd name="T1" fmla="*/ 8 h 8"/>
                <a:gd name="T2" fmla="*/ 3 w 7"/>
                <a:gd name="T3" fmla="*/ 8 h 8"/>
                <a:gd name="T4" fmla="*/ 2 w 7"/>
                <a:gd name="T5" fmla="*/ 7 h 8"/>
                <a:gd name="T6" fmla="*/ 4 w 7"/>
                <a:gd name="T7" fmla="*/ 5 h 8"/>
                <a:gd name="T8" fmla="*/ 3 w 7"/>
                <a:gd name="T9" fmla="*/ 5 h 8"/>
                <a:gd name="T10" fmla="*/ 1 w 7"/>
                <a:gd name="T11" fmla="*/ 4 h 8"/>
                <a:gd name="T12" fmla="*/ 0 w 7"/>
                <a:gd name="T13" fmla="*/ 3 h 8"/>
                <a:gd name="T14" fmla="*/ 4 w 7"/>
                <a:gd name="T15" fmla="*/ 0 h 8"/>
                <a:gd name="T16" fmla="*/ 7 w 7"/>
                <a:gd name="T17" fmla="*/ 4 h 8"/>
                <a:gd name="T18" fmla="*/ 3 w 7"/>
                <a:gd name="T1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8">
                  <a:moveTo>
                    <a:pt x="3" y="8"/>
                  </a:moveTo>
                  <a:lnTo>
                    <a:pt x="3" y="8"/>
                  </a:lnTo>
                  <a:lnTo>
                    <a:pt x="2" y="7"/>
                  </a:lnTo>
                  <a:cubicBezTo>
                    <a:pt x="3" y="6"/>
                    <a:pt x="4" y="6"/>
                    <a:pt x="4" y="5"/>
                  </a:cubicBezTo>
                  <a:lnTo>
                    <a:pt x="3" y="5"/>
                  </a:lnTo>
                  <a:cubicBezTo>
                    <a:pt x="3" y="5"/>
                    <a:pt x="2" y="4"/>
                    <a:pt x="1" y="4"/>
                  </a:cubicBezTo>
                  <a:lnTo>
                    <a:pt x="0" y="3"/>
                  </a:lnTo>
                  <a:cubicBezTo>
                    <a:pt x="2" y="2"/>
                    <a:pt x="3" y="1"/>
                    <a:pt x="4" y="0"/>
                  </a:cubicBezTo>
                  <a:cubicBezTo>
                    <a:pt x="5" y="1"/>
                    <a:pt x="6" y="2"/>
                    <a:pt x="7" y="4"/>
                  </a:cubicBezTo>
                  <a:cubicBezTo>
                    <a:pt x="5" y="5"/>
                    <a:pt x="4" y="6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7" name="Freeform 1182"/>
            <p:cNvSpPr>
              <a:spLocks/>
            </p:cNvSpPr>
            <p:nvPr userDrawn="1"/>
          </p:nvSpPr>
          <p:spPr bwMode="auto">
            <a:xfrm>
              <a:off x="341" y="193"/>
              <a:ext cx="2" cy="2"/>
            </a:xfrm>
            <a:custGeom>
              <a:avLst/>
              <a:gdLst>
                <a:gd name="T0" fmla="*/ 3 w 5"/>
                <a:gd name="T1" fmla="*/ 0 h 5"/>
                <a:gd name="T2" fmla="*/ 3 w 5"/>
                <a:gd name="T3" fmla="*/ 0 h 5"/>
                <a:gd name="T4" fmla="*/ 5 w 5"/>
                <a:gd name="T5" fmla="*/ 4 h 5"/>
                <a:gd name="T6" fmla="*/ 4 w 5"/>
                <a:gd name="T7" fmla="*/ 5 h 5"/>
                <a:gd name="T8" fmla="*/ 0 w 5"/>
                <a:gd name="T9" fmla="*/ 4 h 5"/>
                <a:gd name="T10" fmla="*/ 0 w 5"/>
                <a:gd name="T11" fmla="*/ 4 h 5"/>
                <a:gd name="T12" fmla="*/ 1 w 5"/>
                <a:gd name="T13" fmla="*/ 2 h 5"/>
                <a:gd name="T14" fmla="*/ 1 w 5"/>
                <a:gd name="T15" fmla="*/ 2 h 5"/>
                <a:gd name="T16" fmla="*/ 3 w 5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lnTo>
                    <a:pt x="3" y="0"/>
                  </a:lnTo>
                  <a:cubicBezTo>
                    <a:pt x="4" y="1"/>
                    <a:pt x="5" y="3"/>
                    <a:pt x="5" y="4"/>
                  </a:cubicBezTo>
                  <a:lnTo>
                    <a:pt x="4" y="5"/>
                  </a:lnTo>
                  <a:cubicBezTo>
                    <a:pt x="3" y="5"/>
                    <a:pt x="1" y="4"/>
                    <a:pt x="0" y="4"/>
                  </a:cubicBezTo>
                  <a:lnTo>
                    <a:pt x="0" y="4"/>
                  </a:lnTo>
                  <a:cubicBezTo>
                    <a:pt x="0" y="4"/>
                    <a:pt x="1" y="3"/>
                    <a:pt x="1" y="2"/>
                  </a:cubicBezTo>
                  <a:lnTo>
                    <a:pt x="1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984" name="Group 1384"/>
          <p:cNvGrpSpPr>
            <a:grpSpLocks/>
          </p:cNvGrpSpPr>
          <p:nvPr userDrawn="1"/>
        </p:nvGrpSpPr>
        <p:grpSpPr bwMode="auto">
          <a:xfrm>
            <a:off x="369888" y="246063"/>
            <a:ext cx="184150" cy="117475"/>
            <a:chOff x="233" y="155"/>
            <a:chExt cx="116" cy="74"/>
          </a:xfrm>
        </p:grpSpPr>
        <p:sp>
          <p:nvSpPr>
            <p:cNvPr id="1558" name="Freeform 1184"/>
            <p:cNvSpPr>
              <a:spLocks/>
            </p:cNvSpPr>
            <p:nvPr userDrawn="1"/>
          </p:nvSpPr>
          <p:spPr bwMode="auto">
            <a:xfrm>
              <a:off x="343" y="191"/>
              <a:ext cx="3" cy="3"/>
            </a:xfrm>
            <a:custGeom>
              <a:avLst/>
              <a:gdLst>
                <a:gd name="T0" fmla="*/ 4 w 7"/>
                <a:gd name="T1" fmla="*/ 0 h 8"/>
                <a:gd name="T2" fmla="*/ 4 w 7"/>
                <a:gd name="T3" fmla="*/ 0 h 8"/>
                <a:gd name="T4" fmla="*/ 7 w 7"/>
                <a:gd name="T5" fmla="*/ 5 h 8"/>
                <a:gd name="T6" fmla="*/ 2 w 7"/>
                <a:gd name="T7" fmla="*/ 8 h 8"/>
                <a:gd name="T8" fmla="*/ 0 w 7"/>
                <a:gd name="T9" fmla="*/ 4 h 8"/>
                <a:gd name="T10" fmla="*/ 4 w 7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4" y="0"/>
                  </a:moveTo>
                  <a:lnTo>
                    <a:pt x="4" y="0"/>
                  </a:lnTo>
                  <a:cubicBezTo>
                    <a:pt x="5" y="2"/>
                    <a:pt x="6" y="4"/>
                    <a:pt x="7" y="5"/>
                  </a:cubicBezTo>
                  <a:cubicBezTo>
                    <a:pt x="6" y="6"/>
                    <a:pt x="4" y="7"/>
                    <a:pt x="2" y="8"/>
                  </a:cubicBezTo>
                  <a:cubicBezTo>
                    <a:pt x="1" y="7"/>
                    <a:pt x="1" y="6"/>
                    <a:pt x="0" y="4"/>
                  </a:cubicBezTo>
                  <a:cubicBezTo>
                    <a:pt x="2" y="3"/>
                    <a:pt x="3" y="2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9" name="Freeform 1185"/>
            <p:cNvSpPr>
              <a:spLocks/>
            </p:cNvSpPr>
            <p:nvPr userDrawn="1"/>
          </p:nvSpPr>
          <p:spPr bwMode="auto">
            <a:xfrm>
              <a:off x="333" y="184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1 h 3"/>
                <a:gd name="T6" fmla="*/ 1 w 2"/>
                <a:gd name="T7" fmla="*/ 3 h 3"/>
                <a:gd name="T8" fmla="*/ 0 w 2"/>
                <a:gd name="T9" fmla="*/ 3 h 3"/>
                <a:gd name="T10" fmla="*/ 0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0" name="Freeform 1186"/>
            <p:cNvSpPr>
              <a:spLocks/>
            </p:cNvSpPr>
            <p:nvPr userDrawn="1"/>
          </p:nvSpPr>
          <p:spPr bwMode="auto">
            <a:xfrm>
              <a:off x="333" y="182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1 h 3"/>
                <a:gd name="T6" fmla="*/ 2 w 2"/>
                <a:gd name="T7" fmla="*/ 3 h 3"/>
                <a:gd name="T8" fmla="*/ 0 w 2"/>
                <a:gd name="T9" fmla="*/ 3 h 3"/>
                <a:gd name="T10" fmla="*/ 0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1" name="Freeform 1187"/>
            <p:cNvSpPr>
              <a:spLocks/>
            </p:cNvSpPr>
            <p:nvPr userDrawn="1"/>
          </p:nvSpPr>
          <p:spPr bwMode="auto">
            <a:xfrm>
              <a:off x="333" y="181"/>
              <a:ext cx="2" cy="1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3 h 3"/>
                <a:gd name="T10" fmla="*/ 0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2" name="Freeform 1188"/>
            <p:cNvSpPr>
              <a:spLocks/>
            </p:cNvSpPr>
            <p:nvPr userDrawn="1"/>
          </p:nvSpPr>
          <p:spPr bwMode="auto">
            <a:xfrm>
              <a:off x="333" y="179"/>
              <a:ext cx="2" cy="1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0 h 3"/>
                <a:gd name="T4" fmla="*/ 3 w 3"/>
                <a:gd name="T5" fmla="*/ 1 h 3"/>
                <a:gd name="T6" fmla="*/ 3 w 3"/>
                <a:gd name="T7" fmla="*/ 3 h 3"/>
                <a:gd name="T8" fmla="*/ 0 w 3"/>
                <a:gd name="T9" fmla="*/ 2 h 3"/>
                <a:gd name="T10" fmla="*/ 1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1" y="0"/>
                  </a:lnTo>
                  <a:lnTo>
                    <a:pt x="3" y="1"/>
                  </a:lnTo>
                  <a:lnTo>
                    <a:pt x="3" y="3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3" name="Freeform 1189"/>
            <p:cNvSpPr>
              <a:spLocks/>
            </p:cNvSpPr>
            <p:nvPr userDrawn="1"/>
          </p:nvSpPr>
          <p:spPr bwMode="auto">
            <a:xfrm>
              <a:off x="334" y="177"/>
              <a:ext cx="1" cy="1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2 h 3"/>
                <a:gd name="T10" fmla="*/ 0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4" name="Freeform 1190"/>
            <p:cNvSpPr>
              <a:spLocks/>
            </p:cNvSpPr>
            <p:nvPr userDrawn="1"/>
          </p:nvSpPr>
          <p:spPr bwMode="auto">
            <a:xfrm>
              <a:off x="334" y="176"/>
              <a:ext cx="1" cy="0"/>
            </a:xfrm>
            <a:custGeom>
              <a:avLst/>
              <a:gdLst>
                <a:gd name="T0" fmla="*/ 0 w 3"/>
                <a:gd name="T1" fmla="*/ 0 h 2"/>
                <a:gd name="T2" fmla="*/ 0 w 3"/>
                <a:gd name="T3" fmla="*/ 0 h 2"/>
                <a:gd name="T4" fmla="*/ 3 w 3"/>
                <a:gd name="T5" fmla="*/ 0 h 2"/>
                <a:gd name="T6" fmla="*/ 3 w 3"/>
                <a:gd name="T7" fmla="*/ 2 h 2"/>
                <a:gd name="T8" fmla="*/ 0 w 3"/>
                <a:gd name="T9" fmla="*/ 1 h 2"/>
                <a:gd name="T10" fmla="*/ 0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5" name="Freeform 1191"/>
            <p:cNvSpPr>
              <a:spLocks/>
            </p:cNvSpPr>
            <p:nvPr userDrawn="1"/>
          </p:nvSpPr>
          <p:spPr bwMode="auto">
            <a:xfrm>
              <a:off x="334" y="174"/>
              <a:ext cx="2" cy="1"/>
            </a:xfrm>
            <a:custGeom>
              <a:avLst/>
              <a:gdLst>
                <a:gd name="T0" fmla="*/ 0 w 4"/>
                <a:gd name="T1" fmla="*/ 0 h 2"/>
                <a:gd name="T2" fmla="*/ 0 w 4"/>
                <a:gd name="T3" fmla="*/ 0 h 2"/>
                <a:gd name="T4" fmla="*/ 4 w 4"/>
                <a:gd name="T5" fmla="*/ 0 h 2"/>
                <a:gd name="T6" fmla="*/ 4 w 4"/>
                <a:gd name="T7" fmla="*/ 2 h 2"/>
                <a:gd name="T8" fmla="*/ 0 w 4"/>
                <a:gd name="T9" fmla="*/ 1 h 2"/>
                <a:gd name="T10" fmla="*/ 0 w 4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6" name="Freeform 1192"/>
            <p:cNvSpPr>
              <a:spLocks/>
            </p:cNvSpPr>
            <p:nvPr userDrawn="1"/>
          </p:nvSpPr>
          <p:spPr bwMode="auto">
            <a:xfrm>
              <a:off x="332" y="198"/>
              <a:ext cx="1" cy="1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0 w 2"/>
                <a:gd name="T5" fmla="*/ 0 h 1"/>
                <a:gd name="T6" fmla="*/ 2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1" y="1"/>
                  </a:lnTo>
                  <a:cubicBezTo>
                    <a:pt x="1" y="0"/>
                    <a:pt x="0" y="0"/>
                    <a:pt x="0" y="0"/>
                  </a:cubicBezTo>
                  <a:lnTo>
                    <a:pt x="2" y="0"/>
                  </a:ln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7" name="Freeform 1193"/>
            <p:cNvSpPr>
              <a:spLocks/>
            </p:cNvSpPr>
            <p:nvPr userDrawn="1"/>
          </p:nvSpPr>
          <p:spPr bwMode="auto">
            <a:xfrm>
              <a:off x="332" y="199"/>
              <a:ext cx="1" cy="1"/>
            </a:xfrm>
            <a:custGeom>
              <a:avLst/>
              <a:gdLst>
                <a:gd name="T0" fmla="*/ 2 w 2"/>
                <a:gd name="T1" fmla="*/ 2 h 2"/>
                <a:gd name="T2" fmla="*/ 2 w 2"/>
                <a:gd name="T3" fmla="*/ 2 h 2"/>
                <a:gd name="T4" fmla="*/ 0 w 2"/>
                <a:gd name="T5" fmla="*/ 2 h 2"/>
                <a:gd name="T6" fmla="*/ 1 w 2"/>
                <a:gd name="T7" fmla="*/ 0 h 2"/>
                <a:gd name="T8" fmla="*/ 2 w 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2"/>
                  </a:lnTo>
                  <a:lnTo>
                    <a:pt x="0" y="2"/>
                  </a:ln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1" y="1"/>
                    <a:pt x="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8" name="Freeform 1194"/>
            <p:cNvSpPr>
              <a:spLocks/>
            </p:cNvSpPr>
            <p:nvPr userDrawn="1"/>
          </p:nvSpPr>
          <p:spPr bwMode="auto">
            <a:xfrm>
              <a:off x="335" y="198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0"/>
                  </a:lnTo>
                  <a:cubicBezTo>
                    <a:pt x="1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9" name="Freeform 1195"/>
            <p:cNvSpPr>
              <a:spLocks/>
            </p:cNvSpPr>
            <p:nvPr userDrawn="1"/>
          </p:nvSpPr>
          <p:spPr bwMode="auto">
            <a:xfrm>
              <a:off x="334" y="200"/>
              <a:ext cx="1" cy="0"/>
            </a:xfrm>
            <a:custGeom>
              <a:avLst/>
              <a:gdLst>
                <a:gd name="T0" fmla="*/ 2 w 2"/>
                <a:gd name="T1" fmla="*/ 1 h 1"/>
                <a:gd name="T2" fmla="*/ 2 w 2"/>
                <a:gd name="T3" fmla="*/ 1 h 1"/>
                <a:gd name="T4" fmla="*/ 0 w 2"/>
                <a:gd name="T5" fmla="*/ 1 h 1"/>
                <a:gd name="T6" fmla="*/ 1 w 2"/>
                <a:gd name="T7" fmla="*/ 0 h 1"/>
                <a:gd name="T8" fmla="*/ 2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lnTo>
                    <a:pt x="2" y="1"/>
                  </a:lnTo>
                  <a:lnTo>
                    <a:pt x="0" y="1"/>
                  </a:ln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0" name="Freeform 1196"/>
            <p:cNvSpPr>
              <a:spLocks/>
            </p:cNvSpPr>
            <p:nvPr userDrawn="1"/>
          </p:nvSpPr>
          <p:spPr bwMode="auto">
            <a:xfrm>
              <a:off x="337" y="198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lnTo>
                    <a:pt x="1" y="0"/>
                  </a:lnTo>
                  <a:cubicBezTo>
                    <a:pt x="1" y="1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1" name="Freeform 1197"/>
            <p:cNvSpPr>
              <a:spLocks/>
            </p:cNvSpPr>
            <p:nvPr userDrawn="1"/>
          </p:nvSpPr>
          <p:spPr bwMode="auto">
            <a:xfrm>
              <a:off x="337" y="200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2" name="Freeform 1198"/>
            <p:cNvSpPr>
              <a:spLocks/>
            </p:cNvSpPr>
            <p:nvPr userDrawn="1"/>
          </p:nvSpPr>
          <p:spPr bwMode="auto">
            <a:xfrm>
              <a:off x="339" y="199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0"/>
                  </a:ln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3" name="Freeform 1199"/>
            <p:cNvSpPr>
              <a:spLocks/>
            </p:cNvSpPr>
            <p:nvPr userDrawn="1"/>
          </p:nvSpPr>
          <p:spPr bwMode="auto">
            <a:xfrm>
              <a:off x="339" y="200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4" name="Freeform 1200"/>
            <p:cNvSpPr>
              <a:spLocks/>
            </p:cNvSpPr>
            <p:nvPr userDrawn="1"/>
          </p:nvSpPr>
          <p:spPr bwMode="auto">
            <a:xfrm>
              <a:off x="341" y="199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0"/>
                    <a:pt x="0" y="0"/>
                  </a:cubicBezTo>
                  <a:lnTo>
                    <a:pt x="1" y="0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5" name="Freeform 1201"/>
            <p:cNvSpPr>
              <a:spLocks/>
            </p:cNvSpPr>
            <p:nvPr userDrawn="1"/>
          </p:nvSpPr>
          <p:spPr bwMode="auto">
            <a:xfrm>
              <a:off x="341" y="20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6" name="Freeform 1202"/>
            <p:cNvSpPr>
              <a:spLocks/>
            </p:cNvSpPr>
            <p:nvPr userDrawn="1"/>
          </p:nvSpPr>
          <p:spPr bwMode="auto">
            <a:xfrm>
              <a:off x="333" y="198"/>
              <a:ext cx="1" cy="2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2 h 3"/>
                <a:gd name="T6" fmla="*/ 2 w 3"/>
                <a:gd name="T7" fmla="*/ 3 h 3"/>
                <a:gd name="T8" fmla="*/ 0 w 3"/>
                <a:gd name="T9" fmla="*/ 2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1"/>
                    <a:pt x="3" y="2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7" name="Freeform 1203"/>
            <p:cNvSpPr>
              <a:spLocks/>
            </p:cNvSpPr>
            <p:nvPr userDrawn="1"/>
          </p:nvSpPr>
          <p:spPr bwMode="auto">
            <a:xfrm>
              <a:off x="335" y="199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3" y="0"/>
                    <a:pt x="3" y="0"/>
                    <a:pt x="3" y="1"/>
                  </a:cubicBezTo>
                  <a:cubicBezTo>
                    <a:pt x="3" y="2"/>
                    <a:pt x="3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8" name="Freeform 1204"/>
            <p:cNvSpPr>
              <a:spLocks/>
            </p:cNvSpPr>
            <p:nvPr userDrawn="1"/>
          </p:nvSpPr>
          <p:spPr bwMode="auto">
            <a:xfrm>
              <a:off x="337" y="199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1"/>
                    <a:pt x="3" y="1"/>
                  </a:cubicBezTo>
                  <a:cubicBezTo>
                    <a:pt x="3" y="2"/>
                    <a:pt x="2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9" name="Freeform 1205"/>
            <p:cNvSpPr>
              <a:spLocks/>
            </p:cNvSpPr>
            <p:nvPr userDrawn="1"/>
          </p:nvSpPr>
          <p:spPr bwMode="auto">
            <a:xfrm>
              <a:off x="340" y="199"/>
              <a:ext cx="1" cy="1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0 h 3"/>
                <a:gd name="T4" fmla="*/ 3 w 3"/>
                <a:gd name="T5" fmla="*/ 1 h 3"/>
                <a:gd name="T6" fmla="*/ 1 w 3"/>
                <a:gd name="T7" fmla="*/ 3 h 3"/>
                <a:gd name="T8" fmla="*/ 0 w 3"/>
                <a:gd name="T9" fmla="*/ 1 h 3"/>
                <a:gd name="T10" fmla="*/ 1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3" y="1"/>
                    <a:pt x="3" y="1"/>
                  </a:cubicBezTo>
                  <a:cubicBezTo>
                    <a:pt x="3" y="2"/>
                    <a:pt x="2" y="3"/>
                    <a:pt x="1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0" name="Freeform 1206"/>
            <p:cNvSpPr>
              <a:spLocks/>
            </p:cNvSpPr>
            <p:nvPr userDrawn="1"/>
          </p:nvSpPr>
          <p:spPr bwMode="auto">
            <a:xfrm>
              <a:off x="341" y="200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2 h 3"/>
                <a:gd name="T6" fmla="*/ 2 w 3"/>
                <a:gd name="T7" fmla="*/ 3 h 3"/>
                <a:gd name="T8" fmla="*/ 0 w 3"/>
                <a:gd name="T9" fmla="*/ 2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1"/>
                    <a:pt x="3" y="2"/>
                  </a:cubicBezTo>
                  <a:cubicBezTo>
                    <a:pt x="3" y="2"/>
                    <a:pt x="2" y="3"/>
                    <a:pt x="2" y="3"/>
                  </a:cubicBezTo>
                  <a:cubicBezTo>
                    <a:pt x="1" y="3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1" name="Freeform 1207"/>
            <p:cNvSpPr>
              <a:spLocks/>
            </p:cNvSpPr>
            <p:nvPr userDrawn="1"/>
          </p:nvSpPr>
          <p:spPr bwMode="auto">
            <a:xfrm>
              <a:off x="341" y="177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1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1" y="5"/>
                  </a:lnTo>
                  <a:cubicBezTo>
                    <a:pt x="1" y="3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2" name="Freeform 1208"/>
            <p:cNvSpPr>
              <a:spLocks/>
            </p:cNvSpPr>
            <p:nvPr userDrawn="1"/>
          </p:nvSpPr>
          <p:spPr bwMode="auto">
            <a:xfrm>
              <a:off x="344" y="180"/>
              <a:ext cx="1" cy="1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3" name="Freeform 1209"/>
            <p:cNvSpPr>
              <a:spLocks/>
            </p:cNvSpPr>
            <p:nvPr userDrawn="1"/>
          </p:nvSpPr>
          <p:spPr bwMode="auto">
            <a:xfrm>
              <a:off x="346" y="182"/>
              <a:ext cx="1" cy="3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4" name="Freeform 1210"/>
            <p:cNvSpPr>
              <a:spLocks/>
            </p:cNvSpPr>
            <p:nvPr userDrawn="1"/>
          </p:nvSpPr>
          <p:spPr bwMode="auto">
            <a:xfrm>
              <a:off x="347" y="185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5" name="Freeform 1211"/>
            <p:cNvSpPr>
              <a:spLocks/>
            </p:cNvSpPr>
            <p:nvPr userDrawn="1"/>
          </p:nvSpPr>
          <p:spPr bwMode="auto">
            <a:xfrm>
              <a:off x="344" y="185"/>
              <a:ext cx="1" cy="2"/>
            </a:xfrm>
            <a:custGeom>
              <a:avLst/>
              <a:gdLst>
                <a:gd name="T0" fmla="*/ 1 w 2"/>
                <a:gd name="T1" fmla="*/ 0 h 5"/>
                <a:gd name="T2" fmla="*/ 1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1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1" y="0"/>
                  </a:moveTo>
                  <a:lnTo>
                    <a:pt x="1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6" name="Freeform 1212"/>
            <p:cNvSpPr>
              <a:spLocks/>
            </p:cNvSpPr>
            <p:nvPr userDrawn="1"/>
          </p:nvSpPr>
          <p:spPr bwMode="auto">
            <a:xfrm>
              <a:off x="340" y="184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7" name="Freeform 1213"/>
            <p:cNvSpPr>
              <a:spLocks/>
            </p:cNvSpPr>
            <p:nvPr userDrawn="1"/>
          </p:nvSpPr>
          <p:spPr bwMode="auto">
            <a:xfrm>
              <a:off x="342" y="182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8" name="Freeform 1214"/>
            <p:cNvSpPr>
              <a:spLocks/>
            </p:cNvSpPr>
            <p:nvPr userDrawn="1"/>
          </p:nvSpPr>
          <p:spPr bwMode="auto">
            <a:xfrm>
              <a:off x="340" y="180"/>
              <a:ext cx="1" cy="1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9" name="Freeform 1215"/>
            <p:cNvSpPr>
              <a:spLocks/>
            </p:cNvSpPr>
            <p:nvPr userDrawn="1"/>
          </p:nvSpPr>
          <p:spPr bwMode="auto">
            <a:xfrm>
              <a:off x="344" y="174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2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0" name="Freeform 1216"/>
            <p:cNvSpPr>
              <a:spLocks/>
            </p:cNvSpPr>
            <p:nvPr userDrawn="1"/>
          </p:nvSpPr>
          <p:spPr bwMode="auto">
            <a:xfrm>
              <a:off x="346" y="177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1" name="Freeform 1217"/>
            <p:cNvSpPr>
              <a:spLocks/>
            </p:cNvSpPr>
            <p:nvPr userDrawn="1"/>
          </p:nvSpPr>
          <p:spPr bwMode="auto">
            <a:xfrm>
              <a:off x="348" y="180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2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2" name="Freeform 1218"/>
            <p:cNvSpPr>
              <a:spLocks/>
            </p:cNvSpPr>
            <p:nvPr userDrawn="1"/>
          </p:nvSpPr>
          <p:spPr bwMode="auto">
            <a:xfrm>
              <a:off x="345" y="187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3" name="Freeform 1219"/>
            <p:cNvSpPr>
              <a:spLocks/>
            </p:cNvSpPr>
            <p:nvPr userDrawn="1"/>
          </p:nvSpPr>
          <p:spPr bwMode="auto">
            <a:xfrm>
              <a:off x="345" y="191"/>
              <a:ext cx="0" cy="3"/>
            </a:xfrm>
            <a:custGeom>
              <a:avLst/>
              <a:gdLst>
                <a:gd name="T0" fmla="*/ 1 w 2"/>
                <a:gd name="T1" fmla="*/ 0 h 5"/>
                <a:gd name="T2" fmla="*/ 1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1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1" y="0"/>
                  </a:moveTo>
                  <a:lnTo>
                    <a:pt x="1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4" name="Freeform 1220"/>
            <p:cNvSpPr>
              <a:spLocks/>
            </p:cNvSpPr>
            <p:nvPr userDrawn="1"/>
          </p:nvSpPr>
          <p:spPr bwMode="auto">
            <a:xfrm>
              <a:off x="338" y="186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5" name="Freeform 1221"/>
            <p:cNvSpPr>
              <a:spLocks/>
            </p:cNvSpPr>
            <p:nvPr userDrawn="1"/>
          </p:nvSpPr>
          <p:spPr bwMode="auto">
            <a:xfrm>
              <a:off x="343" y="189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6" name="Freeform 1222"/>
            <p:cNvSpPr>
              <a:spLocks/>
            </p:cNvSpPr>
            <p:nvPr userDrawn="1"/>
          </p:nvSpPr>
          <p:spPr bwMode="auto">
            <a:xfrm>
              <a:off x="339" y="195"/>
              <a:ext cx="5" cy="2"/>
            </a:xfrm>
            <a:custGeom>
              <a:avLst/>
              <a:gdLst>
                <a:gd name="T0" fmla="*/ 11 w 11"/>
                <a:gd name="T1" fmla="*/ 2 h 4"/>
                <a:gd name="T2" fmla="*/ 11 w 11"/>
                <a:gd name="T3" fmla="*/ 2 h 4"/>
                <a:gd name="T4" fmla="*/ 6 w 11"/>
                <a:gd name="T5" fmla="*/ 4 h 4"/>
                <a:gd name="T6" fmla="*/ 0 w 11"/>
                <a:gd name="T7" fmla="*/ 2 h 4"/>
                <a:gd name="T8" fmla="*/ 3 w 11"/>
                <a:gd name="T9" fmla="*/ 0 h 4"/>
                <a:gd name="T10" fmla="*/ 11 w 11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4">
                  <a:moveTo>
                    <a:pt x="11" y="2"/>
                  </a:moveTo>
                  <a:lnTo>
                    <a:pt x="11" y="2"/>
                  </a:lnTo>
                  <a:cubicBezTo>
                    <a:pt x="10" y="3"/>
                    <a:pt x="8" y="3"/>
                    <a:pt x="6" y="4"/>
                  </a:cubicBezTo>
                  <a:cubicBezTo>
                    <a:pt x="4" y="3"/>
                    <a:pt x="2" y="3"/>
                    <a:pt x="0" y="2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6" y="0"/>
                    <a:pt x="9" y="1"/>
                    <a:pt x="1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7" name="Freeform 1223"/>
            <p:cNvSpPr>
              <a:spLocks/>
            </p:cNvSpPr>
            <p:nvPr userDrawn="1"/>
          </p:nvSpPr>
          <p:spPr bwMode="auto">
            <a:xfrm>
              <a:off x="337" y="188"/>
              <a:ext cx="6" cy="3"/>
            </a:xfrm>
            <a:custGeom>
              <a:avLst/>
              <a:gdLst>
                <a:gd name="T0" fmla="*/ 0 w 13"/>
                <a:gd name="T1" fmla="*/ 6 h 7"/>
                <a:gd name="T2" fmla="*/ 0 w 13"/>
                <a:gd name="T3" fmla="*/ 6 h 7"/>
                <a:gd name="T4" fmla="*/ 13 w 13"/>
                <a:gd name="T5" fmla="*/ 0 h 7"/>
                <a:gd name="T6" fmla="*/ 7 w 13"/>
                <a:gd name="T7" fmla="*/ 7 h 7"/>
                <a:gd name="T8" fmla="*/ 4 w 13"/>
                <a:gd name="T9" fmla="*/ 7 h 7"/>
                <a:gd name="T10" fmla="*/ 5 w 13"/>
                <a:gd name="T11" fmla="*/ 5 h 7"/>
                <a:gd name="T12" fmla="*/ 4 w 13"/>
                <a:gd name="T13" fmla="*/ 5 h 7"/>
                <a:gd name="T14" fmla="*/ 0 w 13"/>
                <a:gd name="T1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7">
                  <a:moveTo>
                    <a:pt x="0" y="6"/>
                  </a:moveTo>
                  <a:lnTo>
                    <a:pt x="0" y="6"/>
                  </a:lnTo>
                  <a:cubicBezTo>
                    <a:pt x="4" y="3"/>
                    <a:pt x="8" y="0"/>
                    <a:pt x="13" y="0"/>
                  </a:cubicBezTo>
                  <a:cubicBezTo>
                    <a:pt x="12" y="2"/>
                    <a:pt x="10" y="5"/>
                    <a:pt x="7" y="7"/>
                  </a:cubicBezTo>
                  <a:cubicBezTo>
                    <a:pt x="6" y="7"/>
                    <a:pt x="5" y="7"/>
                    <a:pt x="4" y="7"/>
                  </a:cubicBezTo>
                  <a:cubicBezTo>
                    <a:pt x="4" y="7"/>
                    <a:pt x="4" y="6"/>
                    <a:pt x="5" y="5"/>
                  </a:cubicBezTo>
                  <a:lnTo>
                    <a:pt x="4" y="5"/>
                  </a:lnTo>
                  <a:cubicBezTo>
                    <a:pt x="4" y="5"/>
                    <a:pt x="2" y="5"/>
                    <a:pt x="0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8" name="Freeform 1224"/>
            <p:cNvSpPr>
              <a:spLocks/>
            </p:cNvSpPr>
            <p:nvPr userDrawn="1"/>
          </p:nvSpPr>
          <p:spPr bwMode="auto">
            <a:xfrm>
              <a:off x="333" y="187"/>
              <a:ext cx="0" cy="2"/>
            </a:xfrm>
            <a:custGeom>
              <a:avLst/>
              <a:gdLst>
                <a:gd name="T0" fmla="*/ 1 w 2"/>
                <a:gd name="T1" fmla="*/ 0 h 5"/>
                <a:gd name="T2" fmla="*/ 1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2 h 5"/>
                <a:gd name="T10" fmla="*/ 1 w 2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5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2" y="2"/>
                    <a:pt x="2" y="3"/>
                  </a:cubicBezTo>
                  <a:cubicBezTo>
                    <a:pt x="1" y="3"/>
                    <a:pt x="1" y="4"/>
                    <a:pt x="0" y="5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9" name="Freeform 1225"/>
            <p:cNvSpPr>
              <a:spLocks/>
            </p:cNvSpPr>
            <p:nvPr userDrawn="1"/>
          </p:nvSpPr>
          <p:spPr bwMode="auto">
            <a:xfrm>
              <a:off x="335" y="189"/>
              <a:ext cx="2" cy="2"/>
            </a:xfrm>
            <a:custGeom>
              <a:avLst/>
              <a:gdLst>
                <a:gd name="T0" fmla="*/ 4 w 4"/>
                <a:gd name="T1" fmla="*/ 0 h 5"/>
                <a:gd name="T2" fmla="*/ 4 w 4"/>
                <a:gd name="T3" fmla="*/ 0 h 5"/>
                <a:gd name="T4" fmla="*/ 2 w 4"/>
                <a:gd name="T5" fmla="*/ 4 h 5"/>
                <a:gd name="T6" fmla="*/ 0 w 4"/>
                <a:gd name="T7" fmla="*/ 5 h 5"/>
                <a:gd name="T8" fmla="*/ 2 w 4"/>
                <a:gd name="T9" fmla="*/ 1 h 5"/>
                <a:gd name="T10" fmla="*/ 4 w 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lnTo>
                    <a:pt x="4" y="0"/>
                  </a:lnTo>
                  <a:cubicBezTo>
                    <a:pt x="4" y="1"/>
                    <a:pt x="3" y="3"/>
                    <a:pt x="2" y="4"/>
                  </a:cubicBezTo>
                  <a:cubicBezTo>
                    <a:pt x="2" y="4"/>
                    <a:pt x="1" y="5"/>
                    <a:pt x="0" y="5"/>
                  </a:cubicBezTo>
                  <a:cubicBezTo>
                    <a:pt x="1" y="4"/>
                    <a:pt x="2" y="2"/>
                    <a:pt x="2" y="1"/>
                  </a:cubicBezTo>
                  <a:cubicBezTo>
                    <a:pt x="3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0" name="Freeform 1226"/>
            <p:cNvSpPr>
              <a:spLocks/>
            </p:cNvSpPr>
            <p:nvPr userDrawn="1"/>
          </p:nvSpPr>
          <p:spPr bwMode="auto">
            <a:xfrm>
              <a:off x="337" y="191"/>
              <a:ext cx="5" cy="3"/>
            </a:xfrm>
            <a:custGeom>
              <a:avLst/>
              <a:gdLst>
                <a:gd name="T0" fmla="*/ 4 w 13"/>
                <a:gd name="T1" fmla="*/ 2 h 6"/>
                <a:gd name="T2" fmla="*/ 4 w 13"/>
                <a:gd name="T3" fmla="*/ 2 h 6"/>
                <a:gd name="T4" fmla="*/ 13 w 13"/>
                <a:gd name="T5" fmla="*/ 1 h 6"/>
                <a:gd name="T6" fmla="*/ 6 w 13"/>
                <a:gd name="T7" fmla="*/ 5 h 6"/>
                <a:gd name="T8" fmla="*/ 0 w 13"/>
                <a:gd name="T9" fmla="*/ 6 h 6"/>
                <a:gd name="T10" fmla="*/ 4 w 13"/>
                <a:gd name="T1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6">
                  <a:moveTo>
                    <a:pt x="4" y="2"/>
                  </a:moveTo>
                  <a:lnTo>
                    <a:pt x="4" y="2"/>
                  </a:lnTo>
                  <a:cubicBezTo>
                    <a:pt x="7" y="1"/>
                    <a:pt x="10" y="0"/>
                    <a:pt x="13" y="1"/>
                  </a:cubicBezTo>
                  <a:cubicBezTo>
                    <a:pt x="11" y="3"/>
                    <a:pt x="9" y="4"/>
                    <a:pt x="6" y="5"/>
                  </a:cubicBezTo>
                  <a:cubicBezTo>
                    <a:pt x="5" y="5"/>
                    <a:pt x="3" y="6"/>
                    <a:pt x="0" y="6"/>
                  </a:cubicBezTo>
                  <a:cubicBezTo>
                    <a:pt x="2" y="5"/>
                    <a:pt x="3" y="3"/>
                    <a:pt x="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1" name="Freeform 1227"/>
            <p:cNvSpPr>
              <a:spLocks/>
            </p:cNvSpPr>
            <p:nvPr userDrawn="1"/>
          </p:nvSpPr>
          <p:spPr bwMode="auto">
            <a:xfrm>
              <a:off x="332" y="187"/>
              <a:ext cx="3" cy="7"/>
            </a:xfrm>
            <a:custGeom>
              <a:avLst/>
              <a:gdLst>
                <a:gd name="T0" fmla="*/ 1 w 7"/>
                <a:gd name="T1" fmla="*/ 7 h 16"/>
                <a:gd name="T2" fmla="*/ 1 w 7"/>
                <a:gd name="T3" fmla="*/ 7 h 16"/>
                <a:gd name="T4" fmla="*/ 7 w 7"/>
                <a:gd name="T5" fmla="*/ 0 h 16"/>
                <a:gd name="T6" fmla="*/ 4 w 7"/>
                <a:gd name="T7" fmla="*/ 11 h 16"/>
                <a:gd name="T8" fmla="*/ 0 w 7"/>
                <a:gd name="T9" fmla="*/ 16 h 16"/>
                <a:gd name="T10" fmla="*/ 1 w 7"/>
                <a:gd name="T11" fmla="*/ 8 h 16"/>
                <a:gd name="T12" fmla="*/ 1 w 7"/>
                <a:gd name="T13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6">
                  <a:moveTo>
                    <a:pt x="1" y="7"/>
                  </a:moveTo>
                  <a:lnTo>
                    <a:pt x="1" y="7"/>
                  </a:lnTo>
                  <a:cubicBezTo>
                    <a:pt x="3" y="4"/>
                    <a:pt x="5" y="2"/>
                    <a:pt x="7" y="0"/>
                  </a:cubicBezTo>
                  <a:cubicBezTo>
                    <a:pt x="7" y="4"/>
                    <a:pt x="6" y="8"/>
                    <a:pt x="4" y="11"/>
                  </a:cubicBezTo>
                  <a:cubicBezTo>
                    <a:pt x="3" y="13"/>
                    <a:pt x="1" y="14"/>
                    <a:pt x="0" y="16"/>
                  </a:cubicBezTo>
                  <a:cubicBezTo>
                    <a:pt x="1" y="14"/>
                    <a:pt x="1" y="11"/>
                    <a:pt x="1" y="8"/>
                  </a:cubicBezTo>
                  <a:cubicBezTo>
                    <a:pt x="1" y="8"/>
                    <a:pt x="1" y="7"/>
                    <a:pt x="1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2" name="Freeform 1228"/>
            <p:cNvSpPr>
              <a:spLocks/>
            </p:cNvSpPr>
            <p:nvPr userDrawn="1"/>
          </p:nvSpPr>
          <p:spPr bwMode="auto">
            <a:xfrm>
              <a:off x="333" y="194"/>
              <a:ext cx="8" cy="2"/>
            </a:xfrm>
            <a:custGeom>
              <a:avLst/>
              <a:gdLst>
                <a:gd name="T0" fmla="*/ 16 w 16"/>
                <a:gd name="T1" fmla="*/ 1 h 5"/>
                <a:gd name="T2" fmla="*/ 16 w 16"/>
                <a:gd name="T3" fmla="*/ 1 h 5"/>
                <a:gd name="T4" fmla="*/ 9 w 16"/>
                <a:gd name="T5" fmla="*/ 5 h 5"/>
                <a:gd name="T6" fmla="*/ 0 w 16"/>
                <a:gd name="T7" fmla="*/ 5 h 5"/>
                <a:gd name="T8" fmla="*/ 16 w 16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">
                  <a:moveTo>
                    <a:pt x="16" y="1"/>
                  </a:moveTo>
                  <a:lnTo>
                    <a:pt x="16" y="1"/>
                  </a:lnTo>
                  <a:cubicBezTo>
                    <a:pt x="14" y="3"/>
                    <a:pt x="12" y="4"/>
                    <a:pt x="9" y="5"/>
                  </a:cubicBezTo>
                  <a:cubicBezTo>
                    <a:pt x="6" y="5"/>
                    <a:pt x="3" y="5"/>
                    <a:pt x="0" y="5"/>
                  </a:cubicBezTo>
                  <a:cubicBezTo>
                    <a:pt x="5" y="1"/>
                    <a:pt x="11" y="0"/>
                    <a:pt x="1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3" name="Freeform 1229"/>
            <p:cNvSpPr>
              <a:spLocks/>
            </p:cNvSpPr>
            <p:nvPr userDrawn="1"/>
          </p:nvSpPr>
          <p:spPr bwMode="auto">
            <a:xfrm>
              <a:off x="332" y="191"/>
              <a:ext cx="6" cy="4"/>
            </a:xfrm>
            <a:custGeom>
              <a:avLst/>
              <a:gdLst>
                <a:gd name="T0" fmla="*/ 14 w 14"/>
                <a:gd name="T1" fmla="*/ 0 h 11"/>
                <a:gd name="T2" fmla="*/ 14 w 14"/>
                <a:gd name="T3" fmla="*/ 0 h 11"/>
                <a:gd name="T4" fmla="*/ 0 w 14"/>
                <a:gd name="T5" fmla="*/ 11 h 11"/>
                <a:gd name="T6" fmla="*/ 14 w 14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1">
                  <a:moveTo>
                    <a:pt x="14" y="0"/>
                  </a:moveTo>
                  <a:lnTo>
                    <a:pt x="14" y="0"/>
                  </a:lnTo>
                  <a:cubicBezTo>
                    <a:pt x="12" y="6"/>
                    <a:pt x="5" y="10"/>
                    <a:pt x="0" y="11"/>
                  </a:cubicBezTo>
                  <a:cubicBezTo>
                    <a:pt x="2" y="6"/>
                    <a:pt x="8" y="1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4" name="Freeform 1230"/>
            <p:cNvSpPr>
              <a:spLocks/>
            </p:cNvSpPr>
            <p:nvPr userDrawn="1"/>
          </p:nvSpPr>
          <p:spPr bwMode="auto">
            <a:xfrm>
              <a:off x="319" y="200"/>
              <a:ext cx="0" cy="1"/>
            </a:xfrm>
            <a:custGeom>
              <a:avLst/>
              <a:gdLst>
                <a:gd name="T0" fmla="*/ 0 h 2"/>
                <a:gd name="T1" fmla="*/ 0 h 2"/>
                <a:gd name="T2" fmla="*/ 1 h 2"/>
                <a:gd name="T3" fmla="*/ 2 h 2"/>
                <a:gd name="T4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5" name="Freeform 1231"/>
            <p:cNvSpPr>
              <a:spLocks/>
            </p:cNvSpPr>
            <p:nvPr userDrawn="1"/>
          </p:nvSpPr>
          <p:spPr bwMode="auto">
            <a:xfrm>
              <a:off x="328" y="186"/>
              <a:ext cx="0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lnTo>
                    <a:pt x="0" y="0"/>
                  </a:lnTo>
                  <a:lnTo>
                    <a:pt x="1" y="0"/>
                  </a:lnTo>
                  <a:cubicBezTo>
                    <a:pt x="1" y="0"/>
                    <a:pt x="1" y="1"/>
                    <a:pt x="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6" name="Freeform 1232"/>
            <p:cNvSpPr>
              <a:spLocks/>
            </p:cNvSpPr>
            <p:nvPr userDrawn="1"/>
          </p:nvSpPr>
          <p:spPr bwMode="auto">
            <a:xfrm>
              <a:off x="313" y="186"/>
              <a:ext cx="2" cy="4"/>
            </a:xfrm>
            <a:custGeom>
              <a:avLst/>
              <a:gdLst>
                <a:gd name="T0" fmla="*/ 0 w 4"/>
                <a:gd name="T1" fmla="*/ 2 h 7"/>
                <a:gd name="T2" fmla="*/ 0 w 4"/>
                <a:gd name="T3" fmla="*/ 2 h 7"/>
                <a:gd name="T4" fmla="*/ 0 w 4"/>
                <a:gd name="T5" fmla="*/ 0 h 7"/>
                <a:gd name="T6" fmla="*/ 0 w 4"/>
                <a:gd name="T7" fmla="*/ 0 h 7"/>
                <a:gd name="T8" fmla="*/ 4 w 4"/>
                <a:gd name="T9" fmla="*/ 4 h 7"/>
                <a:gd name="T10" fmla="*/ 2 w 4"/>
                <a:gd name="T11" fmla="*/ 7 h 7"/>
                <a:gd name="T12" fmla="*/ 0 w 4"/>
                <a:gd name="T1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7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0"/>
                  </a:cubicBezTo>
                  <a:lnTo>
                    <a:pt x="0" y="0"/>
                  </a:lnTo>
                  <a:cubicBezTo>
                    <a:pt x="1" y="2"/>
                    <a:pt x="3" y="3"/>
                    <a:pt x="4" y="4"/>
                  </a:cubicBezTo>
                  <a:cubicBezTo>
                    <a:pt x="3" y="5"/>
                    <a:pt x="3" y="6"/>
                    <a:pt x="2" y="7"/>
                  </a:cubicBezTo>
                  <a:cubicBezTo>
                    <a:pt x="2" y="5"/>
                    <a:pt x="1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7" name="Freeform 1233"/>
            <p:cNvSpPr>
              <a:spLocks/>
            </p:cNvSpPr>
            <p:nvPr userDrawn="1"/>
          </p:nvSpPr>
          <p:spPr bwMode="auto">
            <a:xfrm>
              <a:off x="312" y="181"/>
              <a:ext cx="3" cy="5"/>
            </a:xfrm>
            <a:custGeom>
              <a:avLst/>
              <a:gdLst>
                <a:gd name="T0" fmla="*/ 1 w 5"/>
                <a:gd name="T1" fmla="*/ 9 h 10"/>
                <a:gd name="T2" fmla="*/ 1 w 5"/>
                <a:gd name="T3" fmla="*/ 9 h 10"/>
                <a:gd name="T4" fmla="*/ 0 w 5"/>
                <a:gd name="T5" fmla="*/ 3 h 10"/>
                <a:gd name="T6" fmla="*/ 1 w 5"/>
                <a:gd name="T7" fmla="*/ 0 h 10"/>
                <a:gd name="T8" fmla="*/ 5 w 5"/>
                <a:gd name="T9" fmla="*/ 5 h 10"/>
                <a:gd name="T10" fmla="*/ 2 w 5"/>
                <a:gd name="T11" fmla="*/ 10 h 10"/>
                <a:gd name="T12" fmla="*/ 1 w 5"/>
                <a:gd name="T13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0">
                  <a:moveTo>
                    <a:pt x="1" y="9"/>
                  </a:moveTo>
                  <a:lnTo>
                    <a:pt x="1" y="9"/>
                  </a:lnTo>
                  <a:cubicBezTo>
                    <a:pt x="1" y="7"/>
                    <a:pt x="0" y="5"/>
                    <a:pt x="0" y="3"/>
                  </a:cubicBezTo>
                  <a:lnTo>
                    <a:pt x="1" y="0"/>
                  </a:lnTo>
                  <a:cubicBezTo>
                    <a:pt x="3" y="2"/>
                    <a:pt x="4" y="3"/>
                    <a:pt x="5" y="5"/>
                  </a:cubicBezTo>
                  <a:cubicBezTo>
                    <a:pt x="4" y="6"/>
                    <a:pt x="3" y="8"/>
                    <a:pt x="2" y="10"/>
                  </a:cubicBezTo>
                  <a:lnTo>
                    <a:pt x="1" y="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8" name="Freeform 1234"/>
            <p:cNvSpPr>
              <a:spLocks/>
            </p:cNvSpPr>
            <p:nvPr userDrawn="1"/>
          </p:nvSpPr>
          <p:spPr bwMode="auto">
            <a:xfrm>
              <a:off x="312" y="181"/>
              <a:ext cx="1" cy="1"/>
            </a:xfrm>
            <a:custGeom>
              <a:avLst/>
              <a:gdLst>
                <a:gd name="T0" fmla="*/ 0 w 1"/>
                <a:gd name="T1" fmla="*/ 3 h 3"/>
                <a:gd name="T2" fmla="*/ 0 w 1"/>
                <a:gd name="T3" fmla="*/ 3 h 3"/>
                <a:gd name="T4" fmla="*/ 0 w 1"/>
                <a:gd name="T5" fmla="*/ 0 h 3"/>
                <a:gd name="T6" fmla="*/ 1 w 1"/>
                <a:gd name="T7" fmla="*/ 1 h 3"/>
                <a:gd name="T8" fmla="*/ 0 w 1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3"/>
                  </a:move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lnTo>
                    <a:pt x="1" y="1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9" name="Freeform 1235"/>
            <p:cNvSpPr>
              <a:spLocks/>
            </p:cNvSpPr>
            <p:nvPr userDrawn="1"/>
          </p:nvSpPr>
          <p:spPr bwMode="auto">
            <a:xfrm>
              <a:off x="312" y="177"/>
              <a:ext cx="3" cy="4"/>
            </a:xfrm>
            <a:custGeom>
              <a:avLst/>
              <a:gdLst>
                <a:gd name="T0" fmla="*/ 0 w 5"/>
                <a:gd name="T1" fmla="*/ 7 h 8"/>
                <a:gd name="T2" fmla="*/ 0 w 5"/>
                <a:gd name="T3" fmla="*/ 7 h 8"/>
                <a:gd name="T4" fmla="*/ 4 w 5"/>
                <a:gd name="T5" fmla="*/ 0 h 8"/>
                <a:gd name="T6" fmla="*/ 5 w 5"/>
                <a:gd name="T7" fmla="*/ 2 h 8"/>
                <a:gd name="T8" fmla="*/ 1 w 5"/>
                <a:gd name="T9" fmla="*/ 8 h 8"/>
                <a:gd name="T10" fmla="*/ 0 w 5"/>
                <a:gd name="T11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0" y="7"/>
                  </a:moveTo>
                  <a:lnTo>
                    <a:pt x="0" y="7"/>
                  </a:lnTo>
                  <a:cubicBezTo>
                    <a:pt x="1" y="4"/>
                    <a:pt x="2" y="2"/>
                    <a:pt x="4" y="0"/>
                  </a:cubicBezTo>
                  <a:cubicBezTo>
                    <a:pt x="4" y="1"/>
                    <a:pt x="5" y="2"/>
                    <a:pt x="5" y="2"/>
                  </a:cubicBezTo>
                  <a:cubicBezTo>
                    <a:pt x="4" y="4"/>
                    <a:pt x="3" y="6"/>
                    <a:pt x="1" y="8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0" name="Freeform 1236"/>
            <p:cNvSpPr>
              <a:spLocks/>
            </p:cNvSpPr>
            <p:nvPr userDrawn="1"/>
          </p:nvSpPr>
          <p:spPr bwMode="auto">
            <a:xfrm>
              <a:off x="314" y="175"/>
              <a:ext cx="3" cy="2"/>
            </a:xfrm>
            <a:custGeom>
              <a:avLst/>
              <a:gdLst>
                <a:gd name="T0" fmla="*/ 0 w 6"/>
                <a:gd name="T1" fmla="*/ 3 h 5"/>
                <a:gd name="T2" fmla="*/ 0 w 6"/>
                <a:gd name="T3" fmla="*/ 3 h 5"/>
                <a:gd name="T4" fmla="*/ 1 w 6"/>
                <a:gd name="T5" fmla="*/ 3 h 5"/>
                <a:gd name="T6" fmla="*/ 6 w 6"/>
                <a:gd name="T7" fmla="*/ 0 h 5"/>
                <a:gd name="T8" fmla="*/ 6 w 6"/>
                <a:gd name="T9" fmla="*/ 0 h 5"/>
                <a:gd name="T10" fmla="*/ 2 w 6"/>
                <a:gd name="T11" fmla="*/ 5 h 5"/>
                <a:gd name="T12" fmla="*/ 0 w 6"/>
                <a:gd name="T13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5">
                  <a:moveTo>
                    <a:pt x="0" y="3"/>
                  </a:moveTo>
                  <a:lnTo>
                    <a:pt x="0" y="3"/>
                  </a:lnTo>
                  <a:cubicBezTo>
                    <a:pt x="0" y="3"/>
                    <a:pt x="1" y="3"/>
                    <a:pt x="1" y="3"/>
                  </a:cubicBezTo>
                  <a:cubicBezTo>
                    <a:pt x="2" y="2"/>
                    <a:pt x="4" y="1"/>
                    <a:pt x="6" y="0"/>
                  </a:cubicBezTo>
                  <a:lnTo>
                    <a:pt x="6" y="0"/>
                  </a:lnTo>
                  <a:cubicBezTo>
                    <a:pt x="4" y="2"/>
                    <a:pt x="3" y="4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1" name="Freeform 1237"/>
            <p:cNvSpPr>
              <a:spLocks/>
            </p:cNvSpPr>
            <p:nvPr userDrawn="1"/>
          </p:nvSpPr>
          <p:spPr bwMode="auto">
            <a:xfrm>
              <a:off x="317" y="175"/>
              <a:ext cx="0" cy="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0 h 1"/>
                <a:gd name="T6" fmla="*/ 0 w 1"/>
                <a:gd name="T7" fmla="*/ 1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2" name="Freeform 1238"/>
            <p:cNvSpPr>
              <a:spLocks/>
            </p:cNvSpPr>
            <p:nvPr userDrawn="1"/>
          </p:nvSpPr>
          <p:spPr bwMode="auto">
            <a:xfrm>
              <a:off x="317" y="174"/>
              <a:ext cx="4" cy="4"/>
            </a:xfrm>
            <a:custGeom>
              <a:avLst/>
              <a:gdLst>
                <a:gd name="T0" fmla="*/ 2 w 8"/>
                <a:gd name="T1" fmla="*/ 1 h 9"/>
                <a:gd name="T2" fmla="*/ 2 w 8"/>
                <a:gd name="T3" fmla="*/ 1 h 9"/>
                <a:gd name="T4" fmla="*/ 5 w 8"/>
                <a:gd name="T5" fmla="*/ 0 h 9"/>
                <a:gd name="T6" fmla="*/ 8 w 8"/>
                <a:gd name="T7" fmla="*/ 4 h 9"/>
                <a:gd name="T8" fmla="*/ 4 w 8"/>
                <a:gd name="T9" fmla="*/ 9 h 9"/>
                <a:gd name="T10" fmla="*/ 0 w 8"/>
                <a:gd name="T11" fmla="*/ 3 h 9"/>
                <a:gd name="T12" fmla="*/ 2 w 8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9">
                  <a:moveTo>
                    <a:pt x="2" y="1"/>
                  </a:moveTo>
                  <a:lnTo>
                    <a:pt x="2" y="1"/>
                  </a:lnTo>
                  <a:cubicBezTo>
                    <a:pt x="3" y="1"/>
                    <a:pt x="4" y="0"/>
                    <a:pt x="5" y="0"/>
                  </a:cubicBezTo>
                  <a:cubicBezTo>
                    <a:pt x="5" y="1"/>
                    <a:pt x="6" y="2"/>
                    <a:pt x="8" y="4"/>
                  </a:cubicBezTo>
                  <a:cubicBezTo>
                    <a:pt x="6" y="6"/>
                    <a:pt x="5" y="7"/>
                    <a:pt x="4" y="9"/>
                  </a:cubicBezTo>
                  <a:cubicBezTo>
                    <a:pt x="2" y="7"/>
                    <a:pt x="1" y="5"/>
                    <a:pt x="0" y="3"/>
                  </a:cubicBezTo>
                  <a:cubicBezTo>
                    <a:pt x="1" y="3"/>
                    <a:pt x="1" y="2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3" name="Freeform 1239"/>
            <p:cNvSpPr>
              <a:spLocks/>
            </p:cNvSpPr>
            <p:nvPr userDrawn="1"/>
          </p:nvSpPr>
          <p:spPr bwMode="auto">
            <a:xfrm>
              <a:off x="320" y="173"/>
              <a:ext cx="3" cy="2"/>
            </a:xfrm>
            <a:custGeom>
              <a:avLst/>
              <a:gdLst>
                <a:gd name="T0" fmla="*/ 0 w 7"/>
                <a:gd name="T1" fmla="*/ 2 h 5"/>
                <a:gd name="T2" fmla="*/ 0 w 7"/>
                <a:gd name="T3" fmla="*/ 2 h 5"/>
                <a:gd name="T4" fmla="*/ 7 w 7"/>
                <a:gd name="T5" fmla="*/ 0 h 5"/>
                <a:gd name="T6" fmla="*/ 7 w 7"/>
                <a:gd name="T7" fmla="*/ 2 h 5"/>
                <a:gd name="T8" fmla="*/ 3 w 7"/>
                <a:gd name="T9" fmla="*/ 5 h 5"/>
                <a:gd name="T10" fmla="*/ 0 w 7"/>
                <a:gd name="T1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">
                  <a:moveTo>
                    <a:pt x="0" y="2"/>
                  </a:moveTo>
                  <a:lnTo>
                    <a:pt x="0" y="2"/>
                  </a:lnTo>
                  <a:cubicBezTo>
                    <a:pt x="3" y="1"/>
                    <a:pt x="5" y="0"/>
                    <a:pt x="7" y="0"/>
                  </a:cubicBezTo>
                  <a:lnTo>
                    <a:pt x="7" y="2"/>
                  </a:lnTo>
                  <a:cubicBezTo>
                    <a:pt x="6" y="3"/>
                    <a:pt x="4" y="4"/>
                    <a:pt x="3" y="5"/>
                  </a:cubicBezTo>
                  <a:cubicBezTo>
                    <a:pt x="2" y="4"/>
                    <a:pt x="1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4" name="Freeform 1240"/>
            <p:cNvSpPr>
              <a:spLocks/>
            </p:cNvSpPr>
            <p:nvPr userDrawn="1"/>
          </p:nvSpPr>
          <p:spPr bwMode="auto">
            <a:xfrm>
              <a:off x="321" y="174"/>
              <a:ext cx="3" cy="4"/>
            </a:xfrm>
            <a:custGeom>
              <a:avLst/>
              <a:gdLst>
                <a:gd name="T0" fmla="*/ 3 w 5"/>
                <a:gd name="T1" fmla="*/ 0 h 8"/>
                <a:gd name="T2" fmla="*/ 3 w 5"/>
                <a:gd name="T3" fmla="*/ 0 h 8"/>
                <a:gd name="T4" fmla="*/ 5 w 5"/>
                <a:gd name="T5" fmla="*/ 7 h 8"/>
                <a:gd name="T6" fmla="*/ 4 w 5"/>
                <a:gd name="T7" fmla="*/ 8 h 8"/>
                <a:gd name="T8" fmla="*/ 0 w 5"/>
                <a:gd name="T9" fmla="*/ 3 h 8"/>
                <a:gd name="T10" fmla="*/ 3 w 5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3" y="0"/>
                  </a:moveTo>
                  <a:lnTo>
                    <a:pt x="3" y="0"/>
                  </a:lnTo>
                  <a:lnTo>
                    <a:pt x="5" y="7"/>
                  </a:lnTo>
                  <a:lnTo>
                    <a:pt x="4" y="8"/>
                  </a:lnTo>
                  <a:cubicBezTo>
                    <a:pt x="2" y="7"/>
                    <a:pt x="1" y="5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5" name="Freeform 1241"/>
            <p:cNvSpPr>
              <a:spLocks/>
            </p:cNvSpPr>
            <p:nvPr userDrawn="1"/>
          </p:nvSpPr>
          <p:spPr bwMode="auto">
            <a:xfrm>
              <a:off x="323" y="178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2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6" name="Freeform 1242"/>
            <p:cNvSpPr>
              <a:spLocks/>
            </p:cNvSpPr>
            <p:nvPr userDrawn="1"/>
          </p:nvSpPr>
          <p:spPr bwMode="auto">
            <a:xfrm>
              <a:off x="321" y="178"/>
              <a:ext cx="3" cy="4"/>
            </a:xfrm>
            <a:custGeom>
              <a:avLst/>
              <a:gdLst>
                <a:gd name="T0" fmla="*/ 7 w 7"/>
                <a:gd name="T1" fmla="*/ 3 h 9"/>
                <a:gd name="T2" fmla="*/ 7 w 7"/>
                <a:gd name="T3" fmla="*/ 3 h 9"/>
                <a:gd name="T4" fmla="*/ 7 w 7"/>
                <a:gd name="T5" fmla="*/ 6 h 9"/>
                <a:gd name="T6" fmla="*/ 4 w 7"/>
                <a:gd name="T7" fmla="*/ 9 h 9"/>
                <a:gd name="T8" fmla="*/ 0 w 7"/>
                <a:gd name="T9" fmla="*/ 5 h 9"/>
                <a:gd name="T10" fmla="*/ 5 w 7"/>
                <a:gd name="T11" fmla="*/ 0 h 9"/>
                <a:gd name="T12" fmla="*/ 7 w 7"/>
                <a:gd name="T13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9">
                  <a:moveTo>
                    <a:pt x="7" y="3"/>
                  </a:moveTo>
                  <a:lnTo>
                    <a:pt x="7" y="3"/>
                  </a:lnTo>
                  <a:lnTo>
                    <a:pt x="7" y="6"/>
                  </a:lnTo>
                  <a:cubicBezTo>
                    <a:pt x="6" y="7"/>
                    <a:pt x="5" y="8"/>
                    <a:pt x="4" y="9"/>
                  </a:cubicBezTo>
                  <a:cubicBezTo>
                    <a:pt x="3" y="8"/>
                    <a:pt x="2" y="7"/>
                    <a:pt x="0" y="5"/>
                  </a:cubicBezTo>
                  <a:cubicBezTo>
                    <a:pt x="2" y="4"/>
                    <a:pt x="3" y="2"/>
                    <a:pt x="5" y="0"/>
                  </a:cubicBezTo>
                  <a:cubicBezTo>
                    <a:pt x="5" y="1"/>
                    <a:pt x="6" y="2"/>
                    <a:pt x="7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7" name="Freeform 1243"/>
            <p:cNvSpPr>
              <a:spLocks/>
            </p:cNvSpPr>
            <p:nvPr userDrawn="1"/>
          </p:nvSpPr>
          <p:spPr bwMode="auto">
            <a:xfrm>
              <a:off x="323" y="181"/>
              <a:ext cx="2" cy="4"/>
            </a:xfrm>
            <a:custGeom>
              <a:avLst/>
              <a:gdLst>
                <a:gd name="T0" fmla="*/ 2 w 4"/>
                <a:gd name="T1" fmla="*/ 0 h 7"/>
                <a:gd name="T2" fmla="*/ 2 w 4"/>
                <a:gd name="T3" fmla="*/ 0 h 7"/>
                <a:gd name="T4" fmla="*/ 4 w 4"/>
                <a:gd name="T5" fmla="*/ 7 h 7"/>
                <a:gd name="T6" fmla="*/ 0 w 4"/>
                <a:gd name="T7" fmla="*/ 3 h 7"/>
                <a:gd name="T8" fmla="*/ 2 w 4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7">
                  <a:moveTo>
                    <a:pt x="2" y="0"/>
                  </a:moveTo>
                  <a:lnTo>
                    <a:pt x="2" y="0"/>
                  </a:lnTo>
                  <a:lnTo>
                    <a:pt x="4" y="7"/>
                  </a:lnTo>
                  <a:cubicBezTo>
                    <a:pt x="2" y="6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8" name="Freeform 1244"/>
            <p:cNvSpPr>
              <a:spLocks/>
            </p:cNvSpPr>
            <p:nvPr userDrawn="1"/>
          </p:nvSpPr>
          <p:spPr bwMode="auto">
            <a:xfrm>
              <a:off x="323" y="185"/>
              <a:ext cx="2" cy="4"/>
            </a:xfrm>
            <a:custGeom>
              <a:avLst/>
              <a:gdLst>
                <a:gd name="T0" fmla="*/ 4 w 5"/>
                <a:gd name="T1" fmla="*/ 1 h 8"/>
                <a:gd name="T2" fmla="*/ 4 w 5"/>
                <a:gd name="T3" fmla="*/ 1 h 8"/>
                <a:gd name="T4" fmla="*/ 5 w 5"/>
                <a:gd name="T5" fmla="*/ 6 h 8"/>
                <a:gd name="T6" fmla="*/ 4 w 5"/>
                <a:gd name="T7" fmla="*/ 7 h 8"/>
                <a:gd name="T8" fmla="*/ 4 w 5"/>
                <a:gd name="T9" fmla="*/ 7 h 8"/>
                <a:gd name="T10" fmla="*/ 4 w 5"/>
                <a:gd name="T11" fmla="*/ 8 h 8"/>
                <a:gd name="T12" fmla="*/ 0 w 5"/>
                <a:gd name="T13" fmla="*/ 5 h 8"/>
                <a:gd name="T14" fmla="*/ 4 w 5"/>
                <a:gd name="T15" fmla="*/ 0 h 8"/>
                <a:gd name="T16" fmla="*/ 4 w 5"/>
                <a:gd name="T17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8">
                  <a:moveTo>
                    <a:pt x="4" y="1"/>
                  </a:moveTo>
                  <a:lnTo>
                    <a:pt x="4" y="1"/>
                  </a:lnTo>
                  <a:lnTo>
                    <a:pt x="5" y="6"/>
                  </a:lnTo>
                  <a:cubicBezTo>
                    <a:pt x="5" y="7"/>
                    <a:pt x="5" y="7"/>
                    <a:pt x="4" y="7"/>
                  </a:cubicBezTo>
                  <a:lnTo>
                    <a:pt x="4" y="7"/>
                  </a:lnTo>
                  <a:lnTo>
                    <a:pt x="4" y="8"/>
                  </a:lnTo>
                  <a:cubicBezTo>
                    <a:pt x="3" y="7"/>
                    <a:pt x="1" y="6"/>
                    <a:pt x="0" y="5"/>
                  </a:cubicBezTo>
                  <a:cubicBezTo>
                    <a:pt x="1" y="3"/>
                    <a:pt x="2" y="2"/>
                    <a:pt x="4" y="0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9" name="Freeform 1245"/>
            <p:cNvSpPr>
              <a:spLocks/>
            </p:cNvSpPr>
            <p:nvPr userDrawn="1"/>
          </p:nvSpPr>
          <p:spPr bwMode="auto">
            <a:xfrm>
              <a:off x="325" y="189"/>
              <a:ext cx="0" cy="1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1 h 2"/>
                <a:gd name="T4" fmla="*/ 0 w 1"/>
                <a:gd name="T5" fmla="*/ 0 h 2"/>
                <a:gd name="T6" fmla="*/ 1 w 1"/>
                <a:gd name="T7" fmla="*/ 2 h 2"/>
                <a:gd name="T8" fmla="*/ 0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1" y="1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0" name="Freeform 1246"/>
            <p:cNvSpPr>
              <a:spLocks/>
            </p:cNvSpPr>
            <p:nvPr userDrawn="1"/>
          </p:nvSpPr>
          <p:spPr bwMode="auto">
            <a:xfrm>
              <a:off x="318" y="196"/>
              <a:ext cx="2" cy="2"/>
            </a:xfrm>
            <a:custGeom>
              <a:avLst/>
              <a:gdLst>
                <a:gd name="T0" fmla="*/ 4 w 4"/>
                <a:gd name="T1" fmla="*/ 2 h 4"/>
                <a:gd name="T2" fmla="*/ 4 w 4"/>
                <a:gd name="T3" fmla="*/ 2 h 4"/>
                <a:gd name="T4" fmla="*/ 1 w 4"/>
                <a:gd name="T5" fmla="*/ 4 h 4"/>
                <a:gd name="T6" fmla="*/ 0 w 4"/>
                <a:gd name="T7" fmla="*/ 2 h 4"/>
                <a:gd name="T8" fmla="*/ 0 w 4"/>
                <a:gd name="T9" fmla="*/ 0 h 4"/>
                <a:gd name="T10" fmla="*/ 4 w 4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4" y="2"/>
                  </a:lnTo>
                  <a:cubicBezTo>
                    <a:pt x="3" y="3"/>
                    <a:pt x="2" y="3"/>
                    <a:pt x="1" y="4"/>
                  </a:cubicBezTo>
                  <a:cubicBezTo>
                    <a:pt x="0" y="3"/>
                    <a:pt x="0" y="3"/>
                    <a:pt x="0" y="2"/>
                  </a:cubicBezTo>
                  <a:lnTo>
                    <a:pt x="0" y="0"/>
                  </a:lnTo>
                  <a:cubicBezTo>
                    <a:pt x="2" y="1"/>
                    <a:pt x="3" y="2"/>
                    <a:pt x="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1" name="Freeform 1247"/>
            <p:cNvSpPr>
              <a:spLocks/>
            </p:cNvSpPr>
            <p:nvPr userDrawn="1"/>
          </p:nvSpPr>
          <p:spPr bwMode="auto">
            <a:xfrm>
              <a:off x="318" y="195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cubicBezTo>
                    <a:pt x="1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2" name="Freeform 1248"/>
            <p:cNvSpPr>
              <a:spLocks/>
            </p:cNvSpPr>
            <p:nvPr userDrawn="1"/>
          </p:nvSpPr>
          <p:spPr bwMode="auto">
            <a:xfrm>
              <a:off x="316" y="193"/>
              <a:ext cx="2" cy="3"/>
            </a:xfrm>
            <a:custGeom>
              <a:avLst/>
              <a:gdLst>
                <a:gd name="T0" fmla="*/ 5 w 5"/>
                <a:gd name="T1" fmla="*/ 3 h 7"/>
                <a:gd name="T2" fmla="*/ 5 w 5"/>
                <a:gd name="T3" fmla="*/ 3 h 7"/>
                <a:gd name="T4" fmla="*/ 4 w 5"/>
                <a:gd name="T5" fmla="*/ 5 h 7"/>
                <a:gd name="T6" fmla="*/ 3 w 5"/>
                <a:gd name="T7" fmla="*/ 6 h 7"/>
                <a:gd name="T8" fmla="*/ 4 w 5"/>
                <a:gd name="T9" fmla="*/ 6 h 7"/>
                <a:gd name="T10" fmla="*/ 3 w 5"/>
                <a:gd name="T11" fmla="*/ 7 h 7"/>
                <a:gd name="T12" fmla="*/ 0 w 5"/>
                <a:gd name="T13" fmla="*/ 0 h 7"/>
                <a:gd name="T14" fmla="*/ 5 w 5"/>
                <a:gd name="T1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7">
                  <a:moveTo>
                    <a:pt x="5" y="3"/>
                  </a:moveTo>
                  <a:lnTo>
                    <a:pt x="5" y="3"/>
                  </a:lnTo>
                  <a:cubicBezTo>
                    <a:pt x="5" y="4"/>
                    <a:pt x="4" y="5"/>
                    <a:pt x="4" y="5"/>
                  </a:cubicBezTo>
                  <a:lnTo>
                    <a:pt x="3" y="6"/>
                  </a:lnTo>
                  <a:lnTo>
                    <a:pt x="4" y="6"/>
                  </a:lnTo>
                  <a:lnTo>
                    <a:pt x="3" y="7"/>
                  </a:lnTo>
                  <a:cubicBezTo>
                    <a:pt x="2" y="5"/>
                    <a:pt x="1" y="2"/>
                    <a:pt x="0" y="0"/>
                  </a:cubicBezTo>
                  <a:cubicBezTo>
                    <a:pt x="1" y="1"/>
                    <a:pt x="3" y="2"/>
                    <a:pt x="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3" name="Freeform 1249"/>
            <p:cNvSpPr>
              <a:spLocks/>
            </p:cNvSpPr>
            <p:nvPr userDrawn="1"/>
          </p:nvSpPr>
          <p:spPr bwMode="auto">
            <a:xfrm>
              <a:off x="315" y="189"/>
              <a:ext cx="2" cy="4"/>
            </a:xfrm>
            <a:custGeom>
              <a:avLst/>
              <a:gdLst>
                <a:gd name="T0" fmla="*/ 2 w 5"/>
                <a:gd name="T1" fmla="*/ 8 h 9"/>
                <a:gd name="T2" fmla="*/ 2 w 5"/>
                <a:gd name="T3" fmla="*/ 8 h 9"/>
                <a:gd name="T4" fmla="*/ 0 w 5"/>
                <a:gd name="T5" fmla="*/ 3 h 9"/>
                <a:gd name="T6" fmla="*/ 1 w 5"/>
                <a:gd name="T7" fmla="*/ 0 h 9"/>
                <a:gd name="T8" fmla="*/ 5 w 5"/>
                <a:gd name="T9" fmla="*/ 4 h 9"/>
                <a:gd name="T10" fmla="*/ 3 w 5"/>
                <a:gd name="T11" fmla="*/ 9 h 9"/>
                <a:gd name="T12" fmla="*/ 2 w 5"/>
                <a:gd name="T13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9">
                  <a:moveTo>
                    <a:pt x="2" y="8"/>
                  </a:moveTo>
                  <a:lnTo>
                    <a:pt x="2" y="8"/>
                  </a:lnTo>
                  <a:cubicBezTo>
                    <a:pt x="1" y="6"/>
                    <a:pt x="0" y="5"/>
                    <a:pt x="0" y="3"/>
                  </a:cubicBezTo>
                  <a:cubicBezTo>
                    <a:pt x="0" y="2"/>
                    <a:pt x="1" y="1"/>
                    <a:pt x="1" y="0"/>
                  </a:cubicBezTo>
                  <a:cubicBezTo>
                    <a:pt x="3" y="1"/>
                    <a:pt x="4" y="2"/>
                    <a:pt x="5" y="4"/>
                  </a:cubicBezTo>
                  <a:cubicBezTo>
                    <a:pt x="4" y="5"/>
                    <a:pt x="4" y="7"/>
                    <a:pt x="3" y="9"/>
                  </a:cubicBezTo>
                  <a:lnTo>
                    <a:pt x="2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4" name="Freeform 1250"/>
            <p:cNvSpPr>
              <a:spLocks/>
            </p:cNvSpPr>
            <p:nvPr userDrawn="1"/>
          </p:nvSpPr>
          <p:spPr bwMode="auto">
            <a:xfrm>
              <a:off x="324" y="172"/>
              <a:ext cx="3" cy="14"/>
            </a:xfrm>
            <a:custGeom>
              <a:avLst/>
              <a:gdLst>
                <a:gd name="T0" fmla="*/ 4 w 8"/>
                <a:gd name="T1" fmla="*/ 0 h 32"/>
                <a:gd name="T2" fmla="*/ 4 w 8"/>
                <a:gd name="T3" fmla="*/ 0 h 32"/>
                <a:gd name="T4" fmla="*/ 8 w 8"/>
                <a:gd name="T5" fmla="*/ 32 h 32"/>
                <a:gd name="T6" fmla="*/ 7 w 8"/>
                <a:gd name="T7" fmla="*/ 32 h 32"/>
                <a:gd name="T8" fmla="*/ 6 w 8"/>
                <a:gd name="T9" fmla="*/ 31 h 32"/>
                <a:gd name="T10" fmla="*/ 6 w 8"/>
                <a:gd name="T11" fmla="*/ 32 h 32"/>
                <a:gd name="T12" fmla="*/ 0 w 8"/>
                <a:gd name="T13" fmla="*/ 1 h 32"/>
                <a:gd name="T14" fmla="*/ 4 w 8"/>
                <a:gd name="T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32">
                  <a:moveTo>
                    <a:pt x="4" y="0"/>
                  </a:moveTo>
                  <a:lnTo>
                    <a:pt x="4" y="0"/>
                  </a:lnTo>
                  <a:lnTo>
                    <a:pt x="8" y="32"/>
                  </a:lnTo>
                  <a:cubicBezTo>
                    <a:pt x="7" y="32"/>
                    <a:pt x="7" y="32"/>
                    <a:pt x="7" y="32"/>
                  </a:cubicBezTo>
                  <a:lnTo>
                    <a:pt x="6" y="31"/>
                  </a:lnTo>
                  <a:cubicBezTo>
                    <a:pt x="6" y="32"/>
                    <a:pt x="6" y="32"/>
                    <a:pt x="6" y="32"/>
                  </a:cubicBezTo>
                  <a:lnTo>
                    <a:pt x="0" y="1"/>
                  </a:lnTo>
                  <a:cubicBezTo>
                    <a:pt x="1" y="0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5" name="Freeform 1251"/>
            <p:cNvSpPr>
              <a:spLocks/>
            </p:cNvSpPr>
            <p:nvPr userDrawn="1"/>
          </p:nvSpPr>
          <p:spPr bwMode="auto">
            <a:xfrm>
              <a:off x="319" y="176"/>
              <a:ext cx="4" cy="4"/>
            </a:xfrm>
            <a:custGeom>
              <a:avLst/>
              <a:gdLst>
                <a:gd name="T0" fmla="*/ 4 w 8"/>
                <a:gd name="T1" fmla="*/ 0 h 9"/>
                <a:gd name="T2" fmla="*/ 4 w 8"/>
                <a:gd name="T3" fmla="*/ 0 h 9"/>
                <a:gd name="T4" fmla="*/ 8 w 8"/>
                <a:gd name="T5" fmla="*/ 5 h 9"/>
                <a:gd name="T6" fmla="*/ 4 w 8"/>
                <a:gd name="T7" fmla="*/ 9 h 9"/>
                <a:gd name="T8" fmla="*/ 0 w 8"/>
                <a:gd name="T9" fmla="*/ 5 h 9"/>
                <a:gd name="T10" fmla="*/ 4 w 8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0"/>
                  </a:moveTo>
                  <a:lnTo>
                    <a:pt x="4" y="0"/>
                  </a:lnTo>
                  <a:cubicBezTo>
                    <a:pt x="5" y="1"/>
                    <a:pt x="7" y="3"/>
                    <a:pt x="8" y="5"/>
                  </a:cubicBezTo>
                  <a:cubicBezTo>
                    <a:pt x="7" y="6"/>
                    <a:pt x="5" y="8"/>
                    <a:pt x="4" y="9"/>
                  </a:cubicBezTo>
                  <a:cubicBezTo>
                    <a:pt x="2" y="8"/>
                    <a:pt x="1" y="6"/>
                    <a:pt x="0" y="5"/>
                  </a:cubicBezTo>
                  <a:cubicBezTo>
                    <a:pt x="1" y="3"/>
                    <a:pt x="3" y="1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6" name="Freeform 1252"/>
            <p:cNvSpPr>
              <a:spLocks/>
            </p:cNvSpPr>
            <p:nvPr userDrawn="1"/>
          </p:nvSpPr>
          <p:spPr bwMode="auto">
            <a:xfrm>
              <a:off x="315" y="176"/>
              <a:ext cx="4" cy="5"/>
            </a:xfrm>
            <a:custGeom>
              <a:avLst/>
              <a:gdLst>
                <a:gd name="T0" fmla="*/ 4 w 8"/>
                <a:gd name="T1" fmla="*/ 11 h 11"/>
                <a:gd name="T2" fmla="*/ 4 w 8"/>
                <a:gd name="T3" fmla="*/ 11 h 11"/>
                <a:gd name="T4" fmla="*/ 0 w 8"/>
                <a:gd name="T5" fmla="*/ 5 h 11"/>
                <a:gd name="T6" fmla="*/ 4 w 8"/>
                <a:gd name="T7" fmla="*/ 0 h 11"/>
                <a:gd name="T8" fmla="*/ 8 w 8"/>
                <a:gd name="T9" fmla="*/ 6 h 11"/>
                <a:gd name="T10" fmla="*/ 4 w 8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1">
                  <a:moveTo>
                    <a:pt x="4" y="11"/>
                  </a:moveTo>
                  <a:lnTo>
                    <a:pt x="4" y="11"/>
                  </a:lnTo>
                  <a:cubicBezTo>
                    <a:pt x="3" y="9"/>
                    <a:pt x="1" y="7"/>
                    <a:pt x="0" y="5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5" y="2"/>
                    <a:pt x="7" y="4"/>
                    <a:pt x="8" y="6"/>
                  </a:cubicBezTo>
                  <a:cubicBezTo>
                    <a:pt x="7" y="7"/>
                    <a:pt x="5" y="9"/>
                    <a:pt x="4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7" name="Freeform 1253"/>
            <p:cNvSpPr>
              <a:spLocks/>
            </p:cNvSpPr>
            <p:nvPr userDrawn="1"/>
          </p:nvSpPr>
          <p:spPr bwMode="auto">
            <a:xfrm>
              <a:off x="317" y="178"/>
              <a:ext cx="3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5 h 10"/>
                <a:gd name="T6" fmla="*/ 4 w 8"/>
                <a:gd name="T7" fmla="*/ 0 h 10"/>
                <a:gd name="T8" fmla="*/ 8 w 8"/>
                <a:gd name="T9" fmla="*/ 5 h 10"/>
                <a:gd name="T10" fmla="*/ 4 w 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3" y="8"/>
                    <a:pt x="2" y="7"/>
                    <a:pt x="0" y="5"/>
                  </a:cubicBezTo>
                  <a:cubicBezTo>
                    <a:pt x="2" y="4"/>
                    <a:pt x="3" y="2"/>
                    <a:pt x="4" y="0"/>
                  </a:cubicBezTo>
                  <a:cubicBezTo>
                    <a:pt x="6" y="2"/>
                    <a:pt x="7" y="3"/>
                    <a:pt x="8" y="5"/>
                  </a:cubicBezTo>
                  <a:cubicBezTo>
                    <a:pt x="7" y="7"/>
                    <a:pt x="6" y="8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8" name="Freeform 1254"/>
            <p:cNvSpPr>
              <a:spLocks/>
            </p:cNvSpPr>
            <p:nvPr userDrawn="1"/>
          </p:nvSpPr>
          <p:spPr bwMode="auto">
            <a:xfrm>
              <a:off x="319" y="181"/>
              <a:ext cx="4" cy="4"/>
            </a:xfrm>
            <a:custGeom>
              <a:avLst/>
              <a:gdLst>
                <a:gd name="T0" fmla="*/ 4 w 8"/>
                <a:gd name="T1" fmla="*/ 9 h 9"/>
                <a:gd name="T2" fmla="*/ 4 w 8"/>
                <a:gd name="T3" fmla="*/ 9 h 9"/>
                <a:gd name="T4" fmla="*/ 0 w 8"/>
                <a:gd name="T5" fmla="*/ 4 h 9"/>
                <a:gd name="T6" fmla="*/ 4 w 8"/>
                <a:gd name="T7" fmla="*/ 0 h 9"/>
                <a:gd name="T8" fmla="*/ 8 w 8"/>
                <a:gd name="T9" fmla="*/ 4 h 9"/>
                <a:gd name="T10" fmla="*/ 4 w 8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lnTo>
                    <a:pt x="4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1" y="3"/>
                    <a:pt x="2" y="1"/>
                    <a:pt x="4" y="0"/>
                  </a:cubicBezTo>
                  <a:cubicBezTo>
                    <a:pt x="5" y="1"/>
                    <a:pt x="6" y="3"/>
                    <a:pt x="8" y="4"/>
                  </a:cubicBezTo>
                  <a:cubicBezTo>
                    <a:pt x="6" y="6"/>
                    <a:pt x="5" y="7"/>
                    <a:pt x="4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9" name="Freeform 1255"/>
            <p:cNvSpPr>
              <a:spLocks/>
            </p:cNvSpPr>
            <p:nvPr userDrawn="1"/>
          </p:nvSpPr>
          <p:spPr bwMode="auto">
            <a:xfrm>
              <a:off x="321" y="183"/>
              <a:ext cx="3" cy="4"/>
            </a:xfrm>
            <a:custGeom>
              <a:avLst/>
              <a:gdLst>
                <a:gd name="T0" fmla="*/ 4 w 8"/>
                <a:gd name="T1" fmla="*/ 8 h 8"/>
                <a:gd name="T2" fmla="*/ 4 w 8"/>
                <a:gd name="T3" fmla="*/ 8 h 8"/>
                <a:gd name="T4" fmla="*/ 0 w 8"/>
                <a:gd name="T5" fmla="*/ 4 h 8"/>
                <a:gd name="T6" fmla="*/ 4 w 8"/>
                <a:gd name="T7" fmla="*/ 0 h 8"/>
                <a:gd name="T8" fmla="*/ 8 w 8"/>
                <a:gd name="T9" fmla="*/ 4 h 8"/>
                <a:gd name="T10" fmla="*/ 4 w 8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lnTo>
                    <a:pt x="4" y="8"/>
                  </a:lnTo>
                  <a:cubicBezTo>
                    <a:pt x="3" y="7"/>
                    <a:pt x="2" y="6"/>
                    <a:pt x="0" y="4"/>
                  </a:cubicBezTo>
                  <a:cubicBezTo>
                    <a:pt x="2" y="3"/>
                    <a:pt x="3" y="1"/>
                    <a:pt x="4" y="0"/>
                  </a:cubicBezTo>
                  <a:cubicBezTo>
                    <a:pt x="5" y="1"/>
                    <a:pt x="7" y="2"/>
                    <a:pt x="8" y="4"/>
                  </a:cubicBezTo>
                  <a:cubicBezTo>
                    <a:pt x="7" y="5"/>
                    <a:pt x="6" y="7"/>
                    <a:pt x="4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0" name="Freeform 1256"/>
            <p:cNvSpPr>
              <a:spLocks/>
            </p:cNvSpPr>
            <p:nvPr userDrawn="1"/>
          </p:nvSpPr>
          <p:spPr bwMode="auto">
            <a:xfrm>
              <a:off x="313" y="178"/>
              <a:ext cx="3" cy="5"/>
            </a:xfrm>
            <a:custGeom>
              <a:avLst/>
              <a:gdLst>
                <a:gd name="T0" fmla="*/ 3 w 7"/>
                <a:gd name="T1" fmla="*/ 11 h 11"/>
                <a:gd name="T2" fmla="*/ 3 w 7"/>
                <a:gd name="T3" fmla="*/ 11 h 11"/>
                <a:gd name="T4" fmla="*/ 0 w 7"/>
                <a:gd name="T5" fmla="*/ 6 h 11"/>
                <a:gd name="T6" fmla="*/ 4 w 7"/>
                <a:gd name="T7" fmla="*/ 0 h 11"/>
                <a:gd name="T8" fmla="*/ 7 w 7"/>
                <a:gd name="T9" fmla="*/ 5 h 11"/>
                <a:gd name="T10" fmla="*/ 3 w 7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1">
                  <a:moveTo>
                    <a:pt x="3" y="11"/>
                  </a:moveTo>
                  <a:lnTo>
                    <a:pt x="3" y="11"/>
                  </a:lnTo>
                  <a:cubicBezTo>
                    <a:pt x="2" y="10"/>
                    <a:pt x="1" y="8"/>
                    <a:pt x="0" y="6"/>
                  </a:cubicBezTo>
                  <a:cubicBezTo>
                    <a:pt x="1" y="4"/>
                    <a:pt x="2" y="2"/>
                    <a:pt x="4" y="0"/>
                  </a:cubicBezTo>
                  <a:cubicBezTo>
                    <a:pt x="5" y="2"/>
                    <a:pt x="6" y="4"/>
                    <a:pt x="7" y="5"/>
                  </a:cubicBezTo>
                  <a:cubicBezTo>
                    <a:pt x="6" y="7"/>
                    <a:pt x="5" y="9"/>
                    <a:pt x="3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1" name="Freeform 1257"/>
            <p:cNvSpPr>
              <a:spLocks/>
            </p:cNvSpPr>
            <p:nvPr userDrawn="1"/>
          </p:nvSpPr>
          <p:spPr bwMode="auto">
            <a:xfrm>
              <a:off x="315" y="181"/>
              <a:ext cx="4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6 h 10"/>
                <a:gd name="T6" fmla="*/ 4 w 8"/>
                <a:gd name="T7" fmla="*/ 0 h 10"/>
                <a:gd name="T8" fmla="*/ 8 w 8"/>
                <a:gd name="T9" fmla="*/ 5 h 10"/>
                <a:gd name="T10" fmla="*/ 4 w 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2" y="9"/>
                    <a:pt x="1" y="7"/>
                    <a:pt x="0" y="6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5" y="2"/>
                    <a:pt x="6" y="3"/>
                    <a:pt x="8" y="5"/>
                  </a:cubicBezTo>
                  <a:cubicBezTo>
                    <a:pt x="6" y="6"/>
                    <a:pt x="5" y="8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2" name="Freeform 1258"/>
            <p:cNvSpPr>
              <a:spLocks/>
            </p:cNvSpPr>
            <p:nvPr userDrawn="1"/>
          </p:nvSpPr>
          <p:spPr bwMode="auto">
            <a:xfrm>
              <a:off x="317" y="183"/>
              <a:ext cx="3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6 h 10"/>
                <a:gd name="T6" fmla="*/ 4 w 8"/>
                <a:gd name="T7" fmla="*/ 0 h 10"/>
                <a:gd name="T8" fmla="*/ 8 w 8"/>
                <a:gd name="T9" fmla="*/ 4 h 10"/>
                <a:gd name="T10" fmla="*/ 5 w 8"/>
                <a:gd name="T11" fmla="*/ 9 h 10"/>
                <a:gd name="T12" fmla="*/ 5 w 8"/>
                <a:gd name="T13" fmla="*/ 9 h 10"/>
                <a:gd name="T14" fmla="*/ 4 w 8"/>
                <a:gd name="T15" fmla="*/ 9 h 10"/>
                <a:gd name="T16" fmla="*/ 4 w 8"/>
                <a:gd name="T17" fmla="*/ 10 h 10"/>
                <a:gd name="T18" fmla="*/ 4 w 8"/>
                <a:gd name="T1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3" y="9"/>
                    <a:pt x="1" y="7"/>
                    <a:pt x="0" y="6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6" y="2"/>
                    <a:pt x="7" y="3"/>
                    <a:pt x="8" y="4"/>
                  </a:cubicBezTo>
                  <a:cubicBezTo>
                    <a:pt x="7" y="6"/>
                    <a:pt x="6" y="7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lnTo>
                    <a:pt x="4" y="9"/>
                  </a:lnTo>
                  <a:cubicBezTo>
                    <a:pt x="4" y="9"/>
                    <a:pt x="4" y="9"/>
                    <a:pt x="4" y="10"/>
                  </a:cubicBezTo>
                  <a:lnTo>
                    <a:pt x="4" y="1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3" name="Freeform 1259"/>
            <p:cNvSpPr>
              <a:spLocks/>
            </p:cNvSpPr>
            <p:nvPr userDrawn="1"/>
          </p:nvSpPr>
          <p:spPr bwMode="auto">
            <a:xfrm>
              <a:off x="320" y="186"/>
              <a:ext cx="3" cy="2"/>
            </a:xfrm>
            <a:custGeom>
              <a:avLst/>
              <a:gdLst>
                <a:gd name="T0" fmla="*/ 0 w 7"/>
                <a:gd name="T1" fmla="*/ 4 h 5"/>
                <a:gd name="T2" fmla="*/ 0 w 7"/>
                <a:gd name="T3" fmla="*/ 4 h 5"/>
                <a:gd name="T4" fmla="*/ 3 w 7"/>
                <a:gd name="T5" fmla="*/ 0 h 5"/>
                <a:gd name="T6" fmla="*/ 7 w 7"/>
                <a:gd name="T7" fmla="*/ 4 h 5"/>
                <a:gd name="T8" fmla="*/ 6 w 7"/>
                <a:gd name="T9" fmla="*/ 5 h 5"/>
                <a:gd name="T10" fmla="*/ 0 w 7"/>
                <a:gd name="T1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">
                  <a:moveTo>
                    <a:pt x="0" y="4"/>
                  </a:moveTo>
                  <a:lnTo>
                    <a:pt x="0" y="4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6" y="2"/>
                    <a:pt x="7" y="4"/>
                  </a:cubicBezTo>
                  <a:cubicBezTo>
                    <a:pt x="6" y="4"/>
                    <a:pt x="6" y="5"/>
                    <a:pt x="6" y="5"/>
                  </a:cubicBezTo>
                  <a:cubicBezTo>
                    <a:pt x="3" y="4"/>
                    <a:pt x="1" y="4"/>
                    <a:pt x="0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4" name="Freeform 1260"/>
            <p:cNvSpPr>
              <a:spLocks/>
            </p:cNvSpPr>
            <p:nvPr userDrawn="1"/>
          </p:nvSpPr>
          <p:spPr bwMode="auto">
            <a:xfrm>
              <a:off x="319" y="1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5" name="Freeform 1261"/>
            <p:cNvSpPr>
              <a:spLocks/>
            </p:cNvSpPr>
            <p:nvPr userDrawn="1"/>
          </p:nvSpPr>
          <p:spPr bwMode="auto">
            <a:xfrm>
              <a:off x="323" y="187"/>
              <a:ext cx="2" cy="2"/>
            </a:xfrm>
            <a:custGeom>
              <a:avLst/>
              <a:gdLst>
                <a:gd name="T0" fmla="*/ 0 w 5"/>
                <a:gd name="T1" fmla="*/ 2 h 4"/>
                <a:gd name="T2" fmla="*/ 0 w 5"/>
                <a:gd name="T3" fmla="*/ 2 h 4"/>
                <a:gd name="T4" fmla="*/ 1 w 5"/>
                <a:gd name="T5" fmla="*/ 0 h 4"/>
                <a:gd name="T6" fmla="*/ 5 w 5"/>
                <a:gd name="T7" fmla="*/ 4 h 4"/>
                <a:gd name="T8" fmla="*/ 4 w 5"/>
                <a:gd name="T9" fmla="*/ 4 h 4"/>
                <a:gd name="T10" fmla="*/ 3 w 5"/>
                <a:gd name="T11" fmla="*/ 4 h 4"/>
                <a:gd name="T12" fmla="*/ 0 w 5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1" y="0"/>
                  </a:cubicBezTo>
                  <a:cubicBezTo>
                    <a:pt x="2" y="1"/>
                    <a:pt x="3" y="2"/>
                    <a:pt x="5" y="4"/>
                  </a:cubicBezTo>
                  <a:lnTo>
                    <a:pt x="4" y="4"/>
                  </a:lnTo>
                  <a:cubicBezTo>
                    <a:pt x="4" y="4"/>
                    <a:pt x="3" y="4"/>
                    <a:pt x="3" y="4"/>
                  </a:cubicBezTo>
                  <a:cubicBezTo>
                    <a:pt x="2" y="3"/>
                    <a:pt x="1" y="2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6" name="Rectangle 1262"/>
            <p:cNvSpPr>
              <a:spLocks noChangeArrowheads="1"/>
            </p:cNvSpPr>
            <p:nvPr userDrawn="1"/>
          </p:nvSpPr>
          <p:spPr bwMode="auto">
            <a:xfrm>
              <a:off x="321" y="191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7" name="Freeform 1263"/>
            <p:cNvSpPr>
              <a:spLocks/>
            </p:cNvSpPr>
            <p:nvPr userDrawn="1"/>
          </p:nvSpPr>
          <p:spPr bwMode="auto">
            <a:xfrm>
              <a:off x="320" y="192"/>
              <a:ext cx="2" cy="2"/>
            </a:xfrm>
            <a:custGeom>
              <a:avLst/>
              <a:gdLst>
                <a:gd name="T0" fmla="*/ 3 w 4"/>
                <a:gd name="T1" fmla="*/ 3 h 3"/>
                <a:gd name="T2" fmla="*/ 3 w 4"/>
                <a:gd name="T3" fmla="*/ 3 h 3"/>
                <a:gd name="T4" fmla="*/ 0 w 4"/>
                <a:gd name="T5" fmla="*/ 0 h 3"/>
                <a:gd name="T6" fmla="*/ 0 w 4"/>
                <a:gd name="T7" fmla="*/ 0 h 3"/>
                <a:gd name="T8" fmla="*/ 4 w 4"/>
                <a:gd name="T9" fmla="*/ 3 h 3"/>
                <a:gd name="T10" fmla="*/ 3 w 4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3">
                  <a:moveTo>
                    <a:pt x="3" y="3"/>
                  </a:moveTo>
                  <a:lnTo>
                    <a:pt x="3" y="3"/>
                  </a:lnTo>
                  <a:cubicBezTo>
                    <a:pt x="2" y="2"/>
                    <a:pt x="1" y="1"/>
                    <a:pt x="0" y="0"/>
                  </a:cubicBezTo>
                  <a:lnTo>
                    <a:pt x="0" y="0"/>
                  </a:lnTo>
                  <a:cubicBezTo>
                    <a:pt x="1" y="1"/>
                    <a:pt x="2" y="2"/>
                    <a:pt x="4" y="3"/>
                  </a:cubicBezTo>
                  <a:cubicBezTo>
                    <a:pt x="3" y="3"/>
                    <a:pt x="3" y="3"/>
                    <a:pt x="3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8" name="Freeform 1264"/>
            <p:cNvSpPr>
              <a:spLocks/>
            </p:cNvSpPr>
            <p:nvPr userDrawn="1"/>
          </p:nvSpPr>
          <p:spPr bwMode="auto">
            <a:xfrm>
              <a:off x="314" y="184"/>
              <a:ext cx="2" cy="4"/>
            </a:xfrm>
            <a:custGeom>
              <a:avLst/>
              <a:gdLst>
                <a:gd name="T0" fmla="*/ 3 w 6"/>
                <a:gd name="T1" fmla="*/ 9 h 9"/>
                <a:gd name="T2" fmla="*/ 3 w 6"/>
                <a:gd name="T3" fmla="*/ 9 h 9"/>
                <a:gd name="T4" fmla="*/ 0 w 6"/>
                <a:gd name="T5" fmla="*/ 4 h 9"/>
                <a:gd name="T6" fmla="*/ 2 w 6"/>
                <a:gd name="T7" fmla="*/ 0 h 9"/>
                <a:gd name="T8" fmla="*/ 6 w 6"/>
                <a:gd name="T9" fmla="*/ 4 h 9"/>
                <a:gd name="T10" fmla="*/ 3 w 6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9">
                  <a:moveTo>
                    <a:pt x="3" y="9"/>
                  </a:moveTo>
                  <a:lnTo>
                    <a:pt x="3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0" y="3"/>
                    <a:pt x="1" y="1"/>
                    <a:pt x="2" y="0"/>
                  </a:cubicBezTo>
                  <a:cubicBezTo>
                    <a:pt x="4" y="1"/>
                    <a:pt x="5" y="3"/>
                    <a:pt x="6" y="4"/>
                  </a:cubicBezTo>
                  <a:cubicBezTo>
                    <a:pt x="5" y="6"/>
                    <a:pt x="4" y="7"/>
                    <a:pt x="3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9" name="Freeform 1265"/>
            <p:cNvSpPr>
              <a:spLocks/>
            </p:cNvSpPr>
            <p:nvPr userDrawn="1"/>
          </p:nvSpPr>
          <p:spPr bwMode="auto">
            <a:xfrm>
              <a:off x="315" y="186"/>
              <a:ext cx="4" cy="4"/>
            </a:xfrm>
            <a:custGeom>
              <a:avLst/>
              <a:gdLst>
                <a:gd name="T0" fmla="*/ 4 w 7"/>
                <a:gd name="T1" fmla="*/ 8 h 8"/>
                <a:gd name="T2" fmla="*/ 4 w 7"/>
                <a:gd name="T3" fmla="*/ 8 h 8"/>
                <a:gd name="T4" fmla="*/ 0 w 7"/>
                <a:gd name="T5" fmla="*/ 4 h 8"/>
                <a:gd name="T6" fmla="*/ 3 w 7"/>
                <a:gd name="T7" fmla="*/ 0 h 8"/>
                <a:gd name="T8" fmla="*/ 7 w 7"/>
                <a:gd name="T9" fmla="*/ 4 h 8"/>
                <a:gd name="T10" fmla="*/ 4 w 7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4" y="8"/>
                  </a:moveTo>
                  <a:lnTo>
                    <a:pt x="4" y="8"/>
                  </a:lnTo>
                  <a:cubicBezTo>
                    <a:pt x="3" y="7"/>
                    <a:pt x="1" y="6"/>
                    <a:pt x="0" y="4"/>
                  </a:cubicBezTo>
                  <a:cubicBezTo>
                    <a:pt x="1" y="3"/>
                    <a:pt x="2" y="1"/>
                    <a:pt x="3" y="0"/>
                  </a:cubicBezTo>
                  <a:cubicBezTo>
                    <a:pt x="4" y="1"/>
                    <a:pt x="5" y="3"/>
                    <a:pt x="7" y="4"/>
                  </a:cubicBezTo>
                  <a:cubicBezTo>
                    <a:pt x="6" y="5"/>
                    <a:pt x="5" y="7"/>
                    <a:pt x="4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0" name="Freeform 1266"/>
            <p:cNvSpPr>
              <a:spLocks/>
            </p:cNvSpPr>
            <p:nvPr userDrawn="1"/>
          </p:nvSpPr>
          <p:spPr bwMode="auto">
            <a:xfrm>
              <a:off x="318" y="189"/>
              <a:ext cx="2" cy="3"/>
            </a:xfrm>
            <a:custGeom>
              <a:avLst/>
              <a:gdLst>
                <a:gd name="T0" fmla="*/ 4 w 6"/>
                <a:gd name="T1" fmla="*/ 8 h 8"/>
                <a:gd name="T2" fmla="*/ 4 w 6"/>
                <a:gd name="T3" fmla="*/ 8 h 8"/>
                <a:gd name="T4" fmla="*/ 0 w 6"/>
                <a:gd name="T5" fmla="*/ 4 h 8"/>
                <a:gd name="T6" fmla="*/ 2 w 6"/>
                <a:gd name="T7" fmla="*/ 0 h 8"/>
                <a:gd name="T8" fmla="*/ 6 w 6"/>
                <a:gd name="T9" fmla="*/ 3 h 8"/>
                <a:gd name="T10" fmla="*/ 6 w 6"/>
                <a:gd name="T11" fmla="*/ 4 h 8"/>
                <a:gd name="T12" fmla="*/ 3 w 6"/>
                <a:gd name="T13" fmla="*/ 5 h 8"/>
                <a:gd name="T14" fmla="*/ 2 w 6"/>
                <a:gd name="T15" fmla="*/ 5 h 8"/>
                <a:gd name="T16" fmla="*/ 4 w 6"/>
                <a:gd name="T17" fmla="*/ 7 h 8"/>
                <a:gd name="T18" fmla="*/ 4 w 6"/>
                <a:gd name="T1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8">
                  <a:moveTo>
                    <a:pt x="4" y="8"/>
                  </a:moveTo>
                  <a:lnTo>
                    <a:pt x="4" y="8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3" y="1"/>
                    <a:pt x="5" y="2"/>
                    <a:pt x="6" y="3"/>
                  </a:cubicBezTo>
                  <a:lnTo>
                    <a:pt x="6" y="4"/>
                  </a:lnTo>
                  <a:cubicBezTo>
                    <a:pt x="4" y="4"/>
                    <a:pt x="3" y="5"/>
                    <a:pt x="3" y="5"/>
                  </a:cubicBezTo>
                  <a:lnTo>
                    <a:pt x="2" y="5"/>
                  </a:lnTo>
                  <a:cubicBezTo>
                    <a:pt x="3" y="6"/>
                    <a:pt x="3" y="6"/>
                    <a:pt x="4" y="7"/>
                  </a:cubicBezTo>
                  <a:lnTo>
                    <a:pt x="4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1" name="Freeform 1267"/>
            <p:cNvSpPr>
              <a:spLocks/>
            </p:cNvSpPr>
            <p:nvPr userDrawn="1"/>
          </p:nvSpPr>
          <p:spPr bwMode="auto">
            <a:xfrm>
              <a:off x="319" y="193"/>
              <a:ext cx="2" cy="2"/>
            </a:xfrm>
            <a:custGeom>
              <a:avLst/>
              <a:gdLst>
                <a:gd name="T0" fmla="*/ 2 w 6"/>
                <a:gd name="T1" fmla="*/ 0 h 5"/>
                <a:gd name="T2" fmla="*/ 2 w 6"/>
                <a:gd name="T3" fmla="*/ 0 h 5"/>
                <a:gd name="T4" fmla="*/ 5 w 6"/>
                <a:gd name="T5" fmla="*/ 2 h 5"/>
                <a:gd name="T6" fmla="*/ 4 w 6"/>
                <a:gd name="T7" fmla="*/ 2 h 5"/>
                <a:gd name="T8" fmla="*/ 6 w 6"/>
                <a:gd name="T9" fmla="*/ 4 h 5"/>
                <a:gd name="T10" fmla="*/ 6 w 6"/>
                <a:gd name="T11" fmla="*/ 4 h 5"/>
                <a:gd name="T12" fmla="*/ 2 w 6"/>
                <a:gd name="T13" fmla="*/ 5 h 5"/>
                <a:gd name="T14" fmla="*/ 0 w 6"/>
                <a:gd name="T15" fmla="*/ 4 h 5"/>
                <a:gd name="T16" fmla="*/ 2 w 6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5">
                  <a:moveTo>
                    <a:pt x="2" y="0"/>
                  </a:moveTo>
                  <a:lnTo>
                    <a:pt x="2" y="0"/>
                  </a:lnTo>
                  <a:lnTo>
                    <a:pt x="5" y="2"/>
                  </a:lnTo>
                  <a:lnTo>
                    <a:pt x="4" y="2"/>
                  </a:lnTo>
                  <a:cubicBezTo>
                    <a:pt x="5" y="3"/>
                    <a:pt x="5" y="4"/>
                    <a:pt x="6" y="4"/>
                  </a:cubicBezTo>
                  <a:lnTo>
                    <a:pt x="6" y="4"/>
                  </a:lnTo>
                  <a:cubicBezTo>
                    <a:pt x="4" y="4"/>
                    <a:pt x="3" y="5"/>
                    <a:pt x="2" y="5"/>
                  </a:cubicBezTo>
                  <a:lnTo>
                    <a:pt x="0" y="4"/>
                  </a:lnTo>
                  <a:cubicBezTo>
                    <a:pt x="1" y="3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2" name="Freeform 1268"/>
            <p:cNvSpPr>
              <a:spLocks/>
            </p:cNvSpPr>
            <p:nvPr userDrawn="1"/>
          </p:nvSpPr>
          <p:spPr bwMode="auto">
            <a:xfrm>
              <a:off x="316" y="191"/>
              <a:ext cx="3" cy="3"/>
            </a:xfrm>
            <a:custGeom>
              <a:avLst/>
              <a:gdLst>
                <a:gd name="T0" fmla="*/ 3 w 7"/>
                <a:gd name="T1" fmla="*/ 0 h 8"/>
                <a:gd name="T2" fmla="*/ 3 w 7"/>
                <a:gd name="T3" fmla="*/ 0 h 8"/>
                <a:gd name="T4" fmla="*/ 7 w 7"/>
                <a:gd name="T5" fmla="*/ 4 h 8"/>
                <a:gd name="T6" fmla="*/ 5 w 7"/>
                <a:gd name="T7" fmla="*/ 8 h 8"/>
                <a:gd name="T8" fmla="*/ 0 w 7"/>
                <a:gd name="T9" fmla="*/ 5 h 8"/>
                <a:gd name="T10" fmla="*/ 3 w 7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3" y="0"/>
                  </a:moveTo>
                  <a:lnTo>
                    <a:pt x="3" y="0"/>
                  </a:lnTo>
                  <a:cubicBezTo>
                    <a:pt x="4" y="2"/>
                    <a:pt x="6" y="3"/>
                    <a:pt x="7" y="4"/>
                  </a:cubicBezTo>
                  <a:cubicBezTo>
                    <a:pt x="7" y="6"/>
                    <a:pt x="6" y="7"/>
                    <a:pt x="5" y="8"/>
                  </a:cubicBezTo>
                  <a:cubicBezTo>
                    <a:pt x="3" y="7"/>
                    <a:pt x="2" y="6"/>
                    <a:pt x="0" y="5"/>
                  </a:cubicBezTo>
                  <a:cubicBezTo>
                    <a:pt x="1" y="4"/>
                    <a:pt x="2" y="2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3" name="Freeform 1269"/>
            <p:cNvSpPr>
              <a:spLocks/>
            </p:cNvSpPr>
            <p:nvPr userDrawn="1"/>
          </p:nvSpPr>
          <p:spPr bwMode="auto">
            <a:xfrm>
              <a:off x="328" y="184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3 h 3"/>
                <a:gd name="T6" fmla="*/ 0 w 2"/>
                <a:gd name="T7" fmla="*/ 3 h 3"/>
                <a:gd name="T8" fmla="*/ 0 w 2"/>
                <a:gd name="T9" fmla="*/ 1 h 3"/>
                <a:gd name="T10" fmla="*/ 1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4" name="Freeform 1270"/>
            <p:cNvSpPr>
              <a:spLocks/>
            </p:cNvSpPr>
            <p:nvPr userDrawn="1"/>
          </p:nvSpPr>
          <p:spPr bwMode="auto">
            <a:xfrm>
              <a:off x="328" y="182"/>
              <a:ext cx="0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2 w 2"/>
                <a:gd name="T5" fmla="*/ 3 h 3"/>
                <a:gd name="T6" fmla="*/ 1 w 2"/>
                <a:gd name="T7" fmla="*/ 3 h 3"/>
                <a:gd name="T8" fmla="*/ 0 w 2"/>
                <a:gd name="T9" fmla="*/ 1 h 3"/>
                <a:gd name="T10" fmla="*/ 2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2" y="3"/>
                  </a:lnTo>
                  <a:lnTo>
                    <a:pt x="1" y="3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5" name="Freeform 1271"/>
            <p:cNvSpPr>
              <a:spLocks/>
            </p:cNvSpPr>
            <p:nvPr userDrawn="1"/>
          </p:nvSpPr>
          <p:spPr bwMode="auto">
            <a:xfrm>
              <a:off x="328" y="181"/>
              <a:ext cx="0" cy="1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2 w 2"/>
                <a:gd name="T5" fmla="*/ 3 h 3"/>
                <a:gd name="T6" fmla="*/ 0 w 2"/>
                <a:gd name="T7" fmla="*/ 3 h 3"/>
                <a:gd name="T8" fmla="*/ 0 w 2"/>
                <a:gd name="T9" fmla="*/ 1 h 3"/>
                <a:gd name="T10" fmla="*/ 2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6" name="Freeform 1272"/>
            <p:cNvSpPr>
              <a:spLocks/>
            </p:cNvSpPr>
            <p:nvPr userDrawn="1"/>
          </p:nvSpPr>
          <p:spPr bwMode="auto">
            <a:xfrm>
              <a:off x="327" y="179"/>
              <a:ext cx="1" cy="1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0 h 3"/>
                <a:gd name="T4" fmla="*/ 3 w 3"/>
                <a:gd name="T5" fmla="*/ 2 h 3"/>
                <a:gd name="T6" fmla="*/ 0 w 3"/>
                <a:gd name="T7" fmla="*/ 3 h 3"/>
                <a:gd name="T8" fmla="*/ 0 w 3"/>
                <a:gd name="T9" fmla="*/ 1 h 3"/>
                <a:gd name="T10" fmla="*/ 3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0" y="3"/>
                  </a:lnTo>
                  <a:lnTo>
                    <a:pt x="0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7" name="Freeform 1273"/>
            <p:cNvSpPr>
              <a:spLocks/>
            </p:cNvSpPr>
            <p:nvPr userDrawn="1"/>
          </p:nvSpPr>
          <p:spPr bwMode="auto">
            <a:xfrm>
              <a:off x="327" y="177"/>
              <a:ext cx="1" cy="1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0 h 3"/>
                <a:gd name="T4" fmla="*/ 3 w 3"/>
                <a:gd name="T5" fmla="*/ 2 h 3"/>
                <a:gd name="T6" fmla="*/ 0 w 3"/>
                <a:gd name="T7" fmla="*/ 3 h 3"/>
                <a:gd name="T8" fmla="*/ 0 w 3"/>
                <a:gd name="T9" fmla="*/ 1 h 3"/>
                <a:gd name="T10" fmla="*/ 3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0" y="3"/>
                  </a:lnTo>
                  <a:lnTo>
                    <a:pt x="0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8" name="Freeform 1274"/>
            <p:cNvSpPr>
              <a:spLocks/>
            </p:cNvSpPr>
            <p:nvPr userDrawn="1"/>
          </p:nvSpPr>
          <p:spPr bwMode="auto">
            <a:xfrm>
              <a:off x="327" y="176"/>
              <a:ext cx="1" cy="0"/>
            </a:xfrm>
            <a:custGeom>
              <a:avLst/>
              <a:gdLst>
                <a:gd name="T0" fmla="*/ 3 w 4"/>
                <a:gd name="T1" fmla="*/ 0 h 2"/>
                <a:gd name="T2" fmla="*/ 3 w 4"/>
                <a:gd name="T3" fmla="*/ 0 h 2"/>
                <a:gd name="T4" fmla="*/ 4 w 4"/>
                <a:gd name="T5" fmla="*/ 1 h 2"/>
                <a:gd name="T6" fmla="*/ 0 w 4"/>
                <a:gd name="T7" fmla="*/ 2 h 2"/>
                <a:gd name="T8" fmla="*/ 0 w 4"/>
                <a:gd name="T9" fmla="*/ 0 h 2"/>
                <a:gd name="T10" fmla="*/ 3 w 4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">
                  <a:moveTo>
                    <a:pt x="3" y="0"/>
                  </a:moveTo>
                  <a:lnTo>
                    <a:pt x="3" y="0"/>
                  </a:lnTo>
                  <a:lnTo>
                    <a:pt x="4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9" name="Freeform 1275"/>
            <p:cNvSpPr>
              <a:spLocks/>
            </p:cNvSpPr>
            <p:nvPr userDrawn="1"/>
          </p:nvSpPr>
          <p:spPr bwMode="auto">
            <a:xfrm>
              <a:off x="327" y="174"/>
              <a:ext cx="1" cy="1"/>
            </a:xfrm>
            <a:custGeom>
              <a:avLst/>
              <a:gdLst>
                <a:gd name="T0" fmla="*/ 3 w 3"/>
                <a:gd name="T1" fmla="*/ 0 h 2"/>
                <a:gd name="T2" fmla="*/ 3 w 3"/>
                <a:gd name="T3" fmla="*/ 0 h 2"/>
                <a:gd name="T4" fmla="*/ 3 w 3"/>
                <a:gd name="T5" fmla="*/ 1 h 2"/>
                <a:gd name="T6" fmla="*/ 0 w 3"/>
                <a:gd name="T7" fmla="*/ 2 h 2"/>
                <a:gd name="T8" fmla="*/ 0 w 3"/>
                <a:gd name="T9" fmla="*/ 0 h 2"/>
                <a:gd name="T10" fmla="*/ 3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0" name="Freeform 1276"/>
            <p:cNvSpPr>
              <a:spLocks/>
            </p:cNvSpPr>
            <p:nvPr userDrawn="1"/>
          </p:nvSpPr>
          <p:spPr bwMode="auto">
            <a:xfrm>
              <a:off x="329" y="198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0"/>
                    <a:pt x="0" y="0"/>
                    <a:pt x="0" y="0"/>
                  </a:cubicBezTo>
                  <a:lnTo>
                    <a:pt x="1" y="0"/>
                  </a:ln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1" name="Freeform 1277"/>
            <p:cNvSpPr>
              <a:spLocks/>
            </p:cNvSpPr>
            <p:nvPr userDrawn="1"/>
          </p:nvSpPr>
          <p:spPr bwMode="auto">
            <a:xfrm>
              <a:off x="329" y="199"/>
              <a:ext cx="1" cy="1"/>
            </a:xfrm>
            <a:custGeom>
              <a:avLst/>
              <a:gdLst>
                <a:gd name="T0" fmla="*/ 0 w 2"/>
                <a:gd name="T1" fmla="*/ 2 h 2"/>
                <a:gd name="T2" fmla="*/ 0 w 2"/>
                <a:gd name="T3" fmla="*/ 2 h 2"/>
                <a:gd name="T4" fmla="*/ 1 w 2"/>
                <a:gd name="T5" fmla="*/ 0 h 2"/>
                <a:gd name="T6" fmla="*/ 2 w 2"/>
                <a:gd name="T7" fmla="*/ 2 h 2"/>
                <a:gd name="T8" fmla="*/ 0 w 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1" y="1"/>
                    <a:pt x="2" y="2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2" name="Freeform 1278"/>
            <p:cNvSpPr>
              <a:spLocks/>
            </p:cNvSpPr>
            <p:nvPr userDrawn="1"/>
          </p:nvSpPr>
          <p:spPr bwMode="auto">
            <a:xfrm>
              <a:off x="327" y="198"/>
              <a:ext cx="1" cy="1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0 w 2"/>
                <a:gd name="T5" fmla="*/ 0 h 1"/>
                <a:gd name="T6" fmla="*/ 2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0"/>
                    <a:pt x="0" y="0"/>
                  </a:cubicBezTo>
                  <a:lnTo>
                    <a:pt x="2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3" name="Freeform 1279"/>
            <p:cNvSpPr>
              <a:spLocks/>
            </p:cNvSpPr>
            <p:nvPr userDrawn="1"/>
          </p:nvSpPr>
          <p:spPr bwMode="auto">
            <a:xfrm>
              <a:off x="327" y="200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4" name="Freeform 1280"/>
            <p:cNvSpPr>
              <a:spLocks/>
            </p:cNvSpPr>
            <p:nvPr userDrawn="1"/>
          </p:nvSpPr>
          <p:spPr bwMode="auto">
            <a:xfrm>
              <a:off x="324" y="198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0" y="0"/>
                  </a:cubicBezTo>
                  <a:lnTo>
                    <a:pt x="1" y="0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5" name="Freeform 1281"/>
            <p:cNvSpPr>
              <a:spLocks/>
            </p:cNvSpPr>
            <p:nvPr userDrawn="1"/>
          </p:nvSpPr>
          <p:spPr bwMode="auto">
            <a:xfrm>
              <a:off x="325" y="200"/>
              <a:ext cx="0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6" name="Freeform 1282"/>
            <p:cNvSpPr>
              <a:spLocks/>
            </p:cNvSpPr>
            <p:nvPr userDrawn="1"/>
          </p:nvSpPr>
          <p:spPr bwMode="auto">
            <a:xfrm>
              <a:off x="322" y="199"/>
              <a:ext cx="1" cy="0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0 w 2"/>
                <a:gd name="T5" fmla="*/ 0 h 1"/>
                <a:gd name="T6" fmla="*/ 2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0"/>
                    <a:pt x="0" y="0"/>
                  </a:cubicBezTo>
                  <a:lnTo>
                    <a:pt x="2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7" name="Freeform 1283"/>
            <p:cNvSpPr>
              <a:spLocks/>
            </p:cNvSpPr>
            <p:nvPr userDrawn="1"/>
          </p:nvSpPr>
          <p:spPr bwMode="auto">
            <a:xfrm>
              <a:off x="323" y="200"/>
              <a:ext cx="0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8" name="Freeform 1284"/>
            <p:cNvSpPr>
              <a:spLocks/>
            </p:cNvSpPr>
            <p:nvPr userDrawn="1"/>
          </p:nvSpPr>
          <p:spPr bwMode="auto">
            <a:xfrm>
              <a:off x="320" y="199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1"/>
                    <a:pt x="0" y="0"/>
                  </a:cubicBezTo>
                  <a:lnTo>
                    <a:pt x="1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9" name="Freeform 1285"/>
            <p:cNvSpPr>
              <a:spLocks/>
            </p:cNvSpPr>
            <p:nvPr userDrawn="1"/>
          </p:nvSpPr>
          <p:spPr bwMode="auto">
            <a:xfrm>
              <a:off x="321" y="200"/>
              <a:ext cx="0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1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0" name="Freeform 1286"/>
            <p:cNvSpPr>
              <a:spLocks/>
            </p:cNvSpPr>
            <p:nvPr userDrawn="1"/>
          </p:nvSpPr>
          <p:spPr bwMode="auto">
            <a:xfrm>
              <a:off x="328" y="198"/>
              <a:ext cx="1" cy="2"/>
            </a:xfrm>
            <a:custGeom>
              <a:avLst/>
              <a:gdLst>
                <a:gd name="T0" fmla="*/ 2 w 4"/>
                <a:gd name="T1" fmla="*/ 0 h 3"/>
                <a:gd name="T2" fmla="*/ 2 w 4"/>
                <a:gd name="T3" fmla="*/ 0 h 3"/>
                <a:gd name="T4" fmla="*/ 4 w 4"/>
                <a:gd name="T5" fmla="*/ 2 h 3"/>
                <a:gd name="T6" fmla="*/ 2 w 4"/>
                <a:gd name="T7" fmla="*/ 3 h 3"/>
                <a:gd name="T8" fmla="*/ 0 w 4"/>
                <a:gd name="T9" fmla="*/ 2 h 3"/>
                <a:gd name="T10" fmla="*/ 2 w 4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lnTo>
                    <a:pt x="2" y="0"/>
                  </a:ln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1" name="Freeform 1287"/>
            <p:cNvSpPr>
              <a:spLocks/>
            </p:cNvSpPr>
            <p:nvPr userDrawn="1"/>
          </p:nvSpPr>
          <p:spPr bwMode="auto">
            <a:xfrm>
              <a:off x="325" y="199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0"/>
                    <a:pt x="3" y="1"/>
                  </a:cubicBezTo>
                  <a:cubicBezTo>
                    <a:pt x="3" y="2"/>
                    <a:pt x="2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2" name="Freeform 1288"/>
            <p:cNvSpPr>
              <a:spLocks/>
            </p:cNvSpPr>
            <p:nvPr userDrawn="1"/>
          </p:nvSpPr>
          <p:spPr bwMode="auto">
            <a:xfrm>
              <a:off x="323" y="199"/>
              <a:ext cx="1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3" y="0"/>
                    <a:pt x="3" y="1"/>
                    <a:pt x="3" y="1"/>
                  </a:cubicBezTo>
                  <a:cubicBezTo>
                    <a:pt x="3" y="2"/>
                    <a:pt x="3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3" name="Freeform 1289"/>
            <p:cNvSpPr>
              <a:spLocks/>
            </p:cNvSpPr>
            <p:nvPr userDrawn="1"/>
          </p:nvSpPr>
          <p:spPr bwMode="auto">
            <a:xfrm>
              <a:off x="321" y="199"/>
              <a:ext cx="1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1 h 3"/>
                <a:gd name="T6" fmla="*/ 1 w 2"/>
                <a:gd name="T7" fmla="*/ 3 h 3"/>
                <a:gd name="T8" fmla="*/ 0 w 2"/>
                <a:gd name="T9" fmla="*/ 1 h 3"/>
                <a:gd name="T10" fmla="*/ 1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1"/>
                    <a:pt x="2" y="1"/>
                  </a:cubicBezTo>
                  <a:cubicBezTo>
                    <a:pt x="2" y="2"/>
                    <a:pt x="2" y="3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4" name="Freeform 1290"/>
            <p:cNvSpPr>
              <a:spLocks/>
            </p:cNvSpPr>
            <p:nvPr userDrawn="1"/>
          </p:nvSpPr>
          <p:spPr bwMode="auto">
            <a:xfrm>
              <a:off x="320" y="200"/>
              <a:ext cx="0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2 h 3"/>
                <a:gd name="T10" fmla="*/ 1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1"/>
                    <a:pt x="2" y="2"/>
                  </a:cubicBezTo>
                  <a:cubicBezTo>
                    <a:pt x="2" y="2"/>
                    <a:pt x="1" y="3"/>
                    <a:pt x="1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5" name="Freeform 1291"/>
            <p:cNvSpPr>
              <a:spLocks/>
            </p:cNvSpPr>
            <p:nvPr userDrawn="1"/>
          </p:nvSpPr>
          <p:spPr bwMode="auto">
            <a:xfrm>
              <a:off x="320" y="177"/>
              <a:ext cx="0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6" name="Freeform 1292"/>
            <p:cNvSpPr>
              <a:spLocks/>
            </p:cNvSpPr>
            <p:nvPr userDrawn="1"/>
          </p:nvSpPr>
          <p:spPr bwMode="auto">
            <a:xfrm>
              <a:off x="317" y="180"/>
              <a:ext cx="2" cy="1"/>
            </a:xfrm>
            <a:custGeom>
              <a:avLst/>
              <a:gdLst>
                <a:gd name="T0" fmla="*/ 3 w 3"/>
                <a:gd name="T1" fmla="*/ 0 h 4"/>
                <a:gd name="T2" fmla="*/ 3 w 3"/>
                <a:gd name="T3" fmla="*/ 0 h 4"/>
                <a:gd name="T4" fmla="*/ 2 w 3"/>
                <a:gd name="T5" fmla="*/ 4 h 4"/>
                <a:gd name="T6" fmla="*/ 0 w 3"/>
                <a:gd name="T7" fmla="*/ 2 h 4"/>
                <a:gd name="T8" fmla="*/ 3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lnTo>
                    <a:pt x="3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7" name="Freeform 1293"/>
            <p:cNvSpPr>
              <a:spLocks/>
            </p:cNvSpPr>
            <p:nvPr userDrawn="1"/>
          </p:nvSpPr>
          <p:spPr bwMode="auto">
            <a:xfrm>
              <a:off x="315" y="182"/>
              <a:ext cx="1" cy="3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8" name="Freeform 1294"/>
            <p:cNvSpPr>
              <a:spLocks/>
            </p:cNvSpPr>
            <p:nvPr userDrawn="1"/>
          </p:nvSpPr>
          <p:spPr bwMode="auto">
            <a:xfrm>
              <a:off x="314" y="185"/>
              <a:ext cx="1" cy="2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2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9" name="Freeform 1295"/>
            <p:cNvSpPr>
              <a:spLocks/>
            </p:cNvSpPr>
            <p:nvPr userDrawn="1"/>
          </p:nvSpPr>
          <p:spPr bwMode="auto">
            <a:xfrm>
              <a:off x="317" y="185"/>
              <a:ext cx="1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0" name="Freeform 1296"/>
            <p:cNvSpPr>
              <a:spLocks/>
            </p:cNvSpPr>
            <p:nvPr userDrawn="1"/>
          </p:nvSpPr>
          <p:spPr bwMode="auto">
            <a:xfrm>
              <a:off x="321" y="184"/>
              <a:ext cx="2" cy="2"/>
            </a:xfrm>
            <a:custGeom>
              <a:avLst/>
              <a:gdLst>
                <a:gd name="T0" fmla="*/ 2 w 3"/>
                <a:gd name="T1" fmla="*/ 0 h 4"/>
                <a:gd name="T2" fmla="*/ 2 w 3"/>
                <a:gd name="T3" fmla="*/ 0 h 4"/>
                <a:gd name="T4" fmla="*/ 3 w 3"/>
                <a:gd name="T5" fmla="*/ 4 h 4"/>
                <a:gd name="T6" fmla="*/ 0 w 3"/>
                <a:gd name="T7" fmla="*/ 2 h 4"/>
                <a:gd name="T8" fmla="*/ 2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3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1" name="Freeform 1297"/>
            <p:cNvSpPr>
              <a:spLocks/>
            </p:cNvSpPr>
            <p:nvPr userDrawn="1"/>
          </p:nvSpPr>
          <p:spPr bwMode="auto">
            <a:xfrm>
              <a:off x="320" y="182"/>
              <a:ext cx="0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2" name="Freeform 1298"/>
            <p:cNvSpPr>
              <a:spLocks/>
            </p:cNvSpPr>
            <p:nvPr userDrawn="1"/>
          </p:nvSpPr>
          <p:spPr bwMode="auto">
            <a:xfrm>
              <a:off x="321" y="180"/>
              <a:ext cx="1" cy="1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2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3" name="Freeform 1299"/>
            <p:cNvSpPr>
              <a:spLocks/>
            </p:cNvSpPr>
            <p:nvPr userDrawn="1"/>
          </p:nvSpPr>
          <p:spPr bwMode="auto">
            <a:xfrm>
              <a:off x="318" y="174"/>
              <a:ext cx="1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1 w 2"/>
                <a:gd name="T5" fmla="*/ 5 h 5"/>
                <a:gd name="T6" fmla="*/ 0 w 2"/>
                <a:gd name="T7" fmla="*/ 2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1" y="5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4" name="Freeform 1300"/>
            <p:cNvSpPr>
              <a:spLocks/>
            </p:cNvSpPr>
            <p:nvPr userDrawn="1"/>
          </p:nvSpPr>
          <p:spPr bwMode="auto">
            <a:xfrm>
              <a:off x="315" y="177"/>
              <a:ext cx="1" cy="2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2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2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5" name="Freeform 1301"/>
            <p:cNvSpPr>
              <a:spLocks/>
            </p:cNvSpPr>
            <p:nvPr userDrawn="1"/>
          </p:nvSpPr>
          <p:spPr bwMode="auto">
            <a:xfrm>
              <a:off x="314" y="180"/>
              <a:ext cx="0" cy="2"/>
            </a:xfrm>
            <a:custGeom>
              <a:avLst/>
              <a:gdLst>
                <a:gd name="T0" fmla="*/ 1 w 1"/>
                <a:gd name="T1" fmla="*/ 0 h 5"/>
                <a:gd name="T2" fmla="*/ 1 w 1"/>
                <a:gd name="T3" fmla="*/ 0 h 5"/>
                <a:gd name="T4" fmla="*/ 1 w 1"/>
                <a:gd name="T5" fmla="*/ 5 h 5"/>
                <a:gd name="T6" fmla="*/ 0 w 1"/>
                <a:gd name="T7" fmla="*/ 2 h 5"/>
                <a:gd name="T8" fmla="*/ 1 w 1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5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0" y="3"/>
                    <a:pt x="1" y="5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6" name="Freeform 1302"/>
            <p:cNvSpPr>
              <a:spLocks/>
            </p:cNvSpPr>
            <p:nvPr userDrawn="1"/>
          </p:nvSpPr>
          <p:spPr bwMode="auto">
            <a:xfrm>
              <a:off x="316" y="187"/>
              <a:ext cx="1" cy="2"/>
            </a:xfrm>
            <a:custGeom>
              <a:avLst/>
              <a:gdLst>
                <a:gd name="T0" fmla="*/ 1 w 2"/>
                <a:gd name="T1" fmla="*/ 0 h 4"/>
                <a:gd name="T2" fmla="*/ 1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1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7" name="Freeform 1303"/>
            <p:cNvSpPr>
              <a:spLocks/>
            </p:cNvSpPr>
            <p:nvPr userDrawn="1"/>
          </p:nvSpPr>
          <p:spPr bwMode="auto">
            <a:xfrm>
              <a:off x="316" y="191"/>
              <a:ext cx="2" cy="3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5 h 5"/>
                <a:gd name="T6" fmla="*/ 0 w 3"/>
                <a:gd name="T7" fmla="*/ 3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1" y="3"/>
                    <a:pt x="3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8" name="Freeform 1304"/>
            <p:cNvSpPr>
              <a:spLocks/>
            </p:cNvSpPr>
            <p:nvPr userDrawn="1"/>
          </p:nvSpPr>
          <p:spPr bwMode="auto">
            <a:xfrm>
              <a:off x="324" y="186"/>
              <a:ext cx="0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3 h 3"/>
                <a:gd name="T6" fmla="*/ 0 w 2"/>
                <a:gd name="T7" fmla="*/ 2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2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9" name="Freeform 1305"/>
            <p:cNvSpPr>
              <a:spLocks/>
            </p:cNvSpPr>
            <p:nvPr userDrawn="1"/>
          </p:nvSpPr>
          <p:spPr bwMode="auto">
            <a:xfrm>
              <a:off x="318" y="189"/>
              <a:ext cx="1" cy="2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5 h 5"/>
                <a:gd name="T6" fmla="*/ 0 w 3"/>
                <a:gd name="T7" fmla="*/ 3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2" y="3"/>
                    <a:pt x="3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0" name="Freeform 1306"/>
            <p:cNvSpPr>
              <a:spLocks/>
            </p:cNvSpPr>
            <p:nvPr userDrawn="1"/>
          </p:nvSpPr>
          <p:spPr bwMode="auto">
            <a:xfrm>
              <a:off x="318" y="195"/>
              <a:ext cx="6" cy="2"/>
            </a:xfrm>
            <a:custGeom>
              <a:avLst/>
              <a:gdLst>
                <a:gd name="T0" fmla="*/ 0 w 12"/>
                <a:gd name="T1" fmla="*/ 2 h 4"/>
                <a:gd name="T2" fmla="*/ 0 w 12"/>
                <a:gd name="T3" fmla="*/ 2 h 4"/>
                <a:gd name="T4" fmla="*/ 8 w 12"/>
                <a:gd name="T5" fmla="*/ 0 h 4"/>
                <a:gd name="T6" fmla="*/ 12 w 12"/>
                <a:gd name="T7" fmla="*/ 2 h 4"/>
                <a:gd name="T8" fmla="*/ 5 w 12"/>
                <a:gd name="T9" fmla="*/ 4 h 4"/>
                <a:gd name="T10" fmla="*/ 0 w 12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">
                  <a:moveTo>
                    <a:pt x="0" y="2"/>
                  </a:moveTo>
                  <a:lnTo>
                    <a:pt x="0" y="2"/>
                  </a:lnTo>
                  <a:cubicBezTo>
                    <a:pt x="3" y="1"/>
                    <a:pt x="6" y="0"/>
                    <a:pt x="8" y="0"/>
                  </a:cubicBezTo>
                  <a:cubicBezTo>
                    <a:pt x="9" y="1"/>
                    <a:pt x="11" y="2"/>
                    <a:pt x="12" y="2"/>
                  </a:cubicBezTo>
                  <a:cubicBezTo>
                    <a:pt x="9" y="3"/>
                    <a:pt x="7" y="3"/>
                    <a:pt x="5" y="4"/>
                  </a:cubicBezTo>
                  <a:cubicBezTo>
                    <a:pt x="3" y="3"/>
                    <a:pt x="2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1" name="Freeform 1307"/>
            <p:cNvSpPr>
              <a:spLocks/>
            </p:cNvSpPr>
            <p:nvPr userDrawn="1"/>
          </p:nvSpPr>
          <p:spPr bwMode="auto">
            <a:xfrm>
              <a:off x="320" y="188"/>
              <a:ext cx="5" cy="3"/>
            </a:xfrm>
            <a:custGeom>
              <a:avLst/>
              <a:gdLst>
                <a:gd name="T0" fmla="*/ 12 w 12"/>
                <a:gd name="T1" fmla="*/ 6 h 7"/>
                <a:gd name="T2" fmla="*/ 12 w 12"/>
                <a:gd name="T3" fmla="*/ 6 h 7"/>
                <a:gd name="T4" fmla="*/ 8 w 12"/>
                <a:gd name="T5" fmla="*/ 5 h 7"/>
                <a:gd name="T6" fmla="*/ 8 w 12"/>
                <a:gd name="T7" fmla="*/ 5 h 7"/>
                <a:gd name="T8" fmla="*/ 9 w 12"/>
                <a:gd name="T9" fmla="*/ 7 h 7"/>
                <a:gd name="T10" fmla="*/ 5 w 12"/>
                <a:gd name="T11" fmla="*/ 7 h 7"/>
                <a:gd name="T12" fmla="*/ 0 w 12"/>
                <a:gd name="T13" fmla="*/ 0 h 7"/>
                <a:gd name="T14" fmla="*/ 12 w 12"/>
                <a:gd name="T1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7">
                  <a:moveTo>
                    <a:pt x="12" y="6"/>
                  </a:moveTo>
                  <a:lnTo>
                    <a:pt x="12" y="6"/>
                  </a:lnTo>
                  <a:cubicBezTo>
                    <a:pt x="10" y="5"/>
                    <a:pt x="9" y="5"/>
                    <a:pt x="8" y="5"/>
                  </a:cubicBezTo>
                  <a:lnTo>
                    <a:pt x="8" y="5"/>
                  </a:lnTo>
                  <a:cubicBezTo>
                    <a:pt x="8" y="6"/>
                    <a:pt x="8" y="7"/>
                    <a:pt x="9" y="7"/>
                  </a:cubicBezTo>
                  <a:cubicBezTo>
                    <a:pt x="7" y="7"/>
                    <a:pt x="6" y="7"/>
                    <a:pt x="5" y="7"/>
                  </a:cubicBezTo>
                  <a:cubicBezTo>
                    <a:pt x="3" y="5"/>
                    <a:pt x="1" y="2"/>
                    <a:pt x="0" y="0"/>
                  </a:cubicBezTo>
                  <a:cubicBezTo>
                    <a:pt x="4" y="0"/>
                    <a:pt x="9" y="3"/>
                    <a:pt x="1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2" name="Freeform 1308"/>
            <p:cNvSpPr>
              <a:spLocks/>
            </p:cNvSpPr>
            <p:nvPr userDrawn="1"/>
          </p:nvSpPr>
          <p:spPr bwMode="auto">
            <a:xfrm>
              <a:off x="329" y="187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2 h 5"/>
                <a:gd name="T6" fmla="*/ 1 w 2"/>
                <a:gd name="T7" fmla="*/ 5 h 5"/>
                <a:gd name="T8" fmla="*/ 0 w 2"/>
                <a:gd name="T9" fmla="*/ 3 h 5"/>
                <a:gd name="T10" fmla="*/ 0 w 2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2"/>
                    <a:pt x="2" y="2"/>
                  </a:cubicBezTo>
                  <a:cubicBezTo>
                    <a:pt x="2" y="3"/>
                    <a:pt x="1" y="4"/>
                    <a:pt x="1" y="5"/>
                  </a:cubicBezTo>
                  <a:cubicBezTo>
                    <a:pt x="1" y="4"/>
                    <a:pt x="0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3" name="Freeform 1309"/>
            <p:cNvSpPr>
              <a:spLocks/>
            </p:cNvSpPr>
            <p:nvPr userDrawn="1"/>
          </p:nvSpPr>
          <p:spPr bwMode="auto">
            <a:xfrm>
              <a:off x="325" y="189"/>
              <a:ext cx="2" cy="2"/>
            </a:xfrm>
            <a:custGeom>
              <a:avLst/>
              <a:gdLst>
                <a:gd name="T0" fmla="*/ 0 w 4"/>
                <a:gd name="T1" fmla="*/ 0 h 5"/>
                <a:gd name="T2" fmla="*/ 0 w 4"/>
                <a:gd name="T3" fmla="*/ 0 h 5"/>
                <a:gd name="T4" fmla="*/ 3 w 4"/>
                <a:gd name="T5" fmla="*/ 1 h 5"/>
                <a:gd name="T6" fmla="*/ 4 w 4"/>
                <a:gd name="T7" fmla="*/ 5 h 5"/>
                <a:gd name="T8" fmla="*/ 2 w 4"/>
                <a:gd name="T9" fmla="*/ 4 h 5"/>
                <a:gd name="T10" fmla="*/ 0 w 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5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2" y="0"/>
                    <a:pt x="3" y="1"/>
                  </a:cubicBezTo>
                  <a:cubicBezTo>
                    <a:pt x="3" y="2"/>
                    <a:pt x="3" y="4"/>
                    <a:pt x="4" y="5"/>
                  </a:cubicBezTo>
                  <a:cubicBezTo>
                    <a:pt x="3" y="5"/>
                    <a:pt x="3" y="4"/>
                    <a:pt x="2" y="4"/>
                  </a:cubicBez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4" name="Freeform 1310"/>
            <p:cNvSpPr>
              <a:spLocks/>
            </p:cNvSpPr>
            <p:nvPr userDrawn="1"/>
          </p:nvSpPr>
          <p:spPr bwMode="auto">
            <a:xfrm>
              <a:off x="320" y="191"/>
              <a:ext cx="5" cy="3"/>
            </a:xfrm>
            <a:custGeom>
              <a:avLst/>
              <a:gdLst>
                <a:gd name="T0" fmla="*/ 9 w 13"/>
                <a:gd name="T1" fmla="*/ 2 h 6"/>
                <a:gd name="T2" fmla="*/ 9 w 13"/>
                <a:gd name="T3" fmla="*/ 2 h 6"/>
                <a:gd name="T4" fmla="*/ 13 w 13"/>
                <a:gd name="T5" fmla="*/ 6 h 6"/>
                <a:gd name="T6" fmla="*/ 7 w 13"/>
                <a:gd name="T7" fmla="*/ 5 h 6"/>
                <a:gd name="T8" fmla="*/ 0 w 13"/>
                <a:gd name="T9" fmla="*/ 1 h 6"/>
                <a:gd name="T10" fmla="*/ 9 w 13"/>
                <a:gd name="T1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6">
                  <a:moveTo>
                    <a:pt x="9" y="2"/>
                  </a:moveTo>
                  <a:lnTo>
                    <a:pt x="9" y="2"/>
                  </a:lnTo>
                  <a:cubicBezTo>
                    <a:pt x="10" y="3"/>
                    <a:pt x="12" y="5"/>
                    <a:pt x="13" y="6"/>
                  </a:cubicBezTo>
                  <a:cubicBezTo>
                    <a:pt x="11" y="6"/>
                    <a:pt x="9" y="5"/>
                    <a:pt x="7" y="5"/>
                  </a:cubicBezTo>
                  <a:cubicBezTo>
                    <a:pt x="4" y="4"/>
                    <a:pt x="2" y="3"/>
                    <a:pt x="0" y="1"/>
                  </a:cubicBezTo>
                  <a:cubicBezTo>
                    <a:pt x="3" y="0"/>
                    <a:pt x="6" y="1"/>
                    <a:pt x="9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5" name="Freeform 1311"/>
            <p:cNvSpPr>
              <a:spLocks/>
            </p:cNvSpPr>
            <p:nvPr userDrawn="1"/>
          </p:nvSpPr>
          <p:spPr bwMode="auto">
            <a:xfrm>
              <a:off x="327" y="187"/>
              <a:ext cx="3" cy="7"/>
            </a:xfrm>
            <a:custGeom>
              <a:avLst/>
              <a:gdLst>
                <a:gd name="T0" fmla="*/ 6 w 7"/>
                <a:gd name="T1" fmla="*/ 7 h 16"/>
                <a:gd name="T2" fmla="*/ 6 w 7"/>
                <a:gd name="T3" fmla="*/ 7 h 16"/>
                <a:gd name="T4" fmla="*/ 6 w 7"/>
                <a:gd name="T5" fmla="*/ 8 h 16"/>
                <a:gd name="T6" fmla="*/ 7 w 7"/>
                <a:gd name="T7" fmla="*/ 16 h 16"/>
                <a:gd name="T8" fmla="*/ 3 w 7"/>
                <a:gd name="T9" fmla="*/ 11 h 16"/>
                <a:gd name="T10" fmla="*/ 0 w 7"/>
                <a:gd name="T11" fmla="*/ 0 h 16"/>
                <a:gd name="T12" fmla="*/ 6 w 7"/>
                <a:gd name="T13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6">
                  <a:moveTo>
                    <a:pt x="6" y="7"/>
                  </a:moveTo>
                  <a:lnTo>
                    <a:pt x="6" y="7"/>
                  </a:lnTo>
                  <a:cubicBezTo>
                    <a:pt x="6" y="7"/>
                    <a:pt x="6" y="8"/>
                    <a:pt x="6" y="8"/>
                  </a:cubicBezTo>
                  <a:cubicBezTo>
                    <a:pt x="6" y="11"/>
                    <a:pt x="7" y="14"/>
                    <a:pt x="7" y="16"/>
                  </a:cubicBezTo>
                  <a:cubicBezTo>
                    <a:pt x="6" y="14"/>
                    <a:pt x="5" y="13"/>
                    <a:pt x="3" y="11"/>
                  </a:cubicBezTo>
                  <a:cubicBezTo>
                    <a:pt x="1" y="8"/>
                    <a:pt x="0" y="4"/>
                    <a:pt x="0" y="0"/>
                  </a:cubicBezTo>
                  <a:cubicBezTo>
                    <a:pt x="3" y="2"/>
                    <a:pt x="5" y="4"/>
                    <a:pt x="6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6" name="Freeform 1312"/>
            <p:cNvSpPr>
              <a:spLocks/>
            </p:cNvSpPr>
            <p:nvPr userDrawn="1"/>
          </p:nvSpPr>
          <p:spPr bwMode="auto">
            <a:xfrm>
              <a:off x="321" y="194"/>
              <a:ext cx="7" cy="2"/>
            </a:xfrm>
            <a:custGeom>
              <a:avLst/>
              <a:gdLst>
                <a:gd name="T0" fmla="*/ 0 w 16"/>
                <a:gd name="T1" fmla="*/ 1 h 5"/>
                <a:gd name="T2" fmla="*/ 0 w 16"/>
                <a:gd name="T3" fmla="*/ 1 h 5"/>
                <a:gd name="T4" fmla="*/ 16 w 16"/>
                <a:gd name="T5" fmla="*/ 5 h 5"/>
                <a:gd name="T6" fmla="*/ 7 w 16"/>
                <a:gd name="T7" fmla="*/ 5 h 5"/>
                <a:gd name="T8" fmla="*/ 0 w 16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">
                  <a:moveTo>
                    <a:pt x="0" y="1"/>
                  </a:moveTo>
                  <a:lnTo>
                    <a:pt x="0" y="1"/>
                  </a:lnTo>
                  <a:cubicBezTo>
                    <a:pt x="5" y="0"/>
                    <a:pt x="12" y="1"/>
                    <a:pt x="16" y="5"/>
                  </a:cubicBezTo>
                  <a:cubicBezTo>
                    <a:pt x="13" y="5"/>
                    <a:pt x="10" y="5"/>
                    <a:pt x="7" y="5"/>
                  </a:cubicBezTo>
                  <a:cubicBezTo>
                    <a:pt x="5" y="4"/>
                    <a:pt x="2" y="3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7" name="Freeform 1313"/>
            <p:cNvSpPr>
              <a:spLocks/>
            </p:cNvSpPr>
            <p:nvPr userDrawn="1"/>
          </p:nvSpPr>
          <p:spPr bwMode="auto">
            <a:xfrm>
              <a:off x="324" y="191"/>
              <a:ext cx="6" cy="4"/>
            </a:xfrm>
            <a:custGeom>
              <a:avLst/>
              <a:gdLst>
                <a:gd name="T0" fmla="*/ 0 w 15"/>
                <a:gd name="T1" fmla="*/ 0 h 11"/>
                <a:gd name="T2" fmla="*/ 0 w 15"/>
                <a:gd name="T3" fmla="*/ 0 h 11"/>
                <a:gd name="T4" fmla="*/ 15 w 15"/>
                <a:gd name="T5" fmla="*/ 11 h 11"/>
                <a:gd name="T6" fmla="*/ 0 w 15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1">
                  <a:moveTo>
                    <a:pt x="0" y="0"/>
                  </a:moveTo>
                  <a:lnTo>
                    <a:pt x="0" y="0"/>
                  </a:lnTo>
                  <a:cubicBezTo>
                    <a:pt x="6" y="1"/>
                    <a:pt x="12" y="6"/>
                    <a:pt x="15" y="11"/>
                  </a:cubicBezTo>
                  <a:cubicBezTo>
                    <a:pt x="9" y="10"/>
                    <a:pt x="3" y="6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8" name="Freeform 1314"/>
            <p:cNvSpPr>
              <a:spLocks/>
            </p:cNvSpPr>
            <p:nvPr userDrawn="1"/>
          </p:nvSpPr>
          <p:spPr bwMode="auto">
            <a:xfrm>
              <a:off x="330" y="198"/>
              <a:ext cx="2" cy="2"/>
            </a:xfrm>
            <a:custGeom>
              <a:avLst/>
              <a:gdLst>
                <a:gd name="T0" fmla="*/ 3 w 3"/>
                <a:gd name="T1" fmla="*/ 2 h 3"/>
                <a:gd name="T2" fmla="*/ 3 w 3"/>
                <a:gd name="T3" fmla="*/ 2 h 3"/>
                <a:gd name="T4" fmla="*/ 2 w 3"/>
                <a:gd name="T5" fmla="*/ 3 h 3"/>
                <a:gd name="T6" fmla="*/ 0 w 3"/>
                <a:gd name="T7" fmla="*/ 2 h 3"/>
                <a:gd name="T8" fmla="*/ 2 w 3"/>
                <a:gd name="T9" fmla="*/ 0 h 3"/>
                <a:gd name="T10" fmla="*/ 3 w 3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3" y="2"/>
                  </a:moveTo>
                  <a:lnTo>
                    <a:pt x="3" y="2"/>
                  </a:lnTo>
                  <a:cubicBezTo>
                    <a:pt x="3" y="3"/>
                    <a:pt x="3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9" name="Freeform 1315"/>
            <p:cNvSpPr>
              <a:spLocks/>
            </p:cNvSpPr>
            <p:nvPr userDrawn="1"/>
          </p:nvSpPr>
          <p:spPr bwMode="auto">
            <a:xfrm>
              <a:off x="319" y="197"/>
              <a:ext cx="24" cy="3"/>
            </a:xfrm>
            <a:custGeom>
              <a:avLst/>
              <a:gdLst>
                <a:gd name="T0" fmla="*/ 27 w 54"/>
                <a:gd name="T1" fmla="*/ 1 h 6"/>
                <a:gd name="T2" fmla="*/ 27 w 54"/>
                <a:gd name="T3" fmla="*/ 1 h 6"/>
                <a:gd name="T4" fmla="*/ 0 w 54"/>
                <a:gd name="T5" fmla="*/ 6 h 6"/>
                <a:gd name="T6" fmla="*/ 0 w 54"/>
                <a:gd name="T7" fmla="*/ 4 h 6"/>
                <a:gd name="T8" fmla="*/ 27 w 54"/>
                <a:gd name="T9" fmla="*/ 0 h 6"/>
                <a:gd name="T10" fmla="*/ 54 w 54"/>
                <a:gd name="T11" fmla="*/ 4 h 6"/>
                <a:gd name="T12" fmla="*/ 54 w 54"/>
                <a:gd name="T13" fmla="*/ 6 h 6"/>
                <a:gd name="T14" fmla="*/ 27 w 54"/>
                <a:gd name="T15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6">
                  <a:moveTo>
                    <a:pt x="27" y="1"/>
                  </a:moveTo>
                  <a:lnTo>
                    <a:pt x="27" y="1"/>
                  </a:lnTo>
                  <a:cubicBezTo>
                    <a:pt x="15" y="1"/>
                    <a:pt x="4" y="3"/>
                    <a:pt x="0" y="6"/>
                  </a:cubicBezTo>
                  <a:lnTo>
                    <a:pt x="0" y="4"/>
                  </a:lnTo>
                  <a:cubicBezTo>
                    <a:pt x="4" y="1"/>
                    <a:pt x="15" y="0"/>
                    <a:pt x="27" y="0"/>
                  </a:cubicBezTo>
                  <a:cubicBezTo>
                    <a:pt x="39" y="0"/>
                    <a:pt x="49" y="1"/>
                    <a:pt x="54" y="4"/>
                  </a:cubicBezTo>
                  <a:lnTo>
                    <a:pt x="54" y="6"/>
                  </a:lnTo>
                  <a:cubicBezTo>
                    <a:pt x="49" y="3"/>
                    <a:pt x="39" y="1"/>
                    <a:pt x="27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0" name="Freeform 1316"/>
            <p:cNvSpPr>
              <a:spLocks/>
            </p:cNvSpPr>
            <p:nvPr userDrawn="1"/>
          </p:nvSpPr>
          <p:spPr bwMode="auto">
            <a:xfrm>
              <a:off x="329" y="171"/>
              <a:ext cx="2" cy="16"/>
            </a:xfrm>
            <a:custGeom>
              <a:avLst/>
              <a:gdLst>
                <a:gd name="T0" fmla="*/ 4 w 4"/>
                <a:gd name="T1" fmla="*/ 31 h 35"/>
                <a:gd name="T2" fmla="*/ 4 w 4"/>
                <a:gd name="T3" fmla="*/ 31 h 35"/>
                <a:gd name="T4" fmla="*/ 2 w 4"/>
                <a:gd name="T5" fmla="*/ 35 h 35"/>
                <a:gd name="T6" fmla="*/ 0 w 4"/>
                <a:gd name="T7" fmla="*/ 0 h 35"/>
                <a:gd name="T8" fmla="*/ 2 w 4"/>
                <a:gd name="T9" fmla="*/ 1 h 35"/>
                <a:gd name="T10" fmla="*/ 1 w 4"/>
                <a:gd name="T11" fmla="*/ 3 h 35"/>
                <a:gd name="T12" fmla="*/ 2 w 4"/>
                <a:gd name="T13" fmla="*/ 6 h 35"/>
                <a:gd name="T14" fmla="*/ 1 w 4"/>
                <a:gd name="T15" fmla="*/ 9 h 35"/>
                <a:gd name="T16" fmla="*/ 3 w 4"/>
                <a:gd name="T17" fmla="*/ 12 h 35"/>
                <a:gd name="T18" fmla="*/ 1 w 4"/>
                <a:gd name="T19" fmla="*/ 14 h 35"/>
                <a:gd name="T20" fmla="*/ 3 w 4"/>
                <a:gd name="T21" fmla="*/ 17 h 35"/>
                <a:gd name="T22" fmla="*/ 2 w 4"/>
                <a:gd name="T23" fmla="*/ 19 h 35"/>
                <a:gd name="T24" fmla="*/ 3 w 4"/>
                <a:gd name="T25" fmla="*/ 22 h 35"/>
                <a:gd name="T26" fmla="*/ 2 w 4"/>
                <a:gd name="T27" fmla="*/ 24 h 35"/>
                <a:gd name="T28" fmla="*/ 3 w 4"/>
                <a:gd name="T29" fmla="*/ 26 h 35"/>
                <a:gd name="T30" fmla="*/ 2 w 4"/>
                <a:gd name="T31" fmla="*/ 28 h 35"/>
                <a:gd name="T32" fmla="*/ 4 w 4"/>
                <a:gd name="T33" fmla="*/ 3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" h="35">
                  <a:moveTo>
                    <a:pt x="4" y="31"/>
                  </a:moveTo>
                  <a:lnTo>
                    <a:pt x="4" y="31"/>
                  </a:lnTo>
                  <a:cubicBezTo>
                    <a:pt x="3" y="32"/>
                    <a:pt x="3" y="33"/>
                    <a:pt x="2" y="35"/>
                  </a:cubicBezTo>
                  <a:lnTo>
                    <a:pt x="0" y="0"/>
                  </a:lnTo>
                  <a:cubicBezTo>
                    <a:pt x="1" y="1"/>
                    <a:pt x="1" y="1"/>
                    <a:pt x="2" y="1"/>
                  </a:cubicBezTo>
                  <a:cubicBezTo>
                    <a:pt x="1" y="1"/>
                    <a:pt x="1" y="2"/>
                    <a:pt x="1" y="3"/>
                  </a:cubicBezTo>
                  <a:cubicBezTo>
                    <a:pt x="1" y="4"/>
                    <a:pt x="2" y="5"/>
                    <a:pt x="2" y="6"/>
                  </a:cubicBezTo>
                  <a:cubicBezTo>
                    <a:pt x="2" y="7"/>
                    <a:pt x="1" y="8"/>
                    <a:pt x="1" y="9"/>
                  </a:cubicBezTo>
                  <a:cubicBezTo>
                    <a:pt x="1" y="10"/>
                    <a:pt x="2" y="11"/>
                    <a:pt x="3" y="12"/>
                  </a:cubicBezTo>
                  <a:cubicBezTo>
                    <a:pt x="2" y="12"/>
                    <a:pt x="1" y="13"/>
                    <a:pt x="1" y="14"/>
                  </a:cubicBezTo>
                  <a:cubicBezTo>
                    <a:pt x="1" y="15"/>
                    <a:pt x="2" y="16"/>
                    <a:pt x="3" y="17"/>
                  </a:cubicBezTo>
                  <a:cubicBezTo>
                    <a:pt x="2" y="17"/>
                    <a:pt x="2" y="18"/>
                    <a:pt x="2" y="19"/>
                  </a:cubicBezTo>
                  <a:cubicBezTo>
                    <a:pt x="2" y="20"/>
                    <a:pt x="2" y="21"/>
                    <a:pt x="3" y="22"/>
                  </a:cubicBezTo>
                  <a:cubicBezTo>
                    <a:pt x="2" y="22"/>
                    <a:pt x="2" y="23"/>
                    <a:pt x="2" y="24"/>
                  </a:cubicBezTo>
                  <a:cubicBezTo>
                    <a:pt x="2" y="25"/>
                    <a:pt x="2" y="25"/>
                    <a:pt x="3" y="26"/>
                  </a:cubicBezTo>
                  <a:cubicBezTo>
                    <a:pt x="2" y="26"/>
                    <a:pt x="2" y="27"/>
                    <a:pt x="2" y="28"/>
                  </a:cubicBezTo>
                  <a:cubicBezTo>
                    <a:pt x="2" y="29"/>
                    <a:pt x="3" y="30"/>
                    <a:pt x="4" y="3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1" name="Freeform 1317"/>
            <p:cNvSpPr>
              <a:spLocks/>
            </p:cNvSpPr>
            <p:nvPr userDrawn="1"/>
          </p:nvSpPr>
          <p:spPr bwMode="auto">
            <a:xfrm>
              <a:off x="331" y="171"/>
              <a:ext cx="2" cy="16"/>
            </a:xfrm>
            <a:custGeom>
              <a:avLst/>
              <a:gdLst>
                <a:gd name="T0" fmla="*/ 2 w 4"/>
                <a:gd name="T1" fmla="*/ 1 h 35"/>
                <a:gd name="T2" fmla="*/ 2 w 4"/>
                <a:gd name="T3" fmla="*/ 1 h 35"/>
                <a:gd name="T4" fmla="*/ 4 w 4"/>
                <a:gd name="T5" fmla="*/ 0 h 35"/>
                <a:gd name="T6" fmla="*/ 2 w 4"/>
                <a:gd name="T7" fmla="*/ 35 h 35"/>
                <a:gd name="T8" fmla="*/ 0 w 4"/>
                <a:gd name="T9" fmla="*/ 31 h 35"/>
                <a:gd name="T10" fmla="*/ 2 w 4"/>
                <a:gd name="T11" fmla="*/ 28 h 35"/>
                <a:gd name="T12" fmla="*/ 1 w 4"/>
                <a:gd name="T13" fmla="*/ 26 h 35"/>
                <a:gd name="T14" fmla="*/ 2 w 4"/>
                <a:gd name="T15" fmla="*/ 24 h 35"/>
                <a:gd name="T16" fmla="*/ 1 w 4"/>
                <a:gd name="T17" fmla="*/ 22 h 35"/>
                <a:gd name="T18" fmla="*/ 3 w 4"/>
                <a:gd name="T19" fmla="*/ 19 h 35"/>
                <a:gd name="T20" fmla="*/ 2 w 4"/>
                <a:gd name="T21" fmla="*/ 17 h 35"/>
                <a:gd name="T22" fmla="*/ 3 w 4"/>
                <a:gd name="T23" fmla="*/ 14 h 35"/>
                <a:gd name="T24" fmla="*/ 2 w 4"/>
                <a:gd name="T25" fmla="*/ 12 h 35"/>
                <a:gd name="T26" fmla="*/ 3 w 4"/>
                <a:gd name="T27" fmla="*/ 9 h 35"/>
                <a:gd name="T28" fmla="*/ 2 w 4"/>
                <a:gd name="T29" fmla="*/ 6 h 35"/>
                <a:gd name="T30" fmla="*/ 3 w 4"/>
                <a:gd name="T31" fmla="*/ 3 h 35"/>
                <a:gd name="T32" fmla="*/ 2 w 4"/>
                <a:gd name="T33" fmla="*/ 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" h="35">
                  <a:moveTo>
                    <a:pt x="2" y="1"/>
                  </a:moveTo>
                  <a:lnTo>
                    <a:pt x="2" y="1"/>
                  </a:lnTo>
                  <a:cubicBezTo>
                    <a:pt x="3" y="1"/>
                    <a:pt x="3" y="1"/>
                    <a:pt x="4" y="0"/>
                  </a:cubicBezTo>
                  <a:lnTo>
                    <a:pt x="2" y="35"/>
                  </a:lnTo>
                  <a:cubicBezTo>
                    <a:pt x="2" y="33"/>
                    <a:pt x="1" y="32"/>
                    <a:pt x="0" y="31"/>
                  </a:cubicBezTo>
                  <a:cubicBezTo>
                    <a:pt x="1" y="30"/>
                    <a:pt x="2" y="29"/>
                    <a:pt x="2" y="28"/>
                  </a:cubicBezTo>
                  <a:cubicBezTo>
                    <a:pt x="2" y="27"/>
                    <a:pt x="2" y="26"/>
                    <a:pt x="1" y="26"/>
                  </a:cubicBezTo>
                  <a:cubicBezTo>
                    <a:pt x="2" y="25"/>
                    <a:pt x="2" y="25"/>
                    <a:pt x="2" y="24"/>
                  </a:cubicBezTo>
                  <a:cubicBezTo>
                    <a:pt x="2" y="23"/>
                    <a:pt x="2" y="22"/>
                    <a:pt x="1" y="22"/>
                  </a:cubicBezTo>
                  <a:cubicBezTo>
                    <a:pt x="2" y="21"/>
                    <a:pt x="3" y="20"/>
                    <a:pt x="3" y="19"/>
                  </a:cubicBezTo>
                  <a:cubicBezTo>
                    <a:pt x="3" y="18"/>
                    <a:pt x="2" y="17"/>
                    <a:pt x="2" y="17"/>
                  </a:cubicBezTo>
                  <a:cubicBezTo>
                    <a:pt x="2" y="16"/>
                    <a:pt x="3" y="15"/>
                    <a:pt x="3" y="14"/>
                  </a:cubicBezTo>
                  <a:cubicBezTo>
                    <a:pt x="3" y="13"/>
                    <a:pt x="2" y="12"/>
                    <a:pt x="2" y="12"/>
                  </a:cubicBezTo>
                  <a:cubicBezTo>
                    <a:pt x="3" y="11"/>
                    <a:pt x="3" y="10"/>
                    <a:pt x="3" y="9"/>
                  </a:cubicBezTo>
                  <a:cubicBezTo>
                    <a:pt x="3" y="8"/>
                    <a:pt x="3" y="7"/>
                    <a:pt x="2" y="6"/>
                  </a:cubicBezTo>
                  <a:cubicBezTo>
                    <a:pt x="3" y="5"/>
                    <a:pt x="3" y="4"/>
                    <a:pt x="3" y="3"/>
                  </a:cubicBezTo>
                  <a:cubicBezTo>
                    <a:pt x="3" y="2"/>
                    <a:pt x="3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2" name="Freeform 1318"/>
            <p:cNvSpPr>
              <a:spLocks/>
            </p:cNvSpPr>
            <p:nvPr userDrawn="1"/>
          </p:nvSpPr>
          <p:spPr bwMode="auto">
            <a:xfrm>
              <a:off x="319" y="200"/>
              <a:ext cx="24" cy="2"/>
            </a:xfrm>
            <a:custGeom>
              <a:avLst/>
              <a:gdLst>
                <a:gd name="T0" fmla="*/ 27 w 54"/>
                <a:gd name="T1" fmla="*/ 1 h 4"/>
                <a:gd name="T2" fmla="*/ 27 w 54"/>
                <a:gd name="T3" fmla="*/ 1 h 4"/>
                <a:gd name="T4" fmla="*/ 0 w 54"/>
                <a:gd name="T5" fmla="*/ 4 h 4"/>
                <a:gd name="T6" fmla="*/ 0 w 54"/>
                <a:gd name="T7" fmla="*/ 3 h 4"/>
                <a:gd name="T8" fmla="*/ 27 w 54"/>
                <a:gd name="T9" fmla="*/ 0 h 4"/>
                <a:gd name="T10" fmla="*/ 54 w 54"/>
                <a:gd name="T11" fmla="*/ 3 h 4"/>
                <a:gd name="T12" fmla="*/ 54 w 54"/>
                <a:gd name="T13" fmla="*/ 4 h 4"/>
                <a:gd name="T14" fmla="*/ 27 w 54"/>
                <a:gd name="T1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4">
                  <a:moveTo>
                    <a:pt x="27" y="1"/>
                  </a:moveTo>
                  <a:lnTo>
                    <a:pt x="27" y="1"/>
                  </a:lnTo>
                  <a:cubicBezTo>
                    <a:pt x="15" y="1"/>
                    <a:pt x="4" y="3"/>
                    <a:pt x="0" y="4"/>
                  </a:cubicBezTo>
                  <a:lnTo>
                    <a:pt x="0" y="3"/>
                  </a:lnTo>
                  <a:cubicBezTo>
                    <a:pt x="4" y="1"/>
                    <a:pt x="15" y="0"/>
                    <a:pt x="27" y="0"/>
                  </a:cubicBezTo>
                  <a:cubicBezTo>
                    <a:pt x="39" y="0"/>
                    <a:pt x="49" y="1"/>
                    <a:pt x="54" y="3"/>
                  </a:cubicBezTo>
                  <a:lnTo>
                    <a:pt x="54" y="4"/>
                  </a:lnTo>
                  <a:cubicBezTo>
                    <a:pt x="49" y="3"/>
                    <a:pt x="39" y="1"/>
                    <a:pt x="27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3" name="Freeform 1319"/>
            <p:cNvSpPr>
              <a:spLocks/>
            </p:cNvSpPr>
            <p:nvPr userDrawn="1"/>
          </p:nvSpPr>
          <p:spPr bwMode="auto">
            <a:xfrm>
              <a:off x="330" y="186"/>
              <a:ext cx="2" cy="9"/>
            </a:xfrm>
            <a:custGeom>
              <a:avLst/>
              <a:gdLst>
                <a:gd name="T0" fmla="*/ 5 w 5"/>
                <a:gd name="T1" fmla="*/ 10 h 20"/>
                <a:gd name="T2" fmla="*/ 5 w 5"/>
                <a:gd name="T3" fmla="*/ 10 h 20"/>
                <a:gd name="T4" fmla="*/ 3 w 5"/>
                <a:gd name="T5" fmla="*/ 20 h 20"/>
                <a:gd name="T6" fmla="*/ 0 w 5"/>
                <a:gd name="T7" fmla="*/ 10 h 20"/>
                <a:gd name="T8" fmla="*/ 3 w 5"/>
                <a:gd name="T9" fmla="*/ 0 h 20"/>
                <a:gd name="T10" fmla="*/ 5 w 5"/>
                <a:gd name="T11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0">
                  <a:moveTo>
                    <a:pt x="5" y="10"/>
                  </a:moveTo>
                  <a:lnTo>
                    <a:pt x="5" y="10"/>
                  </a:lnTo>
                  <a:cubicBezTo>
                    <a:pt x="5" y="14"/>
                    <a:pt x="4" y="17"/>
                    <a:pt x="3" y="20"/>
                  </a:cubicBezTo>
                  <a:cubicBezTo>
                    <a:pt x="1" y="17"/>
                    <a:pt x="0" y="14"/>
                    <a:pt x="0" y="10"/>
                  </a:cubicBezTo>
                  <a:cubicBezTo>
                    <a:pt x="0" y="7"/>
                    <a:pt x="1" y="3"/>
                    <a:pt x="3" y="0"/>
                  </a:cubicBezTo>
                  <a:cubicBezTo>
                    <a:pt x="4" y="3"/>
                    <a:pt x="5" y="7"/>
                    <a:pt x="5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4" name="Freeform 1320"/>
            <p:cNvSpPr>
              <a:spLocks/>
            </p:cNvSpPr>
            <p:nvPr userDrawn="1"/>
          </p:nvSpPr>
          <p:spPr bwMode="auto">
            <a:xfrm>
              <a:off x="327" y="155"/>
              <a:ext cx="8" cy="8"/>
            </a:xfrm>
            <a:custGeom>
              <a:avLst/>
              <a:gdLst>
                <a:gd name="T0" fmla="*/ 11 w 18"/>
                <a:gd name="T1" fmla="*/ 2 h 17"/>
                <a:gd name="T2" fmla="*/ 11 w 18"/>
                <a:gd name="T3" fmla="*/ 2 h 17"/>
                <a:gd name="T4" fmla="*/ 10 w 18"/>
                <a:gd name="T5" fmla="*/ 5 h 17"/>
                <a:gd name="T6" fmla="*/ 18 w 18"/>
                <a:gd name="T7" fmla="*/ 4 h 17"/>
                <a:gd name="T8" fmla="*/ 18 w 18"/>
                <a:gd name="T9" fmla="*/ 12 h 17"/>
                <a:gd name="T10" fmla="*/ 12 w 18"/>
                <a:gd name="T11" fmla="*/ 10 h 17"/>
                <a:gd name="T12" fmla="*/ 13 w 18"/>
                <a:gd name="T13" fmla="*/ 17 h 17"/>
                <a:gd name="T14" fmla="*/ 4 w 18"/>
                <a:gd name="T15" fmla="*/ 17 h 17"/>
                <a:gd name="T16" fmla="*/ 7 w 18"/>
                <a:gd name="T17" fmla="*/ 11 h 17"/>
                <a:gd name="T18" fmla="*/ 0 w 18"/>
                <a:gd name="T19" fmla="*/ 12 h 17"/>
                <a:gd name="T20" fmla="*/ 0 w 18"/>
                <a:gd name="T21" fmla="*/ 4 h 17"/>
                <a:gd name="T22" fmla="*/ 6 w 18"/>
                <a:gd name="T23" fmla="*/ 6 h 17"/>
                <a:gd name="T24" fmla="*/ 4 w 18"/>
                <a:gd name="T25" fmla="*/ 0 h 17"/>
                <a:gd name="T26" fmla="*/ 13 w 18"/>
                <a:gd name="T27" fmla="*/ 0 h 17"/>
                <a:gd name="T28" fmla="*/ 11 w 18"/>
                <a:gd name="T29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" h="17">
                  <a:moveTo>
                    <a:pt x="11" y="2"/>
                  </a:moveTo>
                  <a:lnTo>
                    <a:pt x="11" y="2"/>
                  </a:lnTo>
                  <a:cubicBezTo>
                    <a:pt x="11" y="3"/>
                    <a:pt x="10" y="4"/>
                    <a:pt x="10" y="5"/>
                  </a:cubicBezTo>
                  <a:cubicBezTo>
                    <a:pt x="11" y="9"/>
                    <a:pt x="17" y="4"/>
                    <a:pt x="18" y="4"/>
                  </a:cubicBezTo>
                  <a:lnTo>
                    <a:pt x="18" y="12"/>
                  </a:lnTo>
                  <a:cubicBezTo>
                    <a:pt x="16" y="11"/>
                    <a:pt x="14" y="9"/>
                    <a:pt x="12" y="10"/>
                  </a:cubicBezTo>
                  <a:cubicBezTo>
                    <a:pt x="8" y="10"/>
                    <a:pt x="12" y="16"/>
                    <a:pt x="13" y="17"/>
                  </a:cubicBezTo>
                  <a:lnTo>
                    <a:pt x="4" y="17"/>
                  </a:lnTo>
                  <a:cubicBezTo>
                    <a:pt x="5" y="16"/>
                    <a:pt x="7" y="13"/>
                    <a:pt x="7" y="11"/>
                  </a:cubicBezTo>
                  <a:cubicBezTo>
                    <a:pt x="7" y="7"/>
                    <a:pt x="1" y="12"/>
                    <a:pt x="0" y="12"/>
                  </a:cubicBezTo>
                  <a:lnTo>
                    <a:pt x="0" y="4"/>
                  </a:lnTo>
                  <a:cubicBezTo>
                    <a:pt x="1" y="5"/>
                    <a:pt x="4" y="7"/>
                    <a:pt x="6" y="6"/>
                  </a:cubicBezTo>
                  <a:cubicBezTo>
                    <a:pt x="10" y="6"/>
                    <a:pt x="5" y="1"/>
                    <a:pt x="4" y="0"/>
                  </a:cubicBezTo>
                  <a:lnTo>
                    <a:pt x="13" y="0"/>
                  </a:lnTo>
                  <a:cubicBezTo>
                    <a:pt x="12" y="1"/>
                    <a:pt x="12" y="2"/>
                    <a:pt x="1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5" name="Freeform 1321"/>
            <p:cNvSpPr>
              <a:spLocks/>
            </p:cNvSpPr>
            <p:nvPr userDrawn="1"/>
          </p:nvSpPr>
          <p:spPr bwMode="auto">
            <a:xfrm>
              <a:off x="328" y="164"/>
              <a:ext cx="6" cy="6"/>
            </a:xfrm>
            <a:custGeom>
              <a:avLst/>
              <a:gdLst>
                <a:gd name="T0" fmla="*/ 7 w 13"/>
                <a:gd name="T1" fmla="*/ 0 h 14"/>
                <a:gd name="T2" fmla="*/ 7 w 13"/>
                <a:gd name="T3" fmla="*/ 0 h 14"/>
                <a:gd name="T4" fmla="*/ 13 w 13"/>
                <a:gd name="T5" fmla="*/ 7 h 14"/>
                <a:gd name="T6" fmla="*/ 7 w 13"/>
                <a:gd name="T7" fmla="*/ 14 h 14"/>
                <a:gd name="T8" fmla="*/ 0 w 13"/>
                <a:gd name="T9" fmla="*/ 7 h 14"/>
                <a:gd name="T10" fmla="*/ 7 w 13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4">
                  <a:moveTo>
                    <a:pt x="7" y="0"/>
                  </a:moveTo>
                  <a:lnTo>
                    <a:pt x="7" y="0"/>
                  </a:lnTo>
                  <a:cubicBezTo>
                    <a:pt x="10" y="0"/>
                    <a:pt x="13" y="3"/>
                    <a:pt x="13" y="7"/>
                  </a:cubicBezTo>
                  <a:cubicBezTo>
                    <a:pt x="13" y="11"/>
                    <a:pt x="10" y="14"/>
                    <a:pt x="7" y="14"/>
                  </a:cubicBezTo>
                  <a:cubicBezTo>
                    <a:pt x="3" y="14"/>
                    <a:pt x="0" y="11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6" name="Freeform 1322"/>
            <p:cNvSpPr>
              <a:spLocks/>
            </p:cNvSpPr>
            <p:nvPr userDrawn="1"/>
          </p:nvSpPr>
          <p:spPr bwMode="auto">
            <a:xfrm>
              <a:off x="330" y="181"/>
              <a:ext cx="2" cy="2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0 h 3"/>
                <a:gd name="T4" fmla="*/ 2 w 3"/>
                <a:gd name="T5" fmla="*/ 0 h 3"/>
                <a:gd name="T6" fmla="*/ 2 w 3"/>
                <a:gd name="T7" fmla="*/ 0 h 3"/>
                <a:gd name="T8" fmla="*/ 3 w 3"/>
                <a:gd name="T9" fmla="*/ 2 h 3"/>
                <a:gd name="T10" fmla="*/ 2 w 3"/>
                <a:gd name="T11" fmla="*/ 3 h 3"/>
                <a:gd name="T12" fmla="*/ 0 w 3"/>
                <a:gd name="T13" fmla="*/ 2 h 3"/>
                <a:gd name="T14" fmla="*/ 1 w 3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7" name="Freeform 1323"/>
            <p:cNvSpPr>
              <a:spLocks/>
            </p:cNvSpPr>
            <p:nvPr userDrawn="1"/>
          </p:nvSpPr>
          <p:spPr bwMode="auto">
            <a:xfrm>
              <a:off x="330" y="183"/>
              <a:ext cx="2" cy="2"/>
            </a:xfrm>
            <a:custGeom>
              <a:avLst/>
              <a:gdLst>
                <a:gd name="T0" fmla="*/ 2 w 3"/>
                <a:gd name="T1" fmla="*/ 0 h 4"/>
                <a:gd name="T2" fmla="*/ 2 w 3"/>
                <a:gd name="T3" fmla="*/ 0 h 4"/>
                <a:gd name="T4" fmla="*/ 3 w 3"/>
                <a:gd name="T5" fmla="*/ 2 h 4"/>
                <a:gd name="T6" fmla="*/ 2 w 3"/>
                <a:gd name="T7" fmla="*/ 4 h 4"/>
                <a:gd name="T8" fmla="*/ 0 w 3"/>
                <a:gd name="T9" fmla="*/ 2 h 4"/>
                <a:gd name="T10" fmla="*/ 1 w 3"/>
                <a:gd name="T11" fmla="*/ 0 h 4"/>
                <a:gd name="T12" fmla="*/ 2 w 3"/>
                <a:gd name="T13" fmla="*/ 1 h 4"/>
                <a:gd name="T14" fmla="*/ 2 w 3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lnTo>
                    <a:pt x="2" y="0"/>
                  </a:lnTo>
                  <a:cubicBezTo>
                    <a:pt x="3" y="1"/>
                    <a:pt x="3" y="1"/>
                    <a:pt x="3" y="2"/>
                  </a:cubicBezTo>
                  <a:cubicBezTo>
                    <a:pt x="3" y="3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8" name="Freeform 1324"/>
            <p:cNvSpPr>
              <a:spLocks/>
            </p:cNvSpPr>
            <p:nvPr userDrawn="1"/>
          </p:nvSpPr>
          <p:spPr bwMode="auto">
            <a:xfrm>
              <a:off x="330" y="179"/>
              <a:ext cx="2" cy="2"/>
            </a:xfrm>
            <a:custGeom>
              <a:avLst/>
              <a:gdLst>
                <a:gd name="T0" fmla="*/ 1 w 3"/>
                <a:gd name="T1" fmla="*/ 0 h 4"/>
                <a:gd name="T2" fmla="*/ 1 w 3"/>
                <a:gd name="T3" fmla="*/ 0 h 4"/>
                <a:gd name="T4" fmla="*/ 2 w 3"/>
                <a:gd name="T5" fmla="*/ 0 h 4"/>
                <a:gd name="T6" fmla="*/ 2 w 3"/>
                <a:gd name="T7" fmla="*/ 0 h 4"/>
                <a:gd name="T8" fmla="*/ 3 w 3"/>
                <a:gd name="T9" fmla="*/ 2 h 4"/>
                <a:gd name="T10" fmla="*/ 2 w 3"/>
                <a:gd name="T11" fmla="*/ 4 h 4"/>
                <a:gd name="T12" fmla="*/ 0 w 3"/>
                <a:gd name="T13" fmla="*/ 2 h 4"/>
                <a:gd name="T14" fmla="*/ 1 w 3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9" name="Freeform 1325"/>
            <p:cNvSpPr>
              <a:spLocks/>
            </p:cNvSpPr>
            <p:nvPr userDrawn="1"/>
          </p:nvSpPr>
          <p:spPr bwMode="auto">
            <a:xfrm>
              <a:off x="330" y="177"/>
              <a:ext cx="2" cy="2"/>
            </a:xfrm>
            <a:custGeom>
              <a:avLst/>
              <a:gdLst>
                <a:gd name="T0" fmla="*/ 1 w 4"/>
                <a:gd name="T1" fmla="*/ 0 h 4"/>
                <a:gd name="T2" fmla="*/ 1 w 4"/>
                <a:gd name="T3" fmla="*/ 0 h 4"/>
                <a:gd name="T4" fmla="*/ 2 w 4"/>
                <a:gd name="T5" fmla="*/ 0 h 4"/>
                <a:gd name="T6" fmla="*/ 2 w 4"/>
                <a:gd name="T7" fmla="*/ 0 h 4"/>
                <a:gd name="T8" fmla="*/ 4 w 4"/>
                <a:gd name="T9" fmla="*/ 2 h 4"/>
                <a:gd name="T10" fmla="*/ 2 w 4"/>
                <a:gd name="T11" fmla="*/ 4 h 4"/>
                <a:gd name="T12" fmla="*/ 0 w 4"/>
                <a:gd name="T13" fmla="*/ 2 h 4"/>
                <a:gd name="T14" fmla="*/ 1 w 4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0" name="Freeform 1326"/>
            <p:cNvSpPr>
              <a:spLocks/>
            </p:cNvSpPr>
            <p:nvPr userDrawn="1"/>
          </p:nvSpPr>
          <p:spPr bwMode="auto">
            <a:xfrm>
              <a:off x="330" y="175"/>
              <a:ext cx="2" cy="1"/>
            </a:xfrm>
            <a:custGeom>
              <a:avLst/>
              <a:gdLst>
                <a:gd name="T0" fmla="*/ 2 w 4"/>
                <a:gd name="T1" fmla="*/ 4 h 4"/>
                <a:gd name="T2" fmla="*/ 2 w 4"/>
                <a:gd name="T3" fmla="*/ 4 h 4"/>
                <a:gd name="T4" fmla="*/ 0 w 4"/>
                <a:gd name="T5" fmla="*/ 2 h 4"/>
                <a:gd name="T6" fmla="*/ 1 w 4"/>
                <a:gd name="T7" fmla="*/ 0 h 4"/>
                <a:gd name="T8" fmla="*/ 2 w 4"/>
                <a:gd name="T9" fmla="*/ 0 h 4"/>
                <a:gd name="T10" fmla="*/ 2 w 4"/>
                <a:gd name="T11" fmla="*/ 0 h 4"/>
                <a:gd name="T12" fmla="*/ 4 w 4"/>
                <a:gd name="T13" fmla="*/ 2 h 4"/>
                <a:gd name="T14" fmla="*/ 2 w 4"/>
                <a:gd name="T15" fmla="*/ 4 h 4"/>
                <a:gd name="T16" fmla="*/ 2 w 4"/>
                <a:gd name="T1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2" y="4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4"/>
                    <a:pt x="2" y="4"/>
                  </a:cubicBezTo>
                  <a:lnTo>
                    <a:pt x="2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1" name="Freeform 1327"/>
            <p:cNvSpPr>
              <a:spLocks/>
            </p:cNvSpPr>
            <p:nvPr userDrawn="1"/>
          </p:nvSpPr>
          <p:spPr bwMode="auto">
            <a:xfrm>
              <a:off x="330" y="172"/>
              <a:ext cx="2" cy="2"/>
            </a:xfrm>
            <a:custGeom>
              <a:avLst/>
              <a:gdLst>
                <a:gd name="T0" fmla="*/ 3 w 5"/>
                <a:gd name="T1" fmla="*/ 0 h 4"/>
                <a:gd name="T2" fmla="*/ 3 w 5"/>
                <a:gd name="T3" fmla="*/ 0 h 4"/>
                <a:gd name="T4" fmla="*/ 5 w 5"/>
                <a:gd name="T5" fmla="*/ 2 h 4"/>
                <a:gd name="T6" fmla="*/ 3 w 5"/>
                <a:gd name="T7" fmla="*/ 4 h 4"/>
                <a:gd name="T8" fmla="*/ 0 w 5"/>
                <a:gd name="T9" fmla="*/ 2 h 4"/>
                <a:gd name="T10" fmla="*/ 3 w 5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lnTo>
                    <a:pt x="3" y="0"/>
                  </a:lnTo>
                  <a:cubicBezTo>
                    <a:pt x="4" y="0"/>
                    <a:pt x="5" y="1"/>
                    <a:pt x="5" y="2"/>
                  </a:cubicBezTo>
                  <a:cubicBezTo>
                    <a:pt x="5" y="3"/>
                    <a:pt x="4" y="4"/>
                    <a:pt x="3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2" name="Freeform 1328"/>
            <p:cNvSpPr>
              <a:spLocks/>
            </p:cNvSpPr>
            <p:nvPr userDrawn="1"/>
          </p:nvSpPr>
          <p:spPr bwMode="auto">
            <a:xfrm>
              <a:off x="233" y="181"/>
              <a:ext cx="98" cy="48"/>
            </a:xfrm>
            <a:custGeom>
              <a:avLst/>
              <a:gdLst>
                <a:gd name="T0" fmla="*/ 208 w 220"/>
                <a:gd name="T1" fmla="*/ 57 h 105"/>
                <a:gd name="T2" fmla="*/ 208 w 220"/>
                <a:gd name="T3" fmla="*/ 57 h 105"/>
                <a:gd name="T4" fmla="*/ 159 w 220"/>
                <a:gd name="T5" fmla="*/ 81 h 105"/>
                <a:gd name="T6" fmla="*/ 99 w 220"/>
                <a:gd name="T7" fmla="*/ 81 h 105"/>
                <a:gd name="T8" fmla="*/ 63 w 220"/>
                <a:gd name="T9" fmla="*/ 68 h 105"/>
                <a:gd name="T10" fmla="*/ 63 w 220"/>
                <a:gd name="T11" fmla="*/ 22 h 105"/>
                <a:gd name="T12" fmla="*/ 41 w 220"/>
                <a:gd name="T13" fmla="*/ 31 h 105"/>
                <a:gd name="T14" fmla="*/ 39 w 220"/>
                <a:gd name="T15" fmla="*/ 39 h 105"/>
                <a:gd name="T16" fmla="*/ 47 w 220"/>
                <a:gd name="T17" fmla="*/ 74 h 105"/>
                <a:gd name="T18" fmla="*/ 38 w 220"/>
                <a:gd name="T19" fmla="*/ 93 h 105"/>
                <a:gd name="T20" fmla="*/ 42 w 220"/>
                <a:gd name="T21" fmla="*/ 105 h 105"/>
                <a:gd name="T22" fmla="*/ 27 w 220"/>
                <a:gd name="T23" fmla="*/ 85 h 105"/>
                <a:gd name="T24" fmla="*/ 33 w 220"/>
                <a:gd name="T25" fmla="*/ 72 h 105"/>
                <a:gd name="T26" fmla="*/ 11 w 220"/>
                <a:gd name="T27" fmla="*/ 77 h 105"/>
                <a:gd name="T28" fmla="*/ 9 w 220"/>
                <a:gd name="T29" fmla="*/ 87 h 105"/>
                <a:gd name="T30" fmla="*/ 0 w 220"/>
                <a:gd name="T31" fmla="*/ 74 h 105"/>
                <a:gd name="T32" fmla="*/ 11 w 220"/>
                <a:gd name="T33" fmla="*/ 65 h 105"/>
                <a:gd name="T34" fmla="*/ 20 w 220"/>
                <a:gd name="T35" fmla="*/ 63 h 105"/>
                <a:gd name="T36" fmla="*/ 9 w 220"/>
                <a:gd name="T37" fmla="*/ 38 h 105"/>
                <a:gd name="T38" fmla="*/ 33 w 220"/>
                <a:gd name="T39" fmla="*/ 23 h 105"/>
                <a:gd name="T40" fmla="*/ 40 w 220"/>
                <a:gd name="T41" fmla="*/ 16 h 105"/>
                <a:gd name="T42" fmla="*/ 61 w 220"/>
                <a:gd name="T43" fmla="*/ 2 h 105"/>
                <a:gd name="T44" fmla="*/ 74 w 220"/>
                <a:gd name="T45" fmla="*/ 10 h 105"/>
                <a:gd name="T46" fmla="*/ 84 w 220"/>
                <a:gd name="T47" fmla="*/ 16 h 105"/>
                <a:gd name="T48" fmla="*/ 81 w 220"/>
                <a:gd name="T49" fmla="*/ 42 h 105"/>
                <a:gd name="T50" fmla="*/ 76 w 220"/>
                <a:gd name="T51" fmla="*/ 63 h 105"/>
                <a:gd name="T52" fmla="*/ 101 w 220"/>
                <a:gd name="T53" fmla="*/ 79 h 105"/>
                <a:gd name="T54" fmla="*/ 143 w 220"/>
                <a:gd name="T55" fmla="*/ 79 h 105"/>
                <a:gd name="T56" fmla="*/ 188 w 220"/>
                <a:gd name="T57" fmla="*/ 51 h 105"/>
                <a:gd name="T58" fmla="*/ 191 w 220"/>
                <a:gd name="T59" fmla="*/ 48 h 105"/>
                <a:gd name="T60" fmla="*/ 220 w 220"/>
                <a:gd name="T61" fmla="*/ 45 h 105"/>
                <a:gd name="T62" fmla="*/ 208 w 220"/>
                <a:gd name="T63" fmla="*/ 57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0" h="105">
                  <a:moveTo>
                    <a:pt x="208" y="57"/>
                  </a:moveTo>
                  <a:lnTo>
                    <a:pt x="208" y="57"/>
                  </a:lnTo>
                  <a:cubicBezTo>
                    <a:pt x="199" y="66"/>
                    <a:pt x="179" y="77"/>
                    <a:pt x="159" y="81"/>
                  </a:cubicBezTo>
                  <a:cubicBezTo>
                    <a:pt x="143" y="84"/>
                    <a:pt x="111" y="82"/>
                    <a:pt x="99" y="81"/>
                  </a:cubicBezTo>
                  <a:cubicBezTo>
                    <a:pt x="84" y="80"/>
                    <a:pt x="70" y="76"/>
                    <a:pt x="63" y="68"/>
                  </a:cubicBezTo>
                  <a:cubicBezTo>
                    <a:pt x="50" y="54"/>
                    <a:pt x="71" y="36"/>
                    <a:pt x="63" y="22"/>
                  </a:cubicBezTo>
                  <a:cubicBezTo>
                    <a:pt x="56" y="26"/>
                    <a:pt x="51" y="30"/>
                    <a:pt x="41" y="31"/>
                  </a:cubicBezTo>
                  <a:cubicBezTo>
                    <a:pt x="40" y="33"/>
                    <a:pt x="39" y="37"/>
                    <a:pt x="39" y="39"/>
                  </a:cubicBezTo>
                  <a:cubicBezTo>
                    <a:pt x="35" y="55"/>
                    <a:pt x="51" y="58"/>
                    <a:pt x="47" y="74"/>
                  </a:cubicBezTo>
                  <a:cubicBezTo>
                    <a:pt x="45" y="82"/>
                    <a:pt x="40" y="84"/>
                    <a:pt x="38" y="93"/>
                  </a:cubicBezTo>
                  <a:cubicBezTo>
                    <a:pt x="38" y="93"/>
                    <a:pt x="37" y="100"/>
                    <a:pt x="42" y="105"/>
                  </a:cubicBezTo>
                  <a:cubicBezTo>
                    <a:pt x="30" y="105"/>
                    <a:pt x="23" y="95"/>
                    <a:pt x="27" y="85"/>
                  </a:cubicBezTo>
                  <a:cubicBezTo>
                    <a:pt x="29" y="81"/>
                    <a:pt x="33" y="77"/>
                    <a:pt x="33" y="72"/>
                  </a:cubicBezTo>
                  <a:cubicBezTo>
                    <a:pt x="27" y="81"/>
                    <a:pt x="21" y="80"/>
                    <a:pt x="11" y="77"/>
                  </a:cubicBezTo>
                  <a:cubicBezTo>
                    <a:pt x="7" y="76"/>
                    <a:pt x="6" y="82"/>
                    <a:pt x="9" y="87"/>
                  </a:cubicBezTo>
                  <a:cubicBezTo>
                    <a:pt x="2" y="83"/>
                    <a:pt x="0" y="77"/>
                    <a:pt x="0" y="74"/>
                  </a:cubicBezTo>
                  <a:cubicBezTo>
                    <a:pt x="0" y="67"/>
                    <a:pt x="6" y="63"/>
                    <a:pt x="11" y="65"/>
                  </a:cubicBezTo>
                  <a:cubicBezTo>
                    <a:pt x="14" y="65"/>
                    <a:pt x="20" y="69"/>
                    <a:pt x="20" y="63"/>
                  </a:cubicBezTo>
                  <a:cubicBezTo>
                    <a:pt x="21" y="53"/>
                    <a:pt x="6" y="54"/>
                    <a:pt x="9" y="38"/>
                  </a:cubicBezTo>
                  <a:cubicBezTo>
                    <a:pt x="11" y="29"/>
                    <a:pt x="20" y="25"/>
                    <a:pt x="33" y="23"/>
                  </a:cubicBezTo>
                  <a:cubicBezTo>
                    <a:pt x="35" y="22"/>
                    <a:pt x="38" y="19"/>
                    <a:pt x="40" y="16"/>
                  </a:cubicBezTo>
                  <a:cubicBezTo>
                    <a:pt x="48" y="3"/>
                    <a:pt x="56" y="0"/>
                    <a:pt x="61" y="2"/>
                  </a:cubicBezTo>
                  <a:cubicBezTo>
                    <a:pt x="66" y="5"/>
                    <a:pt x="69" y="8"/>
                    <a:pt x="74" y="10"/>
                  </a:cubicBezTo>
                  <a:cubicBezTo>
                    <a:pt x="77" y="12"/>
                    <a:pt x="81" y="13"/>
                    <a:pt x="84" y="16"/>
                  </a:cubicBezTo>
                  <a:cubicBezTo>
                    <a:pt x="89" y="24"/>
                    <a:pt x="84" y="35"/>
                    <a:pt x="81" y="42"/>
                  </a:cubicBezTo>
                  <a:cubicBezTo>
                    <a:pt x="79" y="47"/>
                    <a:pt x="74" y="56"/>
                    <a:pt x="76" y="63"/>
                  </a:cubicBezTo>
                  <a:cubicBezTo>
                    <a:pt x="78" y="72"/>
                    <a:pt x="92" y="77"/>
                    <a:pt x="101" y="79"/>
                  </a:cubicBezTo>
                  <a:cubicBezTo>
                    <a:pt x="108" y="81"/>
                    <a:pt x="130" y="82"/>
                    <a:pt x="143" y="79"/>
                  </a:cubicBezTo>
                  <a:cubicBezTo>
                    <a:pt x="155" y="76"/>
                    <a:pt x="182" y="61"/>
                    <a:pt x="188" y="51"/>
                  </a:cubicBezTo>
                  <a:cubicBezTo>
                    <a:pt x="191" y="48"/>
                    <a:pt x="191" y="48"/>
                    <a:pt x="191" y="48"/>
                  </a:cubicBezTo>
                  <a:cubicBezTo>
                    <a:pt x="200" y="44"/>
                    <a:pt x="220" y="45"/>
                    <a:pt x="220" y="45"/>
                  </a:cubicBezTo>
                  <a:cubicBezTo>
                    <a:pt x="220" y="45"/>
                    <a:pt x="216" y="49"/>
                    <a:pt x="208" y="5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3" name="Freeform 1329"/>
            <p:cNvSpPr>
              <a:spLocks/>
            </p:cNvSpPr>
            <p:nvPr userDrawn="1"/>
          </p:nvSpPr>
          <p:spPr bwMode="auto">
            <a:xfrm>
              <a:off x="298" y="203"/>
              <a:ext cx="25" cy="14"/>
            </a:xfrm>
            <a:custGeom>
              <a:avLst/>
              <a:gdLst>
                <a:gd name="T0" fmla="*/ 45 w 55"/>
                <a:gd name="T1" fmla="*/ 3 h 32"/>
                <a:gd name="T2" fmla="*/ 45 w 55"/>
                <a:gd name="T3" fmla="*/ 3 h 32"/>
                <a:gd name="T4" fmla="*/ 55 w 55"/>
                <a:gd name="T5" fmla="*/ 0 h 32"/>
                <a:gd name="T6" fmla="*/ 0 w 55"/>
                <a:gd name="T7" fmla="*/ 32 h 32"/>
                <a:gd name="T8" fmla="*/ 45 w 55"/>
                <a:gd name="T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32">
                  <a:moveTo>
                    <a:pt x="45" y="3"/>
                  </a:moveTo>
                  <a:lnTo>
                    <a:pt x="45" y="3"/>
                  </a:lnTo>
                  <a:cubicBezTo>
                    <a:pt x="48" y="1"/>
                    <a:pt x="55" y="0"/>
                    <a:pt x="55" y="0"/>
                  </a:cubicBezTo>
                  <a:cubicBezTo>
                    <a:pt x="49" y="10"/>
                    <a:pt x="21" y="28"/>
                    <a:pt x="0" y="32"/>
                  </a:cubicBezTo>
                  <a:cubicBezTo>
                    <a:pt x="11" y="29"/>
                    <a:pt x="38" y="15"/>
                    <a:pt x="4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4" name="Freeform 1330"/>
            <p:cNvSpPr>
              <a:spLocks/>
            </p:cNvSpPr>
            <p:nvPr userDrawn="1"/>
          </p:nvSpPr>
          <p:spPr bwMode="auto">
            <a:xfrm>
              <a:off x="302" y="202"/>
              <a:ext cx="26" cy="15"/>
            </a:xfrm>
            <a:custGeom>
              <a:avLst/>
              <a:gdLst>
                <a:gd name="T0" fmla="*/ 59 w 59"/>
                <a:gd name="T1" fmla="*/ 0 h 33"/>
                <a:gd name="T2" fmla="*/ 59 w 59"/>
                <a:gd name="T3" fmla="*/ 0 h 33"/>
                <a:gd name="T4" fmla="*/ 0 w 59"/>
                <a:gd name="T5" fmla="*/ 33 h 33"/>
                <a:gd name="T6" fmla="*/ 50 w 59"/>
                <a:gd name="T7" fmla="*/ 1 h 33"/>
                <a:gd name="T8" fmla="*/ 59 w 59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33">
                  <a:moveTo>
                    <a:pt x="59" y="0"/>
                  </a:moveTo>
                  <a:lnTo>
                    <a:pt x="59" y="0"/>
                  </a:lnTo>
                  <a:cubicBezTo>
                    <a:pt x="52" y="13"/>
                    <a:pt x="25" y="29"/>
                    <a:pt x="0" y="33"/>
                  </a:cubicBezTo>
                  <a:cubicBezTo>
                    <a:pt x="24" y="25"/>
                    <a:pt x="45" y="11"/>
                    <a:pt x="50" y="1"/>
                  </a:cubicBezTo>
                  <a:cubicBezTo>
                    <a:pt x="54" y="0"/>
                    <a:pt x="56" y="0"/>
                    <a:pt x="5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5" name="Freeform 1331"/>
            <p:cNvSpPr>
              <a:spLocks/>
            </p:cNvSpPr>
            <p:nvPr userDrawn="1"/>
          </p:nvSpPr>
          <p:spPr bwMode="auto">
            <a:xfrm>
              <a:off x="235" y="195"/>
              <a:ext cx="18" cy="32"/>
            </a:xfrm>
            <a:custGeom>
              <a:avLst/>
              <a:gdLst>
                <a:gd name="T0" fmla="*/ 26 w 41"/>
                <a:gd name="T1" fmla="*/ 1 h 70"/>
                <a:gd name="T2" fmla="*/ 26 w 41"/>
                <a:gd name="T3" fmla="*/ 1 h 70"/>
                <a:gd name="T4" fmla="*/ 28 w 41"/>
                <a:gd name="T5" fmla="*/ 0 h 70"/>
                <a:gd name="T6" fmla="*/ 27 w 41"/>
                <a:gd name="T7" fmla="*/ 13 h 70"/>
                <a:gd name="T8" fmla="*/ 30 w 41"/>
                <a:gd name="T9" fmla="*/ 0 h 70"/>
                <a:gd name="T10" fmla="*/ 33 w 41"/>
                <a:gd name="T11" fmla="*/ 0 h 70"/>
                <a:gd name="T12" fmla="*/ 34 w 41"/>
                <a:gd name="T13" fmla="*/ 24 h 70"/>
                <a:gd name="T14" fmla="*/ 36 w 41"/>
                <a:gd name="T15" fmla="*/ 49 h 70"/>
                <a:gd name="T16" fmla="*/ 32 w 41"/>
                <a:gd name="T17" fmla="*/ 70 h 70"/>
                <a:gd name="T18" fmla="*/ 28 w 41"/>
                <a:gd name="T19" fmla="*/ 47 h 70"/>
                <a:gd name="T20" fmla="*/ 28 w 41"/>
                <a:gd name="T21" fmla="*/ 33 h 70"/>
                <a:gd name="T22" fmla="*/ 17 w 41"/>
                <a:gd name="T23" fmla="*/ 45 h 70"/>
                <a:gd name="T24" fmla="*/ 0 w 41"/>
                <a:gd name="T25" fmla="*/ 46 h 70"/>
                <a:gd name="T26" fmla="*/ 11 w 41"/>
                <a:gd name="T27" fmla="*/ 41 h 70"/>
                <a:gd name="T28" fmla="*/ 20 w 41"/>
                <a:gd name="T29" fmla="*/ 21 h 70"/>
                <a:gd name="T30" fmla="*/ 15 w 41"/>
                <a:gd name="T31" fmla="*/ 3 h 70"/>
                <a:gd name="T32" fmla="*/ 16 w 41"/>
                <a:gd name="T33" fmla="*/ 13 h 70"/>
                <a:gd name="T34" fmla="*/ 18 w 41"/>
                <a:gd name="T35" fmla="*/ 2 h 70"/>
                <a:gd name="T36" fmla="*/ 20 w 41"/>
                <a:gd name="T37" fmla="*/ 2 h 70"/>
                <a:gd name="T38" fmla="*/ 20 w 41"/>
                <a:gd name="T39" fmla="*/ 13 h 70"/>
                <a:gd name="T40" fmla="*/ 21 w 41"/>
                <a:gd name="T41" fmla="*/ 1 h 70"/>
                <a:gd name="T42" fmla="*/ 23 w 41"/>
                <a:gd name="T43" fmla="*/ 1 h 70"/>
                <a:gd name="T44" fmla="*/ 24 w 41"/>
                <a:gd name="T45" fmla="*/ 13 h 70"/>
                <a:gd name="T46" fmla="*/ 26 w 41"/>
                <a:gd name="T47" fmla="*/ 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1" h="70">
                  <a:moveTo>
                    <a:pt x="26" y="1"/>
                  </a:moveTo>
                  <a:lnTo>
                    <a:pt x="26" y="1"/>
                  </a:lnTo>
                  <a:lnTo>
                    <a:pt x="28" y="0"/>
                  </a:lnTo>
                  <a:cubicBezTo>
                    <a:pt x="26" y="4"/>
                    <a:pt x="26" y="8"/>
                    <a:pt x="27" y="13"/>
                  </a:cubicBezTo>
                  <a:cubicBezTo>
                    <a:pt x="27" y="7"/>
                    <a:pt x="29" y="2"/>
                    <a:pt x="30" y="0"/>
                  </a:cubicBezTo>
                  <a:cubicBezTo>
                    <a:pt x="31" y="0"/>
                    <a:pt x="33" y="0"/>
                    <a:pt x="33" y="0"/>
                  </a:cubicBezTo>
                  <a:cubicBezTo>
                    <a:pt x="28" y="11"/>
                    <a:pt x="30" y="19"/>
                    <a:pt x="34" y="24"/>
                  </a:cubicBezTo>
                  <a:cubicBezTo>
                    <a:pt x="41" y="32"/>
                    <a:pt x="41" y="40"/>
                    <a:pt x="36" y="49"/>
                  </a:cubicBezTo>
                  <a:cubicBezTo>
                    <a:pt x="34" y="53"/>
                    <a:pt x="26" y="63"/>
                    <a:pt x="32" y="70"/>
                  </a:cubicBezTo>
                  <a:cubicBezTo>
                    <a:pt x="18" y="63"/>
                    <a:pt x="24" y="51"/>
                    <a:pt x="28" y="47"/>
                  </a:cubicBezTo>
                  <a:cubicBezTo>
                    <a:pt x="31" y="43"/>
                    <a:pt x="31" y="36"/>
                    <a:pt x="28" y="33"/>
                  </a:cubicBezTo>
                  <a:cubicBezTo>
                    <a:pt x="28" y="40"/>
                    <a:pt x="22" y="45"/>
                    <a:pt x="17" y="45"/>
                  </a:cubicBezTo>
                  <a:cubicBezTo>
                    <a:pt x="12" y="45"/>
                    <a:pt x="3" y="38"/>
                    <a:pt x="0" y="46"/>
                  </a:cubicBezTo>
                  <a:cubicBezTo>
                    <a:pt x="0" y="38"/>
                    <a:pt x="6" y="40"/>
                    <a:pt x="11" y="41"/>
                  </a:cubicBezTo>
                  <a:cubicBezTo>
                    <a:pt x="26" y="44"/>
                    <a:pt x="26" y="26"/>
                    <a:pt x="20" y="21"/>
                  </a:cubicBezTo>
                  <a:cubicBezTo>
                    <a:pt x="14" y="16"/>
                    <a:pt x="6" y="9"/>
                    <a:pt x="15" y="3"/>
                  </a:cubicBezTo>
                  <a:cubicBezTo>
                    <a:pt x="14" y="6"/>
                    <a:pt x="14" y="10"/>
                    <a:pt x="16" y="13"/>
                  </a:cubicBezTo>
                  <a:cubicBezTo>
                    <a:pt x="15" y="9"/>
                    <a:pt x="17" y="3"/>
                    <a:pt x="18" y="2"/>
                  </a:cubicBezTo>
                  <a:lnTo>
                    <a:pt x="20" y="2"/>
                  </a:lnTo>
                  <a:cubicBezTo>
                    <a:pt x="18" y="5"/>
                    <a:pt x="18" y="9"/>
                    <a:pt x="20" y="13"/>
                  </a:cubicBezTo>
                  <a:cubicBezTo>
                    <a:pt x="19" y="10"/>
                    <a:pt x="20" y="4"/>
                    <a:pt x="21" y="1"/>
                  </a:cubicBezTo>
                  <a:lnTo>
                    <a:pt x="23" y="1"/>
                  </a:lnTo>
                  <a:cubicBezTo>
                    <a:pt x="22" y="4"/>
                    <a:pt x="22" y="8"/>
                    <a:pt x="24" y="13"/>
                  </a:cubicBezTo>
                  <a:cubicBezTo>
                    <a:pt x="23" y="7"/>
                    <a:pt x="25" y="3"/>
                    <a:pt x="2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6" name="Freeform 1332"/>
            <p:cNvSpPr>
              <a:spLocks/>
            </p:cNvSpPr>
            <p:nvPr userDrawn="1"/>
          </p:nvSpPr>
          <p:spPr bwMode="auto">
            <a:xfrm>
              <a:off x="260" y="190"/>
              <a:ext cx="9" cy="23"/>
            </a:xfrm>
            <a:custGeom>
              <a:avLst/>
              <a:gdLst>
                <a:gd name="T0" fmla="*/ 8 w 21"/>
                <a:gd name="T1" fmla="*/ 0 h 51"/>
                <a:gd name="T2" fmla="*/ 8 w 21"/>
                <a:gd name="T3" fmla="*/ 0 h 51"/>
                <a:gd name="T4" fmla="*/ 10 w 21"/>
                <a:gd name="T5" fmla="*/ 0 h 51"/>
                <a:gd name="T6" fmla="*/ 12 w 21"/>
                <a:gd name="T7" fmla="*/ 11 h 51"/>
                <a:gd name="T8" fmla="*/ 13 w 21"/>
                <a:gd name="T9" fmla="*/ 0 h 51"/>
                <a:gd name="T10" fmla="*/ 8 w 21"/>
                <a:gd name="T11" fmla="*/ 27 h 51"/>
                <a:gd name="T12" fmla="*/ 10 w 21"/>
                <a:gd name="T13" fmla="*/ 51 h 51"/>
                <a:gd name="T14" fmla="*/ 0 w 21"/>
                <a:gd name="T15" fmla="*/ 38 h 51"/>
                <a:gd name="T16" fmla="*/ 3 w 21"/>
                <a:gd name="T17" fmla="*/ 22 h 51"/>
                <a:gd name="T18" fmla="*/ 4 w 21"/>
                <a:gd name="T19" fmla="*/ 1 h 51"/>
                <a:gd name="T20" fmla="*/ 7 w 21"/>
                <a:gd name="T21" fmla="*/ 1 h 51"/>
                <a:gd name="T22" fmla="*/ 9 w 21"/>
                <a:gd name="T23" fmla="*/ 12 h 51"/>
                <a:gd name="T24" fmla="*/ 8 w 21"/>
                <a:gd name="T25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" h="51">
                  <a:moveTo>
                    <a:pt x="8" y="0"/>
                  </a:moveTo>
                  <a:lnTo>
                    <a:pt x="8" y="0"/>
                  </a:lnTo>
                  <a:cubicBezTo>
                    <a:pt x="9" y="0"/>
                    <a:pt x="10" y="0"/>
                    <a:pt x="10" y="0"/>
                  </a:cubicBezTo>
                  <a:cubicBezTo>
                    <a:pt x="12" y="3"/>
                    <a:pt x="12" y="7"/>
                    <a:pt x="12" y="11"/>
                  </a:cubicBezTo>
                  <a:cubicBezTo>
                    <a:pt x="13" y="7"/>
                    <a:pt x="14" y="4"/>
                    <a:pt x="13" y="0"/>
                  </a:cubicBezTo>
                  <a:cubicBezTo>
                    <a:pt x="21" y="0"/>
                    <a:pt x="12" y="19"/>
                    <a:pt x="8" y="27"/>
                  </a:cubicBezTo>
                  <a:cubicBezTo>
                    <a:pt x="6" y="31"/>
                    <a:pt x="3" y="42"/>
                    <a:pt x="10" y="51"/>
                  </a:cubicBezTo>
                  <a:cubicBezTo>
                    <a:pt x="7" y="49"/>
                    <a:pt x="0" y="42"/>
                    <a:pt x="0" y="38"/>
                  </a:cubicBezTo>
                  <a:cubicBezTo>
                    <a:pt x="0" y="29"/>
                    <a:pt x="2" y="25"/>
                    <a:pt x="3" y="22"/>
                  </a:cubicBezTo>
                  <a:cubicBezTo>
                    <a:pt x="6" y="15"/>
                    <a:pt x="7" y="7"/>
                    <a:pt x="4" y="1"/>
                  </a:cubicBezTo>
                  <a:cubicBezTo>
                    <a:pt x="5" y="1"/>
                    <a:pt x="6" y="1"/>
                    <a:pt x="7" y="1"/>
                  </a:cubicBezTo>
                  <a:cubicBezTo>
                    <a:pt x="8" y="2"/>
                    <a:pt x="9" y="7"/>
                    <a:pt x="9" y="12"/>
                  </a:cubicBezTo>
                  <a:cubicBezTo>
                    <a:pt x="11" y="7"/>
                    <a:pt x="10" y="2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7" name="Freeform 1333"/>
            <p:cNvSpPr>
              <a:spLocks/>
            </p:cNvSpPr>
            <p:nvPr userDrawn="1"/>
          </p:nvSpPr>
          <p:spPr bwMode="auto">
            <a:xfrm>
              <a:off x="234" y="187"/>
              <a:ext cx="40" cy="30"/>
            </a:xfrm>
            <a:custGeom>
              <a:avLst/>
              <a:gdLst>
                <a:gd name="T0" fmla="*/ 66 w 90"/>
                <a:gd name="T1" fmla="*/ 1 h 65"/>
                <a:gd name="T2" fmla="*/ 66 w 90"/>
                <a:gd name="T3" fmla="*/ 1 h 65"/>
                <a:gd name="T4" fmla="*/ 75 w 90"/>
                <a:gd name="T5" fmla="*/ 1 h 65"/>
                <a:gd name="T6" fmla="*/ 69 w 90"/>
                <a:gd name="T7" fmla="*/ 48 h 65"/>
                <a:gd name="T8" fmla="*/ 89 w 90"/>
                <a:gd name="T9" fmla="*/ 65 h 65"/>
                <a:gd name="T10" fmla="*/ 67 w 90"/>
                <a:gd name="T11" fmla="*/ 41 h 65"/>
                <a:gd name="T12" fmla="*/ 72 w 90"/>
                <a:gd name="T13" fmla="*/ 4 h 65"/>
                <a:gd name="T14" fmla="*/ 40 w 90"/>
                <a:gd name="T15" fmla="*/ 14 h 65"/>
                <a:gd name="T16" fmla="*/ 11 w 90"/>
                <a:gd name="T17" fmla="*/ 31 h 65"/>
                <a:gd name="T18" fmla="*/ 21 w 90"/>
                <a:gd name="T19" fmla="*/ 42 h 65"/>
                <a:gd name="T20" fmla="*/ 14 w 90"/>
                <a:gd name="T21" fmla="*/ 57 h 65"/>
                <a:gd name="T22" fmla="*/ 0 w 90"/>
                <a:gd name="T23" fmla="*/ 60 h 65"/>
                <a:gd name="T24" fmla="*/ 19 w 90"/>
                <a:gd name="T25" fmla="*/ 52 h 65"/>
                <a:gd name="T26" fmla="*/ 13 w 90"/>
                <a:gd name="T27" fmla="*/ 38 h 65"/>
                <a:gd name="T28" fmla="*/ 8 w 90"/>
                <a:gd name="T29" fmla="*/ 27 h 65"/>
                <a:gd name="T30" fmla="*/ 42 w 90"/>
                <a:gd name="T31" fmla="*/ 10 h 65"/>
                <a:gd name="T32" fmla="*/ 66 w 90"/>
                <a:gd name="T33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65">
                  <a:moveTo>
                    <a:pt x="66" y="1"/>
                  </a:moveTo>
                  <a:lnTo>
                    <a:pt x="66" y="1"/>
                  </a:lnTo>
                  <a:cubicBezTo>
                    <a:pt x="70" y="0"/>
                    <a:pt x="73" y="0"/>
                    <a:pt x="75" y="1"/>
                  </a:cubicBezTo>
                  <a:cubicBezTo>
                    <a:pt x="90" y="10"/>
                    <a:pt x="68" y="32"/>
                    <a:pt x="69" y="48"/>
                  </a:cubicBezTo>
                  <a:cubicBezTo>
                    <a:pt x="70" y="58"/>
                    <a:pt x="83" y="62"/>
                    <a:pt x="89" y="65"/>
                  </a:cubicBezTo>
                  <a:cubicBezTo>
                    <a:pt x="74" y="63"/>
                    <a:pt x="64" y="55"/>
                    <a:pt x="67" y="41"/>
                  </a:cubicBezTo>
                  <a:cubicBezTo>
                    <a:pt x="68" y="30"/>
                    <a:pt x="85" y="8"/>
                    <a:pt x="72" y="4"/>
                  </a:cubicBezTo>
                  <a:cubicBezTo>
                    <a:pt x="63" y="1"/>
                    <a:pt x="53" y="12"/>
                    <a:pt x="40" y="14"/>
                  </a:cubicBezTo>
                  <a:cubicBezTo>
                    <a:pt x="29" y="16"/>
                    <a:pt x="8" y="16"/>
                    <a:pt x="11" y="31"/>
                  </a:cubicBezTo>
                  <a:cubicBezTo>
                    <a:pt x="12" y="35"/>
                    <a:pt x="18" y="38"/>
                    <a:pt x="21" y="42"/>
                  </a:cubicBezTo>
                  <a:cubicBezTo>
                    <a:pt x="26" y="49"/>
                    <a:pt x="22" y="59"/>
                    <a:pt x="14" y="57"/>
                  </a:cubicBezTo>
                  <a:cubicBezTo>
                    <a:pt x="4" y="54"/>
                    <a:pt x="2" y="55"/>
                    <a:pt x="0" y="60"/>
                  </a:cubicBezTo>
                  <a:cubicBezTo>
                    <a:pt x="1" y="44"/>
                    <a:pt x="16" y="61"/>
                    <a:pt x="19" y="52"/>
                  </a:cubicBezTo>
                  <a:cubicBezTo>
                    <a:pt x="22" y="45"/>
                    <a:pt x="17" y="42"/>
                    <a:pt x="13" y="38"/>
                  </a:cubicBezTo>
                  <a:cubicBezTo>
                    <a:pt x="11" y="36"/>
                    <a:pt x="7" y="32"/>
                    <a:pt x="8" y="27"/>
                  </a:cubicBezTo>
                  <a:cubicBezTo>
                    <a:pt x="10" y="12"/>
                    <a:pt x="30" y="13"/>
                    <a:pt x="42" y="10"/>
                  </a:cubicBezTo>
                  <a:cubicBezTo>
                    <a:pt x="49" y="9"/>
                    <a:pt x="59" y="2"/>
                    <a:pt x="6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8" name="Freeform 1334"/>
            <p:cNvSpPr>
              <a:spLocks/>
            </p:cNvSpPr>
            <p:nvPr userDrawn="1"/>
          </p:nvSpPr>
          <p:spPr bwMode="auto">
            <a:xfrm>
              <a:off x="249" y="182"/>
              <a:ext cx="16" cy="9"/>
            </a:xfrm>
            <a:custGeom>
              <a:avLst/>
              <a:gdLst>
                <a:gd name="T0" fmla="*/ 21 w 36"/>
                <a:gd name="T1" fmla="*/ 1 h 20"/>
                <a:gd name="T2" fmla="*/ 21 w 36"/>
                <a:gd name="T3" fmla="*/ 1 h 20"/>
                <a:gd name="T4" fmla="*/ 25 w 36"/>
                <a:gd name="T5" fmla="*/ 3 h 20"/>
                <a:gd name="T6" fmla="*/ 15 w 36"/>
                <a:gd name="T7" fmla="*/ 8 h 20"/>
                <a:gd name="T8" fmla="*/ 27 w 36"/>
                <a:gd name="T9" fmla="*/ 4 h 20"/>
                <a:gd name="T10" fmla="*/ 29 w 36"/>
                <a:gd name="T11" fmla="*/ 5 h 20"/>
                <a:gd name="T12" fmla="*/ 19 w 36"/>
                <a:gd name="T13" fmla="*/ 10 h 20"/>
                <a:gd name="T14" fmla="*/ 32 w 36"/>
                <a:gd name="T15" fmla="*/ 7 h 20"/>
                <a:gd name="T16" fmla="*/ 36 w 36"/>
                <a:gd name="T17" fmla="*/ 9 h 20"/>
                <a:gd name="T18" fmla="*/ 17 w 36"/>
                <a:gd name="T19" fmla="*/ 16 h 20"/>
                <a:gd name="T20" fmla="*/ 0 w 36"/>
                <a:gd name="T21" fmla="*/ 20 h 20"/>
                <a:gd name="T22" fmla="*/ 7 w 36"/>
                <a:gd name="T23" fmla="*/ 12 h 20"/>
                <a:gd name="T24" fmla="*/ 21 w 36"/>
                <a:gd name="T25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20">
                  <a:moveTo>
                    <a:pt x="21" y="1"/>
                  </a:moveTo>
                  <a:lnTo>
                    <a:pt x="21" y="1"/>
                  </a:lnTo>
                  <a:cubicBezTo>
                    <a:pt x="23" y="1"/>
                    <a:pt x="24" y="2"/>
                    <a:pt x="25" y="3"/>
                  </a:cubicBezTo>
                  <a:cubicBezTo>
                    <a:pt x="21" y="3"/>
                    <a:pt x="18" y="5"/>
                    <a:pt x="15" y="8"/>
                  </a:cubicBezTo>
                  <a:cubicBezTo>
                    <a:pt x="17" y="7"/>
                    <a:pt x="24" y="4"/>
                    <a:pt x="27" y="4"/>
                  </a:cubicBezTo>
                  <a:cubicBezTo>
                    <a:pt x="28" y="5"/>
                    <a:pt x="29" y="5"/>
                    <a:pt x="29" y="5"/>
                  </a:cubicBezTo>
                  <a:cubicBezTo>
                    <a:pt x="28" y="6"/>
                    <a:pt x="22" y="6"/>
                    <a:pt x="19" y="10"/>
                  </a:cubicBezTo>
                  <a:cubicBezTo>
                    <a:pt x="24" y="7"/>
                    <a:pt x="29" y="7"/>
                    <a:pt x="32" y="7"/>
                  </a:cubicBezTo>
                  <a:cubicBezTo>
                    <a:pt x="33" y="8"/>
                    <a:pt x="34" y="9"/>
                    <a:pt x="36" y="9"/>
                  </a:cubicBezTo>
                  <a:cubicBezTo>
                    <a:pt x="30" y="9"/>
                    <a:pt x="26" y="10"/>
                    <a:pt x="17" y="16"/>
                  </a:cubicBezTo>
                  <a:cubicBezTo>
                    <a:pt x="11" y="19"/>
                    <a:pt x="0" y="20"/>
                    <a:pt x="0" y="20"/>
                  </a:cubicBezTo>
                  <a:cubicBezTo>
                    <a:pt x="3" y="18"/>
                    <a:pt x="6" y="13"/>
                    <a:pt x="7" y="12"/>
                  </a:cubicBezTo>
                  <a:cubicBezTo>
                    <a:pt x="10" y="7"/>
                    <a:pt x="16" y="0"/>
                    <a:pt x="2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9" name="Freeform 1335"/>
            <p:cNvSpPr>
              <a:spLocks/>
            </p:cNvSpPr>
            <p:nvPr userDrawn="1"/>
          </p:nvSpPr>
          <p:spPr bwMode="auto">
            <a:xfrm>
              <a:off x="247" y="208"/>
              <a:ext cx="5" cy="8"/>
            </a:xfrm>
            <a:custGeom>
              <a:avLst/>
              <a:gdLst>
                <a:gd name="T0" fmla="*/ 1 w 12"/>
                <a:gd name="T1" fmla="*/ 0 h 19"/>
                <a:gd name="T2" fmla="*/ 1 w 12"/>
                <a:gd name="T3" fmla="*/ 0 h 19"/>
                <a:gd name="T4" fmla="*/ 5 w 12"/>
                <a:gd name="T5" fmla="*/ 19 h 19"/>
                <a:gd name="T6" fmla="*/ 1 w 12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9">
                  <a:moveTo>
                    <a:pt x="1" y="0"/>
                  </a:moveTo>
                  <a:lnTo>
                    <a:pt x="1" y="0"/>
                  </a:lnTo>
                  <a:cubicBezTo>
                    <a:pt x="2" y="4"/>
                    <a:pt x="12" y="8"/>
                    <a:pt x="5" y="19"/>
                  </a:cubicBezTo>
                  <a:cubicBezTo>
                    <a:pt x="9" y="9"/>
                    <a:pt x="0" y="5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0" name="Freeform 1336"/>
            <p:cNvSpPr>
              <a:spLocks/>
            </p:cNvSpPr>
            <p:nvPr userDrawn="1"/>
          </p:nvSpPr>
          <p:spPr bwMode="auto">
            <a:xfrm>
              <a:off x="273" y="186"/>
              <a:ext cx="30" cy="33"/>
            </a:xfrm>
            <a:custGeom>
              <a:avLst/>
              <a:gdLst>
                <a:gd name="T0" fmla="*/ 30 w 68"/>
                <a:gd name="T1" fmla="*/ 25 h 73"/>
                <a:gd name="T2" fmla="*/ 30 w 68"/>
                <a:gd name="T3" fmla="*/ 25 h 73"/>
                <a:gd name="T4" fmla="*/ 28 w 68"/>
                <a:gd name="T5" fmla="*/ 21 h 73"/>
                <a:gd name="T6" fmla="*/ 29 w 68"/>
                <a:gd name="T7" fmla="*/ 16 h 73"/>
                <a:gd name="T8" fmla="*/ 27 w 68"/>
                <a:gd name="T9" fmla="*/ 16 h 73"/>
                <a:gd name="T10" fmla="*/ 28 w 68"/>
                <a:gd name="T11" fmla="*/ 16 h 73"/>
                <a:gd name="T12" fmla="*/ 30 w 68"/>
                <a:gd name="T13" fmla="*/ 13 h 73"/>
                <a:gd name="T14" fmla="*/ 31 w 68"/>
                <a:gd name="T15" fmla="*/ 12 h 73"/>
                <a:gd name="T16" fmla="*/ 30 w 68"/>
                <a:gd name="T17" fmla="*/ 13 h 73"/>
                <a:gd name="T18" fmla="*/ 27 w 68"/>
                <a:gd name="T19" fmla="*/ 15 h 73"/>
                <a:gd name="T20" fmla="*/ 26 w 68"/>
                <a:gd name="T21" fmla="*/ 15 h 73"/>
                <a:gd name="T22" fmla="*/ 26 w 68"/>
                <a:gd name="T23" fmla="*/ 1 h 73"/>
                <a:gd name="T24" fmla="*/ 27 w 68"/>
                <a:gd name="T25" fmla="*/ 2 h 73"/>
                <a:gd name="T26" fmla="*/ 30 w 68"/>
                <a:gd name="T27" fmla="*/ 4 h 73"/>
                <a:gd name="T28" fmla="*/ 31 w 68"/>
                <a:gd name="T29" fmla="*/ 5 h 73"/>
                <a:gd name="T30" fmla="*/ 30 w 68"/>
                <a:gd name="T31" fmla="*/ 4 h 73"/>
                <a:gd name="T32" fmla="*/ 28 w 68"/>
                <a:gd name="T33" fmla="*/ 1 h 73"/>
                <a:gd name="T34" fmla="*/ 27 w 68"/>
                <a:gd name="T35" fmla="*/ 0 h 73"/>
                <a:gd name="T36" fmla="*/ 42 w 68"/>
                <a:gd name="T37" fmla="*/ 0 h 73"/>
                <a:gd name="T38" fmla="*/ 41 w 68"/>
                <a:gd name="T39" fmla="*/ 1 h 73"/>
                <a:gd name="T40" fmla="*/ 39 w 68"/>
                <a:gd name="T41" fmla="*/ 4 h 73"/>
                <a:gd name="T42" fmla="*/ 38 w 68"/>
                <a:gd name="T43" fmla="*/ 5 h 73"/>
                <a:gd name="T44" fmla="*/ 39 w 68"/>
                <a:gd name="T45" fmla="*/ 4 h 73"/>
                <a:gd name="T46" fmla="*/ 42 w 68"/>
                <a:gd name="T47" fmla="*/ 2 h 73"/>
                <a:gd name="T48" fmla="*/ 42 w 68"/>
                <a:gd name="T49" fmla="*/ 1 h 73"/>
                <a:gd name="T50" fmla="*/ 42 w 68"/>
                <a:gd name="T51" fmla="*/ 15 h 73"/>
                <a:gd name="T52" fmla="*/ 42 w 68"/>
                <a:gd name="T53" fmla="*/ 15 h 73"/>
                <a:gd name="T54" fmla="*/ 39 w 68"/>
                <a:gd name="T55" fmla="*/ 13 h 73"/>
                <a:gd name="T56" fmla="*/ 38 w 68"/>
                <a:gd name="T57" fmla="*/ 12 h 73"/>
                <a:gd name="T58" fmla="*/ 39 w 68"/>
                <a:gd name="T59" fmla="*/ 13 h 73"/>
                <a:gd name="T60" fmla="*/ 41 w 68"/>
                <a:gd name="T61" fmla="*/ 16 h 73"/>
                <a:gd name="T62" fmla="*/ 42 w 68"/>
                <a:gd name="T63" fmla="*/ 16 h 73"/>
                <a:gd name="T64" fmla="*/ 40 w 68"/>
                <a:gd name="T65" fmla="*/ 16 h 73"/>
                <a:gd name="T66" fmla="*/ 41 w 68"/>
                <a:gd name="T67" fmla="*/ 21 h 73"/>
                <a:gd name="T68" fmla="*/ 39 w 68"/>
                <a:gd name="T69" fmla="*/ 25 h 73"/>
                <a:gd name="T70" fmla="*/ 39 w 68"/>
                <a:gd name="T71" fmla="*/ 25 h 73"/>
                <a:gd name="T72" fmla="*/ 39 w 68"/>
                <a:gd name="T73" fmla="*/ 28 h 73"/>
                <a:gd name="T74" fmla="*/ 41 w 68"/>
                <a:gd name="T75" fmla="*/ 29 h 73"/>
                <a:gd name="T76" fmla="*/ 41 w 68"/>
                <a:gd name="T77" fmla="*/ 26 h 73"/>
                <a:gd name="T78" fmla="*/ 42 w 68"/>
                <a:gd name="T79" fmla="*/ 26 h 73"/>
                <a:gd name="T80" fmla="*/ 47 w 68"/>
                <a:gd name="T81" fmla="*/ 27 h 73"/>
                <a:gd name="T82" fmla="*/ 63 w 68"/>
                <a:gd name="T83" fmla="*/ 51 h 73"/>
                <a:gd name="T84" fmla="*/ 56 w 68"/>
                <a:gd name="T85" fmla="*/ 66 h 73"/>
                <a:gd name="T86" fmla="*/ 56 w 68"/>
                <a:gd name="T87" fmla="*/ 73 h 73"/>
                <a:gd name="T88" fmla="*/ 34 w 68"/>
                <a:gd name="T89" fmla="*/ 73 h 73"/>
                <a:gd name="T90" fmla="*/ 12 w 68"/>
                <a:gd name="T91" fmla="*/ 73 h 73"/>
                <a:gd name="T92" fmla="*/ 13 w 68"/>
                <a:gd name="T93" fmla="*/ 66 h 73"/>
                <a:gd name="T94" fmla="*/ 6 w 68"/>
                <a:gd name="T95" fmla="*/ 51 h 73"/>
                <a:gd name="T96" fmla="*/ 22 w 68"/>
                <a:gd name="T97" fmla="*/ 27 h 73"/>
                <a:gd name="T98" fmla="*/ 27 w 68"/>
                <a:gd name="T99" fmla="*/ 26 h 73"/>
                <a:gd name="T100" fmla="*/ 27 w 68"/>
                <a:gd name="T101" fmla="*/ 26 h 73"/>
                <a:gd name="T102" fmla="*/ 28 w 68"/>
                <a:gd name="T103" fmla="*/ 29 h 73"/>
                <a:gd name="T104" fmla="*/ 30 w 68"/>
                <a:gd name="T105" fmla="*/ 28 h 73"/>
                <a:gd name="T106" fmla="*/ 29 w 68"/>
                <a:gd name="T107" fmla="*/ 25 h 73"/>
                <a:gd name="T108" fmla="*/ 30 w 68"/>
                <a:gd name="T109" fmla="*/ 2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8" h="73">
                  <a:moveTo>
                    <a:pt x="30" y="25"/>
                  </a:moveTo>
                  <a:lnTo>
                    <a:pt x="30" y="25"/>
                  </a:lnTo>
                  <a:cubicBezTo>
                    <a:pt x="29" y="24"/>
                    <a:pt x="28" y="22"/>
                    <a:pt x="28" y="21"/>
                  </a:cubicBezTo>
                  <a:cubicBezTo>
                    <a:pt x="28" y="19"/>
                    <a:pt x="28" y="17"/>
                    <a:pt x="29" y="16"/>
                  </a:cubicBezTo>
                  <a:lnTo>
                    <a:pt x="27" y="16"/>
                  </a:lnTo>
                  <a:lnTo>
                    <a:pt x="28" y="16"/>
                  </a:lnTo>
                  <a:cubicBezTo>
                    <a:pt x="29" y="15"/>
                    <a:pt x="29" y="14"/>
                    <a:pt x="30" y="13"/>
                  </a:cubicBezTo>
                  <a:cubicBezTo>
                    <a:pt x="30" y="13"/>
                    <a:pt x="31" y="12"/>
                    <a:pt x="31" y="12"/>
                  </a:cubicBezTo>
                  <a:cubicBezTo>
                    <a:pt x="31" y="12"/>
                    <a:pt x="30" y="12"/>
                    <a:pt x="30" y="13"/>
                  </a:cubicBezTo>
                  <a:cubicBezTo>
                    <a:pt x="29" y="13"/>
                    <a:pt x="28" y="14"/>
                    <a:pt x="27" y="15"/>
                  </a:cubicBezTo>
                  <a:lnTo>
                    <a:pt x="26" y="15"/>
                  </a:lnTo>
                  <a:lnTo>
                    <a:pt x="26" y="1"/>
                  </a:lnTo>
                  <a:lnTo>
                    <a:pt x="27" y="2"/>
                  </a:lnTo>
                  <a:cubicBezTo>
                    <a:pt x="28" y="2"/>
                    <a:pt x="29" y="3"/>
                    <a:pt x="30" y="4"/>
                  </a:cubicBezTo>
                  <a:cubicBezTo>
                    <a:pt x="30" y="4"/>
                    <a:pt x="31" y="5"/>
                    <a:pt x="31" y="5"/>
                  </a:cubicBezTo>
                  <a:cubicBezTo>
                    <a:pt x="31" y="5"/>
                    <a:pt x="30" y="4"/>
                    <a:pt x="30" y="4"/>
                  </a:cubicBezTo>
                  <a:cubicBezTo>
                    <a:pt x="29" y="3"/>
                    <a:pt x="29" y="2"/>
                    <a:pt x="28" y="1"/>
                  </a:cubicBezTo>
                  <a:lnTo>
                    <a:pt x="27" y="0"/>
                  </a:lnTo>
                  <a:lnTo>
                    <a:pt x="42" y="0"/>
                  </a:lnTo>
                  <a:lnTo>
                    <a:pt x="41" y="1"/>
                  </a:lnTo>
                  <a:cubicBezTo>
                    <a:pt x="40" y="2"/>
                    <a:pt x="40" y="3"/>
                    <a:pt x="39" y="4"/>
                  </a:cubicBezTo>
                  <a:cubicBezTo>
                    <a:pt x="38" y="4"/>
                    <a:pt x="38" y="5"/>
                    <a:pt x="38" y="5"/>
                  </a:cubicBezTo>
                  <a:cubicBezTo>
                    <a:pt x="38" y="5"/>
                    <a:pt x="39" y="4"/>
                    <a:pt x="39" y="4"/>
                  </a:cubicBezTo>
                  <a:cubicBezTo>
                    <a:pt x="40" y="3"/>
                    <a:pt x="41" y="2"/>
                    <a:pt x="42" y="2"/>
                  </a:cubicBezTo>
                  <a:lnTo>
                    <a:pt x="42" y="1"/>
                  </a:lnTo>
                  <a:lnTo>
                    <a:pt x="42" y="15"/>
                  </a:lnTo>
                  <a:lnTo>
                    <a:pt x="42" y="15"/>
                  </a:lnTo>
                  <a:cubicBezTo>
                    <a:pt x="41" y="14"/>
                    <a:pt x="40" y="13"/>
                    <a:pt x="39" y="13"/>
                  </a:cubicBezTo>
                  <a:cubicBezTo>
                    <a:pt x="39" y="12"/>
                    <a:pt x="38" y="12"/>
                    <a:pt x="38" y="12"/>
                  </a:cubicBezTo>
                  <a:cubicBezTo>
                    <a:pt x="38" y="12"/>
                    <a:pt x="38" y="13"/>
                    <a:pt x="39" y="13"/>
                  </a:cubicBezTo>
                  <a:cubicBezTo>
                    <a:pt x="40" y="14"/>
                    <a:pt x="40" y="15"/>
                    <a:pt x="41" y="16"/>
                  </a:cubicBezTo>
                  <a:lnTo>
                    <a:pt x="42" y="16"/>
                  </a:lnTo>
                  <a:lnTo>
                    <a:pt x="40" y="16"/>
                  </a:lnTo>
                  <a:cubicBezTo>
                    <a:pt x="41" y="17"/>
                    <a:pt x="41" y="19"/>
                    <a:pt x="41" y="21"/>
                  </a:cubicBezTo>
                  <a:cubicBezTo>
                    <a:pt x="41" y="22"/>
                    <a:pt x="40" y="24"/>
                    <a:pt x="39" y="25"/>
                  </a:cubicBezTo>
                  <a:lnTo>
                    <a:pt x="39" y="25"/>
                  </a:lnTo>
                  <a:lnTo>
                    <a:pt x="39" y="28"/>
                  </a:lnTo>
                  <a:lnTo>
                    <a:pt x="41" y="29"/>
                  </a:lnTo>
                  <a:lnTo>
                    <a:pt x="41" y="26"/>
                  </a:lnTo>
                  <a:lnTo>
                    <a:pt x="42" y="26"/>
                  </a:lnTo>
                  <a:cubicBezTo>
                    <a:pt x="44" y="26"/>
                    <a:pt x="46" y="26"/>
                    <a:pt x="47" y="27"/>
                  </a:cubicBezTo>
                  <a:cubicBezTo>
                    <a:pt x="60" y="30"/>
                    <a:pt x="68" y="36"/>
                    <a:pt x="63" y="51"/>
                  </a:cubicBezTo>
                  <a:cubicBezTo>
                    <a:pt x="61" y="56"/>
                    <a:pt x="59" y="61"/>
                    <a:pt x="56" y="66"/>
                  </a:cubicBezTo>
                  <a:lnTo>
                    <a:pt x="56" y="73"/>
                  </a:lnTo>
                  <a:cubicBezTo>
                    <a:pt x="56" y="73"/>
                    <a:pt x="40" y="73"/>
                    <a:pt x="34" y="73"/>
                  </a:cubicBezTo>
                  <a:cubicBezTo>
                    <a:pt x="28" y="73"/>
                    <a:pt x="12" y="73"/>
                    <a:pt x="12" y="73"/>
                  </a:cubicBezTo>
                  <a:lnTo>
                    <a:pt x="13" y="66"/>
                  </a:lnTo>
                  <a:cubicBezTo>
                    <a:pt x="10" y="61"/>
                    <a:pt x="8" y="56"/>
                    <a:pt x="6" y="51"/>
                  </a:cubicBezTo>
                  <a:cubicBezTo>
                    <a:pt x="0" y="36"/>
                    <a:pt x="9" y="30"/>
                    <a:pt x="22" y="27"/>
                  </a:cubicBezTo>
                  <a:cubicBezTo>
                    <a:pt x="23" y="26"/>
                    <a:pt x="25" y="26"/>
                    <a:pt x="27" y="26"/>
                  </a:cubicBezTo>
                  <a:lnTo>
                    <a:pt x="27" y="26"/>
                  </a:lnTo>
                  <a:lnTo>
                    <a:pt x="28" y="29"/>
                  </a:lnTo>
                  <a:lnTo>
                    <a:pt x="30" y="28"/>
                  </a:lnTo>
                  <a:lnTo>
                    <a:pt x="29" y="25"/>
                  </a:lnTo>
                  <a:lnTo>
                    <a:pt x="30" y="2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1" name="Freeform 1337"/>
            <p:cNvSpPr>
              <a:spLocks/>
            </p:cNvSpPr>
            <p:nvPr userDrawn="1"/>
          </p:nvSpPr>
          <p:spPr bwMode="auto">
            <a:xfrm>
              <a:off x="290" y="208"/>
              <a:ext cx="0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0"/>
                  </a:cubicBezTo>
                  <a:lnTo>
                    <a:pt x="1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2" name="Freeform 1338"/>
            <p:cNvSpPr>
              <a:spLocks/>
            </p:cNvSpPr>
            <p:nvPr userDrawn="1"/>
          </p:nvSpPr>
          <p:spPr bwMode="auto">
            <a:xfrm>
              <a:off x="299" y="208"/>
              <a:ext cx="1" cy="2"/>
            </a:xfrm>
            <a:custGeom>
              <a:avLst/>
              <a:gdLst>
                <a:gd name="T0" fmla="*/ 2 w 2"/>
                <a:gd name="T1" fmla="*/ 2 h 5"/>
                <a:gd name="T2" fmla="*/ 2 w 2"/>
                <a:gd name="T3" fmla="*/ 2 h 5"/>
                <a:gd name="T4" fmla="*/ 1 w 2"/>
                <a:gd name="T5" fmla="*/ 5 h 5"/>
                <a:gd name="T6" fmla="*/ 0 w 2"/>
                <a:gd name="T7" fmla="*/ 3 h 5"/>
                <a:gd name="T8" fmla="*/ 2 w 2"/>
                <a:gd name="T9" fmla="*/ 0 h 5"/>
                <a:gd name="T10" fmla="*/ 2 w 2"/>
                <a:gd name="T11" fmla="*/ 1 h 5"/>
                <a:gd name="T12" fmla="*/ 2 w 2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5">
                  <a:moveTo>
                    <a:pt x="2" y="2"/>
                  </a:moveTo>
                  <a:lnTo>
                    <a:pt x="2" y="2"/>
                  </a:lnTo>
                  <a:cubicBezTo>
                    <a:pt x="2" y="3"/>
                    <a:pt x="1" y="4"/>
                    <a:pt x="1" y="5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lnTo>
                    <a:pt x="2" y="1"/>
                  </a:lnTo>
                  <a:cubicBezTo>
                    <a:pt x="2" y="1"/>
                    <a:pt x="2" y="1"/>
                    <a:pt x="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3" name="Freeform 1339"/>
            <p:cNvSpPr>
              <a:spLocks/>
            </p:cNvSpPr>
            <p:nvPr userDrawn="1"/>
          </p:nvSpPr>
          <p:spPr bwMode="auto">
            <a:xfrm>
              <a:off x="299" y="205"/>
              <a:ext cx="2" cy="2"/>
            </a:xfrm>
            <a:custGeom>
              <a:avLst/>
              <a:gdLst>
                <a:gd name="T0" fmla="*/ 3 w 3"/>
                <a:gd name="T1" fmla="*/ 6 h 6"/>
                <a:gd name="T2" fmla="*/ 3 w 3"/>
                <a:gd name="T3" fmla="*/ 6 h 6"/>
                <a:gd name="T4" fmla="*/ 2 w 3"/>
                <a:gd name="T5" fmla="*/ 6 h 6"/>
                <a:gd name="T6" fmla="*/ 0 w 3"/>
                <a:gd name="T7" fmla="*/ 3 h 6"/>
                <a:gd name="T8" fmla="*/ 3 w 3"/>
                <a:gd name="T9" fmla="*/ 0 h 6"/>
                <a:gd name="T10" fmla="*/ 3 w 3"/>
                <a:gd name="T11" fmla="*/ 2 h 6"/>
                <a:gd name="T12" fmla="*/ 3 w 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3" y="6"/>
                  </a:moveTo>
                  <a:lnTo>
                    <a:pt x="3" y="6"/>
                  </a:lnTo>
                  <a:lnTo>
                    <a:pt x="2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lnTo>
                    <a:pt x="3" y="2"/>
                  </a:lnTo>
                  <a:cubicBezTo>
                    <a:pt x="3" y="3"/>
                    <a:pt x="3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4" name="Freeform 1340"/>
            <p:cNvSpPr>
              <a:spLocks/>
            </p:cNvSpPr>
            <p:nvPr userDrawn="1"/>
          </p:nvSpPr>
          <p:spPr bwMode="auto">
            <a:xfrm>
              <a:off x="301" y="204"/>
              <a:ext cx="0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0 w 1"/>
                <a:gd name="T5" fmla="*/ 1 h 2"/>
                <a:gd name="T6" fmla="*/ 0 w 1"/>
                <a:gd name="T7" fmla="*/ 0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lnTo>
                    <a:pt x="0" y="1"/>
                  </a:lnTo>
                  <a:lnTo>
                    <a:pt x="0" y="0"/>
                  </a:lnTo>
                  <a:cubicBezTo>
                    <a:pt x="0" y="0"/>
                    <a:pt x="1" y="1"/>
                    <a:pt x="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5" name="Freeform 1341"/>
            <p:cNvSpPr>
              <a:spLocks/>
            </p:cNvSpPr>
            <p:nvPr userDrawn="1"/>
          </p:nvSpPr>
          <p:spPr bwMode="auto">
            <a:xfrm>
              <a:off x="299" y="201"/>
              <a:ext cx="2" cy="3"/>
            </a:xfrm>
            <a:custGeom>
              <a:avLst/>
              <a:gdLst>
                <a:gd name="T0" fmla="*/ 3 w 3"/>
                <a:gd name="T1" fmla="*/ 5 h 6"/>
                <a:gd name="T2" fmla="*/ 3 w 3"/>
                <a:gd name="T3" fmla="*/ 5 h 6"/>
                <a:gd name="T4" fmla="*/ 3 w 3"/>
                <a:gd name="T5" fmla="*/ 6 h 6"/>
                <a:gd name="T6" fmla="*/ 0 w 3"/>
                <a:gd name="T7" fmla="*/ 2 h 6"/>
                <a:gd name="T8" fmla="*/ 1 w 3"/>
                <a:gd name="T9" fmla="*/ 0 h 6"/>
                <a:gd name="T10" fmla="*/ 3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5"/>
                  </a:moveTo>
                  <a:lnTo>
                    <a:pt x="3" y="5"/>
                  </a:lnTo>
                  <a:lnTo>
                    <a:pt x="3" y="6"/>
                  </a:lnTo>
                  <a:cubicBezTo>
                    <a:pt x="2" y="4"/>
                    <a:pt x="1" y="3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2" y="2"/>
                    <a:pt x="3" y="3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6" name="Freeform 1342"/>
            <p:cNvSpPr>
              <a:spLocks/>
            </p:cNvSpPr>
            <p:nvPr userDrawn="1"/>
          </p:nvSpPr>
          <p:spPr bwMode="auto">
            <a:xfrm>
              <a:off x="298" y="200"/>
              <a:ext cx="2" cy="2"/>
            </a:xfrm>
            <a:custGeom>
              <a:avLst/>
              <a:gdLst>
                <a:gd name="T0" fmla="*/ 4 w 4"/>
                <a:gd name="T1" fmla="*/ 3 h 4"/>
                <a:gd name="T2" fmla="*/ 4 w 4"/>
                <a:gd name="T3" fmla="*/ 3 h 4"/>
                <a:gd name="T4" fmla="*/ 3 w 4"/>
                <a:gd name="T5" fmla="*/ 4 h 4"/>
                <a:gd name="T6" fmla="*/ 0 w 4"/>
                <a:gd name="T7" fmla="*/ 1 h 4"/>
                <a:gd name="T8" fmla="*/ 0 w 4"/>
                <a:gd name="T9" fmla="*/ 0 h 4"/>
                <a:gd name="T10" fmla="*/ 3 w 4"/>
                <a:gd name="T11" fmla="*/ 3 h 4"/>
                <a:gd name="T12" fmla="*/ 4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4" y="3"/>
                  </a:moveTo>
                  <a:lnTo>
                    <a:pt x="4" y="3"/>
                  </a:lnTo>
                  <a:lnTo>
                    <a:pt x="3" y="4"/>
                  </a:lnTo>
                  <a:cubicBezTo>
                    <a:pt x="2" y="3"/>
                    <a:pt x="1" y="2"/>
                    <a:pt x="0" y="1"/>
                  </a:cubicBezTo>
                  <a:lnTo>
                    <a:pt x="0" y="0"/>
                  </a:lnTo>
                  <a:cubicBezTo>
                    <a:pt x="1" y="1"/>
                    <a:pt x="2" y="2"/>
                    <a:pt x="3" y="3"/>
                  </a:cubicBezTo>
                  <a:lnTo>
                    <a:pt x="4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7" name="Rectangle 1343"/>
            <p:cNvSpPr>
              <a:spLocks noChangeArrowheads="1"/>
            </p:cNvSpPr>
            <p:nvPr userDrawn="1"/>
          </p:nvSpPr>
          <p:spPr bwMode="auto">
            <a:xfrm>
              <a:off x="298" y="200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8" name="Freeform 1344"/>
            <p:cNvSpPr>
              <a:spLocks/>
            </p:cNvSpPr>
            <p:nvPr userDrawn="1"/>
          </p:nvSpPr>
          <p:spPr bwMode="auto">
            <a:xfrm>
              <a:off x="295" y="199"/>
              <a:ext cx="3" cy="3"/>
            </a:xfrm>
            <a:custGeom>
              <a:avLst/>
              <a:gdLst>
                <a:gd name="T0" fmla="*/ 4 w 5"/>
                <a:gd name="T1" fmla="*/ 1 h 6"/>
                <a:gd name="T2" fmla="*/ 4 w 5"/>
                <a:gd name="T3" fmla="*/ 1 h 6"/>
                <a:gd name="T4" fmla="*/ 5 w 5"/>
                <a:gd name="T5" fmla="*/ 3 h 6"/>
                <a:gd name="T6" fmla="*/ 3 w 5"/>
                <a:gd name="T7" fmla="*/ 6 h 6"/>
                <a:gd name="T8" fmla="*/ 0 w 5"/>
                <a:gd name="T9" fmla="*/ 3 h 6"/>
                <a:gd name="T10" fmla="*/ 2 w 5"/>
                <a:gd name="T11" fmla="*/ 0 h 6"/>
                <a:gd name="T12" fmla="*/ 4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4" y="1"/>
                  </a:moveTo>
                  <a:lnTo>
                    <a:pt x="4" y="1"/>
                  </a:lnTo>
                  <a:cubicBezTo>
                    <a:pt x="4" y="2"/>
                    <a:pt x="5" y="2"/>
                    <a:pt x="5" y="3"/>
                  </a:cubicBezTo>
                  <a:cubicBezTo>
                    <a:pt x="4" y="4"/>
                    <a:pt x="4" y="5"/>
                    <a:pt x="3" y="6"/>
                  </a:cubicBez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3" y="1"/>
                    <a:pt x="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9" name="Freeform 1345"/>
            <p:cNvSpPr>
              <a:spLocks/>
            </p:cNvSpPr>
            <p:nvPr userDrawn="1"/>
          </p:nvSpPr>
          <p:spPr bwMode="auto">
            <a:xfrm>
              <a:off x="294" y="199"/>
              <a:ext cx="2" cy="1"/>
            </a:xfrm>
            <a:custGeom>
              <a:avLst/>
              <a:gdLst>
                <a:gd name="T0" fmla="*/ 4 w 4"/>
                <a:gd name="T1" fmla="*/ 1 h 4"/>
                <a:gd name="T2" fmla="*/ 4 w 4"/>
                <a:gd name="T3" fmla="*/ 1 h 4"/>
                <a:gd name="T4" fmla="*/ 3 w 4"/>
                <a:gd name="T5" fmla="*/ 4 h 4"/>
                <a:gd name="T6" fmla="*/ 0 w 4"/>
                <a:gd name="T7" fmla="*/ 1 h 4"/>
                <a:gd name="T8" fmla="*/ 0 w 4"/>
                <a:gd name="T9" fmla="*/ 0 h 4"/>
                <a:gd name="T10" fmla="*/ 4 w 4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1"/>
                  </a:moveTo>
                  <a:lnTo>
                    <a:pt x="4" y="1"/>
                  </a:lnTo>
                  <a:cubicBezTo>
                    <a:pt x="4" y="2"/>
                    <a:pt x="3" y="3"/>
                    <a:pt x="3" y="4"/>
                  </a:cubicBezTo>
                  <a:cubicBezTo>
                    <a:pt x="2" y="3"/>
                    <a:pt x="1" y="2"/>
                    <a:pt x="0" y="1"/>
                  </a:cubicBezTo>
                  <a:lnTo>
                    <a:pt x="0" y="0"/>
                  </a:lnTo>
                  <a:cubicBezTo>
                    <a:pt x="2" y="0"/>
                    <a:pt x="3" y="1"/>
                    <a:pt x="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0" name="Freeform 1346"/>
            <p:cNvSpPr>
              <a:spLocks/>
            </p:cNvSpPr>
            <p:nvPr userDrawn="1"/>
          </p:nvSpPr>
          <p:spPr bwMode="auto">
            <a:xfrm>
              <a:off x="294" y="200"/>
              <a:ext cx="1" cy="2"/>
            </a:xfrm>
            <a:custGeom>
              <a:avLst/>
              <a:gdLst>
                <a:gd name="T0" fmla="*/ 1 w 3"/>
                <a:gd name="T1" fmla="*/ 0 h 6"/>
                <a:gd name="T2" fmla="*/ 1 w 3"/>
                <a:gd name="T3" fmla="*/ 0 h 6"/>
                <a:gd name="T4" fmla="*/ 3 w 3"/>
                <a:gd name="T5" fmla="*/ 2 h 6"/>
                <a:gd name="T6" fmla="*/ 1 w 3"/>
                <a:gd name="T7" fmla="*/ 6 h 6"/>
                <a:gd name="T8" fmla="*/ 0 w 3"/>
                <a:gd name="T9" fmla="*/ 5 h 6"/>
                <a:gd name="T10" fmla="*/ 1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2" y="2"/>
                    <a:pt x="3" y="2"/>
                  </a:cubicBezTo>
                  <a:cubicBezTo>
                    <a:pt x="2" y="3"/>
                    <a:pt x="1" y="5"/>
                    <a:pt x="1" y="6"/>
                  </a:cubicBezTo>
                  <a:lnTo>
                    <a:pt x="0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1" name="Freeform 1347"/>
            <p:cNvSpPr>
              <a:spLocks/>
            </p:cNvSpPr>
            <p:nvPr userDrawn="1"/>
          </p:nvSpPr>
          <p:spPr bwMode="auto">
            <a:xfrm>
              <a:off x="294" y="202"/>
              <a:ext cx="0" cy="1"/>
            </a:xfrm>
            <a:custGeom>
              <a:avLst/>
              <a:gdLst>
                <a:gd name="T0" fmla="*/ 0 h 1"/>
                <a:gd name="T1" fmla="*/ 0 h 1"/>
                <a:gd name="T2" fmla="*/ 0 h 1"/>
                <a:gd name="T3" fmla="*/ 1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2" name="Freeform 1348"/>
            <p:cNvSpPr>
              <a:spLocks/>
            </p:cNvSpPr>
            <p:nvPr userDrawn="1"/>
          </p:nvSpPr>
          <p:spPr bwMode="auto">
            <a:xfrm>
              <a:off x="293" y="203"/>
              <a:ext cx="2" cy="2"/>
            </a:xfrm>
            <a:custGeom>
              <a:avLst/>
              <a:gdLst>
                <a:gd name="T0" fmla="*/ 0 w 4"/>
                <a:gd name="T1" fmla="*/ 1 h 6"/>
                <a:gd name="T2" fmla="*/ 0 w 4"/>
                <a:gd name="T3" fmla="*/ 1 h 6"/>
                <a:gd name="T4" fmla="*/ 2 w 4"/>
                <a:gd name="T5" fmla="*/ 0 h 6"/>
                <a:gd name="T6" fmla="*/ 4 w 4"/>
                <a:gd name="T7" fmla="*/ 3 h 6"/>
                <a:gd name="T8" fmla="*/ 2 w 4"/>
                <a:gd name="T9" fmla="*/ 6 h 6"/>
                <a:gd name="T10" fmla="*/ 0 w 4"/>
                <a:gd name="T11" fmla="*/ 3 h 6"/>
                <a:gd name="T12" fmla="*/ 0 w 4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6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1" y="0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ubicBezTo>
                    <a:pt x="4" y="4"/>
                    <a:pt x="3" y="5"/>
                    <a:pt x="2" y="6"/>
                  </a:cubicBezTo>
                  <a:cubicBezTo>
                    <a:pt x="1" y="5"/>
                    <a:pt x="1" y="4"/>
                    <a:pt x="0" y="3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3" name="Freeform 1349"/>
            <p:cNvSpPr>
              <a:spLocks/>
            </p:cNvSpPr>
            <p:nvPr userDrawn="1"/>
          </p:nvSpPr>
          <p:spPr bwMode="auto">
            <a:xfrm>
              <a:off x="293" y="205"/>
              <a:ext cx="1" cy="2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3 w 3"/>
                <a:gd name="T5" fmla="*/ 2 h 5"/>
                <a:gd name="T6" fmla="*/ 0 w 3"/>
                <a:gd name="T7" fmla="*/ 5 h 5"/>
                <a:gd name="T8" fmla="*/ 1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2" y="1"/>
                    <a:pt x="3" y="2"/>
                  </a:cubicBezTo>
                  <a:cubicBezTo>
                    <a:pt x="2" y="3"/>
                    <a:pt x="1" y="4"/>
                    <a:pt x="0" y="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4" name="Freeform 1350"/>
            <p:cNvSpPr>
              <a:spLocks/>
            </p:cNvSpPr>
            <p:nvPr userDrawn="1"/>
          </p:nvSpPr>
          <p:spPr bwMode="auto">
            <a:xfrm>
              <a:off x="292" y="207"/>
              <a:ext cx="2" cy="3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1 w 3"/>
                <a:gd name="T5" fmla="*/ 0 h 5"/>
                <a:gd name="T6" fmla="*/ 3 w 3"/>
                <a:gd name="T7" fmla="*/ 2 h 5"/>
                <a:gd name="T8" fmla="*/ 1 w 3"/>
                <a:gd name="T9" fmla="*/ 5 h 5"/>
                <a:gd name="T10" fmla="*/ 1 w 3"/>
                <a:gd name="T11" fmla="*/ 4 h 5"/>
                <a:gd name="T12" fmla="*/ 0 w 3"/>
                <a:gd name="T13" fmla="*/ 4 h 5"/>
                <a:gd name="T14" fmla="*/ 0 w 3"/>
                <a:gd name="T15" fmla="*/ 4 h 5"/>
                <a:gd name="T16" fmla="*/ 1 w 3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ubicBezTo>
                    <a:pt x="2" y="0"/>
                    <a:pt x="3" y="1"/>
                    <a:pt x="3" y="2"/>
                  </a:cubicBezTo>
                  <a:cubicBezTo>
                    <a:pt x="2" y="3"/>
                    <a:pt x="2" y="4"/>
                    <a:pt x="1" y="5"/>
                  </a:cubicBezTo>
                  <a:lnTo>
                    <a:pt x="1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5" name="Freeform 1351"/>
            <p:cNvSpPr>
              <a:spLocks/>
            </p:cNvSpPr>
            <p:nvPr userDrawn="1"/>
          </p:nvSpPr>
          <p:spPr bwMode="auto">
            <a:xfrm>
              <a:off x="292" y="210"/>
              <a:ext cx="1" cy="0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1 h 2"/>
                <a:gd name="T4" fmla="*/ 0 w 1"/>
                <a:gd name="T5" fmla="*/ 2 h 2"/>
                <a:gd name="T6" fmla="*/ 1 w 1"/>
                <a:gd name="T7" fmla="*/ 0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2"/>
                  </a:cubicBezTo>
                  <a:cubicBezTo>
                    <a:pt x="0" y="1"/>
                    <a:pt x="0" y="1"/>
                    <a:pt x="1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6" name="Freeform 1352"/>
            <p:cNvSpPr>
              <a:spLocks/>
            </p:cNvSpPr>
            <p:nvPr userDrawn="1"/>
          </p:nvSpPr>
          <p:spPr bwMode="auto">
            <a:xfrm>
              <a:off x="297" y="214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7" name="Freeform 1353"/>
            <p:cNvSpPr>
              <a:spLocks/>
            </p:cNvSpPr>
            <p:nvPr userDrawn="1"/>
          </p:nvSpPr>
          <p:spPr bwMode="auto">
            <a:xfrm>
              <a:off x="297" y="213"/>
              <a:ext cx="1" cy="1"/>
            </a:xfrm>
            <a:custGeom>
              <a:avLst/>
              <a:gdLst>
                <a:gd name="T0" fmla="*/ 0 w 3"/>
                <a:gd name="T1" fmla="*/ 2 h 3"/>
                <a:gd name="T2" fmla="*/ 0 w 3"/>
                <a:gd name="T3" fmla="*/ 2 h 3"/>
                <a:gd name="T4" fmla="*/ 3 w 3"/>
                <a:gd name="T5" fmla="*/ 0 h 3"/>
                <a:gd name="T6" fmla="*/ 1 w 3"/>
                <a:gd name="T7" fmla="*/ 3 h 3"/>
                <a:gd name="T8" fmla="*/ 1 w 3"/>
                <a:gd name="T9" fmla="*/ 3 h 3"/>
                <a:gd name="T10" fmla="*/ 0 w 3"/>
                <a:gd name="T11" fmla="*/ 3 h 3"/>
                <a:gd name="T12" fmla="*/ 0 w 3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lnTo>
                    <a:pt x="0" y="2"/>
                  </a:lnTo>
                  <a:cubicBezTo>
                    <a:pt x="1" y="1"/>
                    <a:pt x="2" y="0"/>
                    <a:pt x="3" y="0"/>
                  </a:cubicBezTo>
                  <a:cubicBezTo>
                    <a:pt x="3" y="1"/>
                    <a:pt x="2" y="2"/>
                    <a:pt x="1" y="3"/>
                  </a:cubicBezTo>
                  <a:lnTo>
                    <a:pt x="1" y="3"/>
                  </a:lnTo>
                  <a:lnTo>
                    <a:pt x="0" y="3"/>
                  </a:lnTo>
                  <a:cubicBezTo>
                    <a:pt x="0" y="3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8" name="Freeform 1354"/>
            <p:cNvSpPr>
              <a:spLocks/>
            </p:cNvSpPr>
            <p:nvPr userDrawn="1"/>
          </p:nvSpPr>
          <p:spPr bwMode="auto">
            <a:xfrm>
              <a:off x="298" y="210"/>
              <a:ext cx="1" cy="2"/>
            </a:xfrm>
            <a:custGeom>
              <a:avLst/>
              <a:gdLst>
                <a:gd name="T0" fmla="*/ 2 w 3"/>
                <a:gd name="T1" fmla="*/ 5 h 6"/>
                <a:gd name="T2" fmla="*/ 2 w 3"/>
                <a:gd name="T3" fmla="*/ 5 h 6"/>
                <a:gd name="T4" fmla="*/ 1 w 3"/>
                <a:gd name="T5" fmla="*/ 6 h 6"/>
                <a:gd name="T6" fmla="*/ 0 w 3"/>
                <a:gd name="T7" fmla="*/ 2 h 6"/>
                <a:gd name="T8" fmla="*/ 2 w 3"/>
                <a:gd name="T9" fmla="*/ 0 h 6"/>
                <a:gd name="T10" fmla="*/ 3 w 3"/>
                <a:gd name="T11" fmla="*/ 2 h 6"/>
                <a:gd name="T12" fmla="*/ 2 w 3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2" y="5"/>
                  </a:moveTo>
                  <a:lnTo>
                    <a:pt x="2" y="5"/>
                  </a:lnTo>
                  <a:lnTo>
                    <a:pt x="1" y="6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1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2" y="4"/>
                    <a:pt x="2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9" name="Freeform 1355"/>
            <p:cNvSpPr>
              <a:spLocks/>
            </p:cNvSpPr>
            <p:nvPr userDrawn="1"/>
          </p:nvSpPr>
          <p:spPr bwMode="auto">
            <a:xfrm>
              <a:off x="291" y="198"/>
              <a:ext cx="3" cy="10"/>
            </a:xfrm>
            <a:custGeom>
              <a:avLst/>
              <a:gdLst>
                <a:gd name="T0" fmla="*/ 3 w 6"/>
                <a:gd name="T1" fmla="*/ 0 h 22"/>
                <a:gd name="T2" fmla="*/ 3 w 6"/>
                <a:gd name="T3" fmla="*/ 0 h 22"/>
                <a:gd name="T4" fmla="*/ 6 w 6"/>
                <a:gd name="T5" fmla="*/ 1 h 22"/>
                <a:gd name="T6" fmla="*/ 2 w 6"/>
                <a:gd name="T7" fmla="*/ 22 h 22"/>
                <a:gd name="T8" fmla="*/ 1 w 6"/>
                <a:gd name="T9" fmla="*/ 21 h 22"/>
                <a:gd name="T10" fmla="*/ 1 w 6"/>
                <a:gd name="T11" fmla="*/ 21 h 22"/>
                <a:gd name="T12" fmla="*/ 0 w 6"/>
                <a:gd name="T13" fmla="*/ 22 h 22"/>
                <a:gd name="T14" fmla="*/ 3 w 6"/>
                <a:gd name="T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22">
                  <a:moveTo>
                    <a:pt x="3" y="0"/>
                  </a:moveTo>
                  <a:lnTo>
                    <a:pt x="3" y="0"/>
                  </a:lnTo>
                  <a:cubicBezTo>
                    <a:pt x="4" y="0"/>
                    <a:pt x="5" y="0"/>
                    <a:pt x="6" y="1"/>
                  </a:cubicBezTo>
                  <a:lnTo>
                    <a:pt x="2" y="22"/>
                  </a:lnTo>
                  <a:cubicBezTo>
                    <a:pt x="2" y="21"/>
                    <a:pt x="1" y="21"/>
                    <a:pt x="1" y="21"/>
                  </a:cubicBezTo>
                  <a:lnTo>
                    <a:pt x="1" y="21"/>
                  </a:lnTo>
                  <a:cubicBezTo>
                    <a:pt x="1" y="21"/>
                    <a:pt x="1" y="21"/>
                    <a:pt x="0" y="22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0" name="Freeform 1356"/>
            <p:cNvSpPr>
              <a:spLocks/>
            </p:cNvSpPr>
            <p:nvPr userDrawn="1"/>
          </p:nvSpPr>
          <p:spPr bwMode="auto">
            <a:xfrm>
              <a:off x="294" y="201"/>
              <a:ext cx="2" cy="3"/>
            </a:xfrm>
            <a:custGeom>
              <a:avLst/>
              <a:gdLst>
                <a:gd name="T0" fmla="*/ 3 w 5"/>
                <a:gd name="T1" fmla="*/ 0 h 6"/>
                <a:gd name="T2" fmla="*/ 3 w 5"/>
                <a:gd name="T3" fmla="*/ 0 h 6"/>
                <a:gd name="T4" fmla="*/ 5 w 5"/>
                <a:gd name="T5" fmla="*/ 3 h 6"/>
                <a:gd name="T6" fmla="*/ 3 w 5"/>
                <a:gd name="T7" fmla="*/ 6 h 6"/>
                <a:gd name="T8" fmla="*/ 0 w 5"/>
                <a:gd name="T9" fmla="*/ 3 h 6"/>
                <a:gd name="T10" fmla="*/ 3 w 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0"/>
                  </a:moveTo>
                  <a:lnTo>
                    <a:pt x="3" y="0"/>
                  </a:lnTo>
                  <a:cubicBezTo>
                    <a:pt x="4" y="1"/>
                    <a:pt x="4" y="2"/>
                    <a:pt x="5" y="3"/>
                  </a:cubicBezTo>
                  <a:cubicBezTo>
                    <a:pt x="5" y="4"/>
                    <a:pt x="4" y="5"/>
                    <a:pt x="3" y="6"/>
                  </a:cubicBez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1" name="Freeform 1357"/>
            <p:cNvSpPr>
              <a:spLocks/>
            </p:cNvSpPr>
            <p:nvPr userDrawn="1"/>
          </p:nvSpPr>
          <p:spPr bwMode="auto">
            <a:xfrm>
              <a:off x="297" y="200"/>
              <a:ext cx="2" cy="4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0 w 5"/>
                <a:gd name="T5" fmla="*/ 4 h 7"/>
                <a:gd name="T6" fmla="*/ 3 w 5"/>
                <a:gd name="T7" fmla="*/ 0 h 7"/>
                <a:gd name="T8" fmla="*/ 5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1"/>
                    <a:pt x="3" y="0"/>
                  </a:cubicBezTo>
                  <a:cubicBezTo>
                    <a:pt x="4" y="2"/>
                    <a:pt x="5" y="3"/>
                    <a:pt x="5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2" name="Freeform 1358"/>
            <p:cNvSpPr>
              <a:spLocks/>
            </p:cNvSpPr>
            <p:nvPr userDrawn="1"/>
          </p:nvSpPr>
          <p:spPr bwMode="auto">
            <a:xfrm>
              <a:off x="295" y="202"/>
              <a:ext cx="3" cy="3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0 w 5"/>
                <a:gd name="T5" fmla="*/ 4 h 7"/>
                <a:gd name="T6" fmla="*/ 3 w 5"/>
                <a:gd name="T7" fmla="*/ 0 h 7"/>
                <a:gd name="T8" fmla="*/ 5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1"/>
                    <a:pt x="3" y="0"/>
                  </a:cubicBezTo>
                  <a:cubicBezTo>
                    <a:pt x="4" y="2"/>
                    <a:pt x="5" y="3"/>
                    <a:pt x="5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3" name="Freeform 1359"/>
            <p:cNvSpPr>
              <a:spLocks/>
            </p:cNvSpPr>
            <p:nvPr userDrawn="1"/>
          </p:nvSpPr>
          <p:spPr bwMode="auto">
            <a:xfrm>
              <a:off x="294" y="204"/>
              <a:ext cx="2" cy="3"/>
            </a:xfrm>
            <a:custGeom>
              <a:avLst/>
              <a:gdLst>
                <a:gd name="T0" fmla="*/ 3 w 5"/>
                <a:gd name="T1" fmla="*/ 6 h 6"/>
                <a:gd name="T2" fmla="*/ 3 w 5"/>
                <a:gd name="T3" fmla="*/ 6 h 6"/>
                <a:gd name="T4" fmla="*/ 0 w 5"/>
                <a:gd name="T5" fmla="*/ 3 h 6"/>
                <a:gd name="T6" fmla="*/ 3 w 5"/>
                <a:gd name="T7" fmla="*/ 0 h 6"/>
                <a:gd name="T8" fmla="*/ 5 w 5"/>
                <a:gd name="T9" fmla="*/ 3 h 6"/>
                <a:gd name="T10" fmla="*/ 3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5" y="3"/>
                  </a:cubicBezTo>
                  <a:cubicBezTo>
                    <a:pt x="5" y="4"/>
                    <a:pt x="4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4" name="Freeform 1360"/>
            <p:cNvSpPr>
              <a:spLocks/>
            </p:cNvSpPr>
            <p:nvPr userDrawn="1"/>
          </p:nvSpPr>
          <p:spPr bwMode="auto">
            <a:xfrm>
              <a:off x="293" y="206"/>
              <a:ext cx="2" cy="2"/>
            </a:xfrm>
            <a:custGeom>
              <a:avLst/>
              <a:gdLst>
                <a:gd name="T0" fmla="*/ 3 w 5"/>
                <a:gd name="T1" fmla="*/ 5 h 5"/>
                <a:gd name="T2" fmla="*/ 3 w 5"/>
                <a:gd name="T3" fmla="*/ 5 h 5"/>
                <a:gd name="T4" fmla="*/ 0 w 5"/>
                <a:gd name="T5" fmla="*/ 2 h 5"/>
                <a:gd name="T6" fmla="*/ 3 w 5"/>
                <a:gd name="T7" fmla="*/ 0 h 5"/>
                <a:gd name="T8" fmla="*/ 5 w 5"/>
                <a:gd name="T9" fmla="*/ 3 h 5"/>
                <a:gd name="T10" fmla="*/ 3 w 5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3" y="5"/>
                  </a:moveTo>
                  <a:lnTo>
                    <a:pt x="3" y="5"/>
                  </a:lnTo>
                  <a:cubicBezTo>
                    <a:pt x="2" y="4"/>
                    <a:pt x="1" y="3"/>
                    <a:pt x="0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4" y="1"/>
                    <a:pt x="5" y="2"/>
                    <a:pt x="5" y="3"/>
                  </a:cubicBezTo>
                  <a:cubicBezTo>
                    <a:pt x="5" y="3"/>
                    <a:pt x="4" y="4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5" name="Freeform 1361"/>
            <p:cNvSpPr>
              <a:spLocks/>
            </p:cNvSpPr>
            <p:nvPr userDrawn="1"/>
          </p:nvSpPr>
          <p:spPr bwMode="auto">
            <a:xfrm>
              <a:off x="298" y="202"/>
              <a:ext cx="2" cy="4"/>
            </a:xfrm>
            <a:custGeom>
              <a:avLst/>
              <a:gdLst>
                <a:gd name="T0" fmla="*/ 3 w 5"/>
                <a:gd name="T1" fmla="*/ 8 h 8"/>
                <a:gd name="T2" fmla="*/ 3 w 5"/>
                <a:gd name="T3" fmla="*/ 8 h 8"/>
                <a:gd name="T4" fmla="*/ 0 w 5"/>
                <a:gd name="T5" fmla="*/ 4 h 8"/>
                <a:gd name="T6" fmla="*/ 3 w 5"/>
                <a:gd name="T7" fmla="*/ 0 h 8"/>
                <a:gd name="T8" fmla="*/ 5 w 5"/>
                <a:gd name="T9" fmla="*/ 4 h 8"/>
                <a:gd name="T10" fmla="*/ 3 w 5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3" y="8"/>
                  </a:moveTo>
                  <a:lnTo>
                    <a:pt x="3" y="8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2"/>
                    <a:pt x="4" y="3"/>
                    <a:pt x="5" y="4"/>
                  </a:cubicBezTo>
                  <a:cubicBezTo>
                    <a:pt x="4" y="6"/>
                    <a:pt x="4" y="7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6" name="Freeform 1362"/>
            <p:cNvSpPr>
              <a:spLocks/>
            </p:cNvSpPr>
            <p:nvPr userDrawn="1"/>
          </p:nvSpPr>
          <p:spPr bwMode="auto">
            <a:xfrm>
              <a:off x="297" y="204"/>
              <a:ext cx="2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3 h 7"/>
                <a:gd name="T6" fmla="*/ 3 w 6"/>
                <a:gd name="T7" fmla="*/ 0 h 7"/>
                <a:gd name="T8" fmla="*/ 6 w 6"/>
                <a:gd name="T9" fmla="*/ 4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2"/>
                    <a:pt x="5" y="3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7" name="Freeform 1363"/>
            <p:cNvSpPr>
              <a:spLocks/>
            </p:cNvSpPr>
            <p:nvPr userDrawn="1"/>
          </p:nvSpPr>
          <p:spPr bwMode="auto">
            <a:xfrm>
              <a:off x="295" y="206"/>
              <a:ext cx="3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3 w 6"/>
                <a:gd name="T5" fmla="*/ 6 h 7"/>
                <a:gd name="T6" fmla="*/ 3 w 6"/>
                <a:gd name="T7" fmla="*/ 5 h 7"/>
                <a:gd name="T8" fmla="*/ 3 w 6"/>
                <a:gd name="T9" fmla="*/ 5 h 7"/>
                <a:gd name="T10" fmla="*/ 2 w 6"/>
                <a:gd name="T11" fmla="*/ 5 h 7"/>
                <a:gd name="T12" fmla="*/ 0 w 6"/>
                <a:gd name="T13" fmla="*/ 3 h 7"/>
                <a:gd name="T14" fmla="*/ 3 w 6"/>
                <a:gd name="T15" fmla="*/ 0 h 7"/>
                <a:gd name="T16" fmla="*/ 6 w 6"/>
                <a:gd name="T17" fmla="*/ 4 h 7"/>
                <a:gd name="T18" fmla="*/ 3 w 6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lnTo>
                    <a:pt x="3" y="6"/>
                  </a:lnTo>
                  <a:cubicBezTo>
                    <a:pt x="3" y="6"/>
                    <a:pt x="3" y="6"/>
                    <a:pt x="3" y="5"/>
                  </a:cubicBezTo>
                  <a:lnTo>
                    <a:pt x="3" y="5"/>
                  </a:lnTo>
                  <a:lnTo>
                    <a:pt x="2" y="5"/>
                  </a:lnTo>
                  <a:cubicBezTo>
                    <a:pt x="2" y="4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8" name="Freeform 1364"/>
            <p:cNvSpPr>
              <a:spLocks/>
            </p:cNvSpPr>
            <p:nvPr userDrawn="1"/>
          </p:nvSpPr>
          <p:spPr bwMode="auto">
            <a:xfrm>
              <a:off x="294" y="207"/>
              <a:ext cx="2" cy="2"/>
            </a:xfrm>
            <a:custGeom>
              <a:avLst/>
              <a:gdLst>
                <a:gd name="T0" fmla="*/ 5 w 5"/>
                <a:gd name="T1" fmla="*/ 3 h 4"/>
                <a:gd name="T2" fmla="*/ 5 w 5"/>
                <a:gd name="T3" fmla="*/ 3 h 4"/>
                <a:gd name="T4" fmla="*/ 1 w 5"/>
                <a:gd name="T5" fmla="*/ 4 h 4"/>
                <a:gd name="T6" fmla="*/ 0 w 5"/>
                <a:gd name="T7" fmla="*/ 2 h 4"/>
                <a:gd name="T8" fmla="*/ 3 w 5"/>
                <a:gd name="T9" fmla="*/ 0 h 4"/>
                <a:gd name="T10" fmla="*/ 5 w 5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5" y="3"/>
                  </a:moveTo>
                  <a:lnTo>
                    <a:pt x="5" y="3"/>
                  </a:lnTo>
                  <a:cubicBezTo>
                    <a:pt x="4" y="3"/>
                    <a:pt x="2" y="3"/>
                    <a:pt x="1" y="4"/>
                  </a:cubicBezTo>
                  <a:lnTo>
                    <a:pt x="0" y="2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3" y="1"/>
                    <a:pt x="4" y="2"/>
                    <a:pt x="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9" name="Rectangle 1365"/>
            <p:cNvSpPr>
              <a:spLocks noChangeArrowheads="1"/>
            </p:cNvSpPr>
            <p:nvPr userDrawn="1"/>
          </p:nvSpPr>
          <p:spPr bwMode="auto">
            <a:xfrm>
              <a:off x="296" y="209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0" name="Freeform 1366"/>
            <p:cNvSpPr>
              <a:spLocks/>
            </p:cNvSpPr>
            <p:nvPr userDrawn="1"/>
          </p:nvSpPr>
          <p:spPr bwMode="auto">
            <a:xfrm>
              <a:off x="293" y="209"/>
              <a:ext cx="1" cy="1"/>
            </a:xfrm>
            <a:custGeom>
              <a:avLst/>
              <a:gdLst>
                <a:gd name="T0" fmla="*/ 3 w 3"/>
                <a:gd name="T1" fmla="*/ 1 h 3"/>
                <a:gd name="T2" fmla="*/ 3 w 3"/>
                <a:gd name="T3" fmla="*/ 1 h 3"/>
                <a:gd name="T4" fmla="*/ 1 w 3"/>
                <a:gd name="T5" fmla="*/ 2 h 3"/>
                <a:gd name="T6" fmla="*/ 0 w 3"/>
                <a:gd name="T7" fmla="*/ 3 h 3"/>
                <a:gd name="T8" fmla="*/ 0 w 3"/>
                <a:gd name="T9" fmla="*/ 2 h 3"/>
                <a:gd name="T10" fmla="*/ 3 w 3"/>
                <a:gd name="T11" fmla="*/ 0 h 3"/>
                <a:gd name="T12" fmla="*/ 3 w 3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lnTo>
                    <a:pt x="3" y="1"/>
                  </a:lnTo>
                  <a:cubicBezTo>
                    <a:pt x="3" y="1"/>
                    <a:pt x="2" y="2"/>
                    <a:pt x="1" y="2"/>
                  </a:cubicBezTo>
                  <a:lnTo>
                    <a:pt x="0" y="3"/>
                  </a:lnTo>
                  <a:lnTo>
                    <a:pt x="0" y="2"/>
                  </a:lnTo>
                  <a:cubicBezTo>
                    <a:pt x="1" y="1"/>
                    <a:pt x="2" y="1"/>
                    <a:pt x="3" y="0"/>
                  </a:cubicBezTo>
                  <a:lnTo>
                    <a:pt x="3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1" name="Freeform 1367"/>
            <p:cNvSpPr>
              <a:spLocks/>
            </p:cNvSpPr>
            <p:nvPr userDrawn="1"/>
          </p:nvSpPr>
          <p:spPr bwMode="auto">
            <a:xfrm>
              <a:off x="295" y="210"/>
              <a:ext cx="0" cy="1"/>
            </a:xfrm>
            <a:custGeom>
              <a:avLst/>
              <a:gdLst>
                <a:gd name="T0" fmla="*/ 1 h 1"/>
                <a:gd name="T1" fmla="*/ 1 h 1"/>
                <a:gd name="T2" fmla="*/ 1 h 1"/>
                <a:gd name="T3" fmla="*/ 0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2" name="Freeform 1368"/>
            <p:cNvSpPr>
              <a:spLocks/>
            </p:cNvSpPr>
            <p:nvPr userDrawn="1"/>
          </p:nvSpPr>
          <p:spPr bwMode="auto">
            <a:xfrm>
              <a:off x="294" y="212"/>
              <a:ext cx="2" cy="1"/>
            </a:xfrm>
            <a:custGeom>
              <a:avLst/>
              <a:gdLst>
                <a:gd name="T0" fmla="*/ 1 w 3"/>
                <a:gd name="T1" fmla="*/ 2 h 2"/>
                <a:gd name="T2" fmla="*/ 1 w 3"/>
                <a:gd name="T3" fmla="*/ 2 h 2"/>
                <a:gd name="T4" fmla="*/ 0 w 3"/>
                <a:gd name="T5" fmla="*/ 2 h 2"/>
                <a:gd name="T6" fmla="*/ 3 w 3"/>
                <a:gd name="T7" fmla="*/ 0 h 2"/>
                <a:gd name="T8" fmla="*/ 3 w 3"/>
                <a:gd name="T9" fmla="*/ 0 h 2"/>
                <a:gd name="T10" fmla="*/ 1 w 3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1" y="2"/>
                  </a:moveTo>
                  <a:lnTo>
                    <a:pt x="1" y="2"/>
                  </a:lnTo>
                  <a:cubicBezTo>
                    <a:pt x="1" y="2"/>
                    <a:pt x="1" y="2"/>
                    <a:pt x="0" y="2"/>
                  </a:cubicBezTo>
                  <a:cubicBezTo>
                    <a:pt x="1" y="1"/>
                    <a:pt x="2" y="1"/>
                    <a:pt x="3" y="0"/>
                  </a:cubicBezTo>
                  <a:lnTo>
                    <a:pt x="3" y="0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3" name="Freeform 1369"/>
            <p:cNvSpPr>
              <a:spLocks/>
            </p:cNvSpPr>
            <p:nvPr userDrawn="1"/>
          </p:nvSpPr>
          <p:spPr bwMode="auto">
            <a:xfrm>
              <a:off x="298" y="206"/>
              <a:ext cx="2" cy="3"/>
            </a:xfrm>
            <a:custGeom>
              <a:avLst/>
              <a:gdLst>
                <a:gd name="T0" fmla="*/ 2 w 5"/>
                <a:gd name="T1" fmla="*/ 6 h 6"/>
                <a:gd name="T2" fmla="*/ 2 w 5"/>
                <a:gd name="T3" fmla="*/ 6 h 6"/>
                <a:gd name="T4" fmla="*/ 0 w 5"/>
                <a:gd name="T5" fmla="*/ 3 h 6"/>
                <a:gd name="T6" fmla="*/ 3 w 5"/>
                <a:gd name="T7" fmla="*/ 0 h 6"/>
                <a:gd name="T8" fmla="*/ 5 w 5"/>
                <a:gd name="T9" fmla="*/ 3 h 6"/>
                <a:gd name="T10" fmla="*/ 2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2" y="6"/>
                  </a:moveTo>
                  <a:lnTo>
                    <a:pt x="2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4" name="Freeform 1370"/>
            <p:cNvSpPr>
              <a:spLocks/>
            </p:cNvSpPr>
            <p:nvPr userDrawn="1"/>
          </p:nvSpPr>
          <p:spPr bwMode="auto">
            <a:xfrm>
              <a:off x="297" y="208"/>
              <a:ext cx="2" cy="2"/>
            </a:xfrm>
            <a:custGeom>
              <a:avLst/>
              <a:gdLst>
                <a:gd name="T0" fmla="*/ 2 w 5"/>
                <a:gd name="T1" fmla="*/ 6 h 6"/>
                <a:gd name="T2" fmla="*/ 2 w 5"/>
                <a:gd name="T3" fmla="*/ 6 h 6"/>
                <a:gd name="T4" fmla="*/ 0 w 5"/>
                <a:gd name="T5" fmla="*/ 3 h 6"/>
                <a:gd name="T6" fmla="*/ 3 w 5"/>
                <a:gd name="T7" fmla="*/ 0 h 6"/>
                <a:gd name="T8" fmla="*/ 5 w 5"/>
                <a:gd name="T9" fmla="*/ 3 h 6"/>
                <a:gd name="T10" fmla="*/ 2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2" y="6"/>
                  </a:moveTo>
                  <a:lnTo>
                    <a:pt x="2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5" name="Freeform 1371"/>
            <p:cNvSpPr>
              <a:spLocks/>
            </p:cNvSpPr>
            <p:nvPr userDrawn="1"/>
          </p:nvSpPr>
          <p:spPr bwMode="auto">
            <a:xfrm>
              <a:off x="295" y="209"/>
              <a:ext cx="3" cy="3"/>
            </a:xfrm>
            <a:custGeom>
              <a:avLst/>
              <a:gdLst>
                <a:gd name="T0" fmla="*/ 2 w 5"/>
                <a:gd name="T1" fmla="*/ 6 h 6"/>
                <a:gd name="T2" fmla="*/ 2 w 5"/>
                <a:gd name="T3" fmla="*/ 6 h 6"/>
                <a:gd name="T4" fmla="*/ 2 w 5"/>
                <a:gd name="T5" fmla="*/ 6 h 6"/>
                <a:gd name="T6" fmla="*/ 3 w 5"/>
                <a:gd name="T7" fmla="*/ 4 h 6"/>
                <a:gd name="T8" fmla="*/ 2 w 5"/>
                <a:gd name="T9" fmla="*/ 4 h 6"/>
                <a:gd name="T10" fmla="*/ 1 w 5"/>
                <a:gd name="T11" fmla="*/ 4 h 6"/>
                <a:gd name="T12" fmla="*/ 0 w 5"/>
                <a:gd name="T13" fmla="*/ 3 h 6"/>
                <a:gd name="T14" fmla="*/ 3 w 5"/>
                <a:gd name="T15" fmla="*/ 0 h 6"/>
                <a:gd name="T16" fmla="*/ 5 w 5"/>
                <a:gd name="T17" fmla="*/ 3 h 6"/>
                <a:gd name="T18" fmla="*/ 2 w 5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6">
                  <a:moveTo>
                    <a:pt x="2" y="6"/>
                  </a:moveTo>
                  <a:lnTo>
                    <a:pt x="2" y="6"/>
                  </a:lnTo>
                  <a:lnTo>
                    <a:pt x="2" y="6"/>
                  </a:lnTo>
                  <a:cubicBezTo>
                    <a:pt x="2" y="5"/>
                    <a:pt x="2" y="5"/>
                    <a:pt x="3" y="4"/>
                  </a:cubicBezTo>
                  <a:lnTo>
                    <a:pt x="2" y="4"/>
                  </a:lnTo>
                  <a:cubicBezTo>
                    <a:pt x="2" y="4"/>
                    <a:pt x="2" y="4"/>
                    <a:pt x="1" y="4"/>
                  </a:cubicBezTo>
                  <a:lnTo>
                    <a:pt x="0" y="3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6" name="Freeform 1372"/>
            <p:cNvSpPr>
              <a:spLocks/>
            </p:cNvSpPr>
            <p:nvPr userDrawn="1"/>
          </p:nvSpPr>
          <p:spPr bwMode="auto">
            <a:xfrm>
              <a:off x="295" y="212"/>
              <a:ext cx="2" cy="2"/>
            </a:xfrm>
            <a:custGeom>
              <a:avLst/>
              <a:gdLst>
                <a:gd name="T0" fmla="*/ 3 w 4"/>
                <a:gd name="T1" fmla="*/ 0 h 3"/>
                <a:gd name="T2" fmla="*/ 3 w 4"/>
                <a:gd name="T3" fmla="*/ 0 h 3"/>
                <a:gd name="T4" fmla="*/ 4 w 4"/>
                <a:gd name="T5" fmla="*/ 2 h 3"/>
                <a:gd name="T6" fmla="*/ 3 w 4"/>
                <a:gd name="T7" fmla="*/ 3 h 3"/>
                <a:gd name="T8" fmla="*/ 0 w 4"/>
                <a:gd name="T9" fmla="*/ 3 h 3"/>
                <a:gd name="T10" fmla="*/ 0 w 4"/>
                <a:gd name="T11" fmla="*/ 3 h 3"/>
                <a:gd name="T12" fmla="*/ 1 w 4"/>
                <a:gd name="T13" fmla="*/ 1 h 3"/>
                <a:gd name="T14" fmla="*/ 1 w 4"/>
                <a:gd name="T15" fmla="*/ 1 h 3"/>
                <a:gd name="T16" fmla="*/ 3 w 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3">
                  <a:moveTo>
                    <a:pt x="3" y="0"/>
                  </a:moveTo>
                  <a:lnTo>
                    <a:pt x="3" y="0"/>
                  </a:lnTo>
                  <a:cubicBezTo>
                    <a:pt x="3" y="1"/>
                    <a:pt x="4" y="2"/>
                    <a:pt x="4" y="2"/>
                  </a:cubicBezTo>
                  <a:lnTo>
                    <a:pt x="3" y="3"/>
                  </a:lnTo>
                  <a:cubicBezTo>
                    <a:pt x="2" y="3"/>
                    <a:pt x="1" y="3"/>
                    <a:pt x="0" y="3"/>
                  </a:cubicBezTo>
                  <a:lnTo>
                    <a:pt x="0" y="3"/>
                  </a:lnTo>
                  <a:cubicBezTo>
                    <a:pt x="1" y="2"/>
                    <a:pt x="1" y="2"/>
                    <a:pt x="1" y="1"/>
                  </a:cubicBezTo>
                  <a:lnTo>
                    <a:pt x="1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7" name="Freeform 1373"/>
            <p:cNvSpPr>
              <a:spLocks/>
            </p:cNvSpPr>
            <p:nvPr userDrawn="1"/>
          </p:nvSpPr>
          <p:spPr bwMode="auto">
            <a:xfrm>
              <a:off x="296" y="211"/>
              <a:ext cx="2" cy="2"/>
            </a:xfrm>
            <a:custGeom>
              <a:avLst/>
              <a:gdLst>
                <a:gd name="T0" fmla="*/ 3 w 5"/>
                <a:gd name="T1" fmla="*/ 0 h 5"/>
                <a:gd name="T2" fmla="*/ 3 w 5"/>
                <a:gd name="T3" fmla="*/ 0 h 5"/>
                <a:gd name="T4" fmla="*/ 5 w 5"/>
                <a:gd name="T5" fmla="*/ 3 h 5"/>
                <a:gd name="T6" fmla="*/ 2 w 5"/>
                <a:gd name="T7" fmla="*/ 5 h 5"/>
                <a:gd name="T8" fmla="*/ 0 w 5"/>
                <a:gd name="T9" fmla="*/ 2 h 5"/>
                <a:gd name="T10" fmla="*/ 3 w 5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lnTo>
                    <a:pt x="3" y="0"/>
                  </a:ln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4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1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8" name="Freeform 1374"/>
            <p:cNvSpPr>
              <a:spLocks/>
            </p:cNvSpPr>
            <p:nvPr userDrawn="1"/>
          </p:nvSpPr>
          <p:spPr bwMode="auto">
            <a:xfrm>
              <a:off x="290" y="206"/>
              <a:ext cx="0" cy="1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0 h 2"/>
                <a:gd name="T6" fmla="*/ 1 w 1"/>
                <a:gd name="T7" fmla="*/ 2 h 2"/>
                <a:gd name="T8" fmla="*/ 0 w 1"/>
                <a:gd name="T9" fmla="*/ 2 h 2"/>
                <a:gd name="T10" fmla="*/ 0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9" name="Freeform 1375"/>
            <p:cNvSpPr>
              <a:spLocks/>
            </p:cNvSpPr>
            <p:nvPr userDrawn="1"/>
          </p:nvSpPr>
          <p:spPr bwMode="auto">
            <a:xfrm>
              <a:off x="290" y="205"/>
              <a:ext cx="0" cy="1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1 h 2"/>
                <a:gd name="T6" fmla="*/ 1 w 1"/>
                <a:gd name="T7" fmla="*/ 2 h 2"/>
                <a:gd name="T8" fmla="*/ 0 w 1"/>
                <a:gd name="T9" fmla="*/ 2 h 2"/>
                <a:gd name="T10" fmla="*/ 0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0" name="Freeform 1376"/>
            <p:cNvSpPr>
              <a:spLocks/>
            </p:cNvSpPr>
            <p:nvPr userDrawn="1"/>
          </p:nvSpPr>
          <p:spPr bwMode="auto">
            <a:xfrm>
              <a:off x="290" y="204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0 h 2"/>
                <a:gd name="T6" fmla="*/ 2 w 2"/>
                <a:gd name="T7" fmla="*/ 2 h 2"/>
                <a:gd name="T8" fmla="*/ 0 w 2"/>
                <a:gd name="T9" fmla="*/ 1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1" name="Freeform 1377"/>
            <p:cNvSpPr>
              <a:spLocks/>
            </p:cNvSpPr>
            <p:nvPr userDrawn="1"/>
          </p:nvSpPr>
          <p:spPr bwMode="auto">
            <a:xfrm>
              <a:off x="290" y="203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1 h 2"/>
                <a:gd name="T6" fmla="*/ 2 w 2"/>
                <a:gd name="T7" fmla="*/ 2 h 2"/>
                <a:gd name="T8" fmla="*/ 0 w 2"/>
                <a:gd name="T9" fmla="*/ 2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2" name="Freeform 1378"/>
            <p:cNvSpPr>
              <a:spLocks/>
            </p:cNvSpPr>
            <p:nvPr userDrawn="1"/>
          </p:nvSpPr>
          <p:spPr bwMode="auto">
            <a:xfrm>
              <a:off x="290" y="202"/>
              <a:ext cx="1" cy="0"/>
            </a:xfrm>
            <a:custGeom>
              <a:avLst/>
              <a:gdLst>
                <a:gd name="T0" fmla="*/ 0 w 3"/>
                <a:gd name="T1" fmla="*/ 0 h 1"/>
                <a:gd name="T2" fmla="*/ 0 w 3"/>
                <a:gd name="T3" fmla="*/ 0 h 1"/>
                <a:gd name="T4" fmla="*/ 3 w 3"/>
                <a:gd name="T5" fmla="*/ 0 h 1"/>
                <a:gd name="T6" fmla="*/ 2 w 3"/>
                <a:gd name="T7" fmla="*/ 1 h 1"/>
                <a:gd name="T8" fmla="*/ 0 w 3"/>
                <a:gd name="T9" fmla="*/ 1 h 1"/>
                <a:gd name="T10" fmla="*/ 0 w 3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3" name="Freeform 1379"/>
            <p:cNvSpPr>
              <a:spLocks/>
            </p:cNvSpPr>
            <p:nvPr userDrawn="1"/>
          </p:nvSpPr>
          <p:spPr bwMode="auto">
            <a:xfrm>
              <a:off x="290" y="200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0 h 2"/>
                <a:gd name="T6" fmla="*/ 2 w 2"/>
                <a:gd name="T7" fmla="*/ 2 h 2"/>
                <a:gd name="T8" fmla="*/ 0 w 2"/>
                <a:gd name="T9" fmla="*/ 1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4" name="Freeform 1380"/>
            <p:cNvSpPr>
              <a:spLocks/>
            </p:cNvSpPr>
            <p:nvPr userDrawn="1"/>
          </p:nvSpPr>
          <p:spPr bwMode="auto">
            <a:xfrm>
              <a:off x="290" y="199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1 h 2"/>
                <a:gd name="T6" fmla="*/ 2 w 2"/>
                <a:gd name="T7" fmla="*/ 2 h 2"/>
                <a:gd name="T8" fmla="*/ 0 w 2"/>
                <a:gd name="T9" fmla="*/ 1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5" name="Freeform 1381"/>
            <p:cNvSpPr>
              <a:spLocks/>
            </p:cNvSpPr>
            <p:nvPr userDrawn="1"/>
          </p:nvSpPr>
          <p:spPr bwMode="auto">
            <a:xfrm>
              <a:off x="295" y="201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1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6" name="Freeform 1382"/>
            <p:cNvSpPr>
              <a:spLocks/>
            </p:cNvSpPr>
            <p:nvPr userDrawn="1"/>
          </p:nvSpPr>
          <p:spPr bwMode="auto">
            <a:xfrm>
              <a:off x="297" y="203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1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7" name="Freeform 1383"/>
            <p:cNvSpPr>
              <a:spLocks/>
            </p:cNvSpPr>
            <p:nvPr userDrawn="1"/>
          </p:nvSpPr>
          <p:spPr bwMode="auto">
            <a:xfrm>
              <a:off x="298" y="205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1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3"/>
                  </a:ln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985" name="Group 1585"/>
          <p:cNvGrpSpPr>
            <a:grpSpLocks/>
          </p:cNvGrpSpPr>
          <p:nvPr userDrawn="1"/>
        </p:nvGrpSpPr>
        <p:grpSpPr bwMode="auto">
          <a:xfrm>
            <a:off x="438151" y="295275"/>
            <a:ext cx="303213" cy="430213"/>
            <a:chOff x="276" y="186"/>
            <a:chExt cx="191" cy="271"/>
          </a:xfrm>
        </p:grpSpPr>
        <p:sp>
          <p:nvSpPr>
            <p:cNvPr id="1358" name="Freeform 1385"/>
            <p:cNvSpPr>
              <a:spLocks/>
            </p:cNvSpPr>
            <p:nvPr userDrawn="1"/>
          </p:nvSpPr>
          <p:spPr bwMode="auto">
            <a:xfrm>
              <a:off x="299" y="207"/>
              <a:ext cx="1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9" name="Freeform 1386"/>
            <p:cNvSpPr>
              <a:spLocks/>
            </p:cNvSpPr>
            <p:nvPr userDrawn="1"/>
          </p:nvSpPr>
          <p:spPr bwMode="auto">
            <a:xfrm>
              <a:off x="297" y="207"/>
              <a:ext cx="1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0" name="Freeform 1387"/>
            <p:cNvSpPr>
              <a:spLocks/>
            </p:cNvSpPr>
            <p:nvPr userDrawn="1"/>
          </p:nvSpPr>
          <p:spPr bwMode="auto">
            <a:xfrm>
              <a:off x="294" y="206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2 h 3"/>
                <a:gd name="T6" fmla="*/ 0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2" y="2"/>
                  </a:lnTo>
                  <a:lnTo>
                    <a:pt x="0" y="3"/>
                  </a:lnTo>
                  <a:cubicBezTo>
                    <a:pt x="1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1" name="Freeform 1388"/>
            <p:cNvSpPr>
              <a:spLocks/>
            </p:cNvSpPr>
            <p:nvPr userDrawn="1"/>
          </p:nvSpPr>
          <p:spPr bwMode="auto">
            <a:xfrm>
              <a:off x="296" y="205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1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2" name="Freeform 1389"/>
            <p:cNvSpPr>
              <a:spLocks/>
            </p:cNvSpPr>
            <p:nvPr userDrawn="1"/>
          </p:nvSpPr>
          <p:spPr bwMode="auto">
            <a:xfrm>
              <a:off x="294" y="203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3" name="Freeform 1390"/>
            <p:cNvSpPr>
              <a:spLocks/>
            </p:cNvSpPr>
            <p:nvPr userDrawn="1"/>
          </p:nvSpPr>
          <p:spPr bwMode="auto">
            <a:xfrm>
              <a:off x="297" y="200"/>
              <a:ext cx="1" cy="1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2 h 3"/>
                <a:gd name="T6" fmla="*/ 0 w 2"/>
                <a:gd name="T7" fmla="*/ 3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4" name="Freeform 1391"/>
            <p:cNvSpPr>
              <a:spLocks/>
            </p:cNvSpPr>
            <p:nvPr userDrawn="1"/>
          </p:nvSpPr>
          <p:spPr bwMode="auto">
            <a:xfrm>
              <a:off x="298" y="201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5" name="Freeform 1392"/>
            <p:cNvSpPr>
              <a:spLocks/>
            </p:cNvSpPr>
            <p:nvPr userDrawn="1"/>
          </p:nvSpPr>
          <p:spPr bwMode="auto">
            <a:xfrm>
              <a:off x="300" y="204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1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6" name="Freeform 1393"/>
            <p:cNvSpPr>
              <a:spLocks/>
            </p:cNvSpPr>
            <p:nvPr userDrawn="1"/>
          </p:nvSpPr>
          <p:spPr bwMode="auto">
            <a:xfrm>
              <a:off x="298" y="208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7" name="Freeform 1394"/>
            <p:cNvSpPr>
              <a:spLocks/>
            </p:cNvSpPr>
            <p:nvPr userDrawn="1"/>
          </p:nvSpPr>
          <p:spPr bwMode="auto">
            <a:xfrm>
              <a:off x="298" y="211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8" name="Freeform 1395"/>
            <p:cNvSpPr>
              <a:spLocks/>
            </p:cNvSpPr>
            <p:nvPr userDrawn="1"/>
          </p:nvSpPr>
          <p:spPr bwMode="auto">
            <a:xfrm>
              <a:off x="293" y="208"/>
              <a:ext cx="1" cy="1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1 h 2"/>
                <a:gd name="T6" fmla="*/ 0 w 1"/>
                <a:gd name="T7" fmla="*/ 2 h 2"/>
                <a:gd name="T8" fmla="*/ 0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2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9" name="Freeform 1396"/>
            <p:cNvSpPr>
              <a:spLocks/>
            </p:cNvSpPr>
            <p:nvPr userDrawn="1"/>
          </p:nvSpPr>
          <p:spPr bwMode="auto">
            <a:xfrm>
              <a:off x="297" y="210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0" name="Freeform 1397"/>
            <p:cNvSpPr>
              <a:spLocks/>
            </p:cNvSpPr>
            <p:nvPr userDrawn="1"/>
          </p:nvSpPr>
          <p:spPr bwMode="auto">
            <a:xfrm>
              <a:off x="294" y="214"/>
              <a:ext cx="3" cy="0"/>
            </a:xfrm>
            <a:custGeom>
              <a:avLst/>
              <a:gdLst>
                <a:gd name="T0" fmla="*/ 0 w 6"/>
                <a:gd name="T1" fmla="*/ 1 h 1"/>
                <a:gd name="T2" fmla="*/ 0 w 6"/>
                <a:gd name="T3" fmla="*/ 1 h 1"/>
                <a:gd name="T4" fmla="*/ 1 w 6"/>
                <a:gd name="T5" fmla="*/ 0 h 1"/>
                <a:gd name="T6" fmla="*/ 6 w 6"/>
                <a:gd name="T7" fmla="*/ 1 h 1"/>
                <a:gd name="T8" fmla="*/ 0 w 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1" y="1"/>
                    <a:pt x="1" y="0"/>
                  </a:cubicBezTo>
                  <a:cubicBezTo>
                    <a:pt x="3" y="0"/>
                    <a:pt x="4" y="1"/>
                    <a:pt x="6" y="1"/>
                  </a:cubicBezTo>
                  <a:cubicBezTo>
                    <a:pt x="4" y="1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1" name="Freeform 1398"/>
            <p:cNvSpPr>
              <a:spLocks/>
            </p:cNvSpPr>
            <p:nvPr userDrawn="1"/>
          </p:nvSpPr>
          <p:spPr bwMode="auto">
            <a:xfrm>
              <a:off x="293" y="209"/>
              <a:ext cx="3" cy="2"/>
            </a:xfrm>
            <a:custGeom>
              <a:avLst/>
              <a:gdLst>
                <a:gd name="T0" fmla="*/ 0 w 8"/>
                <a:gd name="T1" fmla="*/ 4 h 5"/>
                <a:gd name="T2" fmla="*/ 0 w 8"/>
                <a:gd name="T3" fmla="*/ 4 h 5"/>
                <a:gd name="T4" fmla="*/ 8 w 8"/>
                <a:gd name="T5" fmla="*/ 0 h 5"/>
                <a:gd name="T6" fmla="*/ 4 w 8"/>
                <a:gd name="T7" fmla="*/ 5 h 5"/>
                <a:gd name="T8" fmla="*/ 2 w 8"/>
                <a:gd name="T9" fmla="*/ 5 h 5"/>
                <a:gd name="T10" fmla="*/ 3 w 8"/>
                <a:gd name="T11" fmla="*/ 4 h 5"/>
                <a:gd name="T12" fmla="*/ 2 w 8"/>
                <a:gd name="T13" fmla="*/ 4 h 5"/>
                <a:gd name="T14" fmla="*/ 0 w 8"/>
                <a:gd name="T1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5">
                  <a:moveTo>
                    <a:pt x="0" y="4"/>
                  </a:moveTo>
                  <a:lnTo>
                    <a:pt x="0" y="4"/>
                  </a:lnTo>
                  <a:cubicBezTo>
                    <a:pt x="2" y="2"/>
                    <a:pt x="5" y="1"/>
                    <a:pt x="8" y="0"/>
                  </a:cubicBezTo>
                  <a:cubicBezTo>
                    <a:pt x="7" y="2"/>
                    <a:pt x="6" y="4"/>
                    <a:pt x="4" y="5"/>
                  </a:cubicBezTo>
                  <a:cubicBezTo>
                    <a:pt x="4" y="5"/>
                    <a:pt x="3" y="5"/>
                    <a:pt x="2" y="5"/>
                  </a:cubicBezTo>
                  <a:cubicBezTo>
                    <a:pt x="2" y="5"/>
                    <a:pt x="2" y="4"/>
                    <a:pt x="3" y="4"/>
                  </a:cubicBezTo>
                  <a:lnTo>
                    <a:pt x="2" y="4"/>
                  </a:lnTo>
                  <a:cubicBezTo>
                    <a:pt x="2" y="4"/>
                    <a:pt x="1" y="4"/>
                    <a:pt x="0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2" name="Freeform 1399"/>
            <p:cNvSpPr>
              <a:spLocks/>
            </p:cNvSpPr>
            <p:nvPr userDrawn="1"/>
          </p:nvSpPr>
          <p:spPr bwMode="auto">
            <a:xfrm>
              <a:off x="289" y="208"/>
              <a:ext cx="1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2 h 3"/>
                <a:gd name="T10" fmla="*/ 2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cubicBezTo>
                    <a:pt x="2" y="1"/>
                    <a:pt x="2" y="1"/>
                    <a:pt x="2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1" y="3"/>
                    <a:pt x="1" y="2"/>
                    <a:pt x="0" y="2"/>
                  </a:cubicBezTo>
                  <a:cubicBezTo>
                    <a:pt x="1" y="1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3" name="Freeform 1400"/>
            <p:cNvSpPr>
              <a:spLocks/>
            </p:cNvSpPr>
            <p:nvPr userDrawn="1"/>
          </p:nvSpPr>
          <p:spPr bwMode="auto">
            <a:xfrm>
              <a:off x="291" y="210"/>
              <a:ext cx="1" cy="1"/>
            </a:xfrm>
            <a:custGeom>
              <a:avLst/>
              <a:gdLst>
                <a:gd name="T0" fmla="*/ 3 w 3"/>
                <a:gd name="T1" fmla="*/ 0 h 4"/>
                <a:gd name="T2" fmla="*/ 3 w 3"/>
                <a:gd name="T3" fmla="*/ 0 h 4"/>
                <a:gd name="T4" fmla="*/ 2 w 3"/>
                <a:gd name="T5" fmla="*/ 3 h 4"/>
                <a:gd name="T6" fmla="*/ 0 w 3"/>
                <a:gd name="T7" fmla="*/ 4 h 4"/>
                <a:gd name="T8" fmla="*/ 1 w 3"/>
                <a:gd name="T9" fmla="*/ 1 h 4"/>
                <a:gd name="T10" fmla="*/ 3 w 3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2" y="2"/>
                    <a:pt x="2" y="3"/>
                  </a:cubicBezTo>
                  <a:cubicBezTo>
                    <a:pt x="1" y="3"/>
                    <a:pt x="1" y="4"/>
                    <a:pt x="0" y="4"/>
                  </a:cubicBezTo>
                  <a:cubicBezTo>
                    <a:pt x="1" y="3"/>
                    <a:pt x="1" y="2"/>
                    <a:pt x="1" y="1"/>
                  </a:cubicBezTo>
                  <a:cubicBezTo>
                    <a:pt x="2" y="1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4" name="Freeform 1401"/>
            <p:cNvSpPr>
              <a:spLocks/>
            </p:cNvSpPr>
            <p:nvPr userDrawn="1"/>
          </p:nvSpPr>
          <p:spPr bwMode="auto">
            <a:xfrm>
              <a:off x="292" y="211"/>
              <a:ext cx="4" cy="2"/>
            </a:xfrm>
            <a:custGeom>
              <a:avLst/>
              <a:gdLst>
                <a:gd name="T0" fmla="*/ 2 w 8"/>
                <a:gd name="T1" fmla="*/ 1 h 4"/>
                <a:gd name="T2" fmla="*/ 2 w 8"/>
                <a:gd name="T3" fmla="*/ 1 h 4"/>
                <a:gd name="T4" fmla="*/ 8 w 8"/>
                <a:gd name="T5" fmla="*/ 1 h 4"/>
                <a:gd name="T6" fmla="*/ 4 w 8"/>
                <a:gd name="T7" fmla="*/ 4 h 4"/>
                <a:gd name="T8" fmla="*/ 0 w 8"/>
                <a:gd name="T9" fmla="*/ 4 h 4"/>
                <a:gd name="T10" fmla="*/ 2 w 8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4">
                  <a:moveTo>
                    <a:pt x="2" y="1"/>
                  </a:moveTo>
                  <a:lnTo>
                    <a:pt x="2" y="1"/>
                  </a:lnTo>
                  <a:cubicBezTo>
                    <a:pt x="4" y="1"/>
                    <a:pt x="7" y="0"/>
                    <a:pt x="8" y="1"/>
                  </a:cubicBezTo>
                  <a:cubicBezTo>
                    <a:pt x="7" y="2"/>
                    <a:pt x="6" y="3"/>
                    <a:pt x="4" y="4"/>
                  </a:cubicBezTo>
                  <a:cubicBezTo>
                    <a:pt x="3" y="4"/>
                    <a:pt x="1" y="4"/>
                    <a:pt x="0" y="4"/>
                  </a:cubicBezTo>
                  <a:cubicBezTo>
                    <a:pt x="1" y="3"/>
                    <a:pt x="2" y="2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5" name="Freeform 1402"/>
            <p:cNvSpPr>
              <a:spLocks/>
            </p:cNvSpPr>
            <p:nvPr userDrawn="1"/>
          </p:nvSpPr>
          <p:spPr bwMode="auto">
            <a:xfrm>
              <a:off x="289" y="208"/>
              <a:ext cx="2" cy="5"/>
            </a:xfrm>
            <a:custGeom>
              <a:avLst/>
              <a:gdLst>
                <a:gd name="T0" fmla="*/ 1 w 5"/>
                <a:gd name="T1" fmla="*/ 5 h 11"/>
                <a:gd name="T2" fmla="*/ 1 w 5"/>
                <a:gd name="T3" fmla="*/ 5 h 11"/>
                <a:gd name="T4" fmla="*/ 5 w 5"/>
                <a:gd name="T5" fmla="*/ 0 h 11"/>
                <a:gd name="T6" fmla="*/ 3 w 5"/>
                <a:gd name="T7" fmla="*/ 8 h 11"/>
                <a:gd name="T8" fmla="*/ 0 w 5"/>
                <a:gd name="T9" fmla="*/ 11 h 11"/>
                <a:gd name="T10" fmla="*/ 1 w 5"/>
                <a:gd name="T11" fmla="*/ 6 h 11"/>
                <a:gd name="T12" fmla="*/ 1 w 5"/>
                <a:gd name="T1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1">
                  <a:moveTo>
                    <a:pt x="1" y="5"/>
                  </a:moveTo>
                  <a:lnTo>
                    <a:pt x="1" y="5"/>
                  </a:lnTo>
                  <a:cubicBezTo>
                    <a:pt x="2" y="3"/>
                    <a:pt x="3" y="1"/>
                    <a:pt x="5" y="0"/>
                  </a:cubicBezTo>
                  <a:cubicBezTo>
                    <a:pt x="5" y="3"/>
                    <a:pt x="4" y="5"/>
                    <a:pt x="3" y="8"/>
                  </a:cubicBezTo>
                  <a:cubicBezTo>
                    <a:pt x="2" y="9"/>
                    <a:pt x="1" y="10"/>
                    <a:pt x="0" y="11"/>
                  </a:cubicBezTo>
                  <a:cubicBezTo>
                    <a:pt x="1" y="9"/>
                    <a:pt x="1" y="7"/>
                    <a:pt x="1" y="6"/>
                  </a:cubicBezTo>
                  <a:lnTo>
                    <a:pt x="1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6" name="Freeform 1403"/>
            <p:cNvSpPr>
              <a:spLocks/>
            </p:cNvSpPr>
            <p:nvPr userDrawn="1"/>
          </p:nvSpPr>
          <p:spPr bwMode="auto">
            <a:xfrm>
              <a:off x="290" y="213"/>
              <a:ext cx="5" cy="1"/>
            </a:xfrm>
            <a:custGeom>
              <a:avLst/>
              <a:gdLst>
                <a:gd name="T0" fmla="*/ 11 w 11"/>
                <a:gd name="T1" fmla="*/ 1 h 3"/>
                <a:gd name="T2" fmla="*/ 11 w 11"/>
                <a:gd name="T3" fmla="*/ 1 h 3"/>
                <a:gd name="T4" fmla="*/ 7 w 11"/>
                <a:gd name="T5" fmla="*/ 3 h 3"/>
                <a:gd name="T6" fmla="*/ 1 w 11"/>
                <a:gd name="T7" fmla="*/ 3 h 3"/>
                <a:gd name="T8" fmla="*/ 0 w 11"/>
                <a:gd name="T9" fmla="*/ 3 h 3"/>
                <a:gd name="T10" fmla="*/ 11 w 11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3">
                  <a:moveTo>
                    <a:pt x="11" y="1"/>
                  </a:moveTo>
                  <a:lnTo>
                    <a:pt x="11" y="1"/>
                  </a:lnTo>
                  <a:cubicBezTo>
                    <a:pt x="10" y="2"/>
                    <a:pt x="9" y="3"/>
                    <a:pt x="7" y="3"/>
                  </a:cubicBezTo>
                  <a:cubicBezTo>
                    <a:pt x="5" y="3"/>
                    <a:pt x="3" y="3"/>
                    <a:pt x="1" y="3"/>
                  </a:cubicBezTo>
                  <a:lnTo>
                    <a:pt x="0" y="3"/>
                  </a:lnTo>
                  <a:cubicBezTo>
                    <a:pt x="3" y="1"/>
                    <a:pt x="7" y="0"/>
                    <a:pt x="1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7" name="Freeform 1404"/>
            <p:cNvSpPr>
              <a:spLocks/>
            </p:cNvSpPr>
            <p:nvPr userDrawn="1"/>
          </p:nvSpPr>
          <p:spPr bwMode="auto">
            <a:xfrm>
              <a:off x="289" y="211"/>
              <a:ext cx="4" cy="3"/>
            </a:xfrm>
            <a:custGeom>
              <a:avLst/>
              <a:gdLst>
                <a:gd name="T0" fmla="*/ 9 w 9"/>
                <a:gd name="T1" fmla="*/ 0 h 7"/>
                <a:gd name="T2" fmla="*/ 9 w 9"/>
                <a:gd name="T3" fmla="*/ 0 h 7"/>
                <a:gd name="T4" fmla="*/ 0 w 9"/>
                <a:gd name="T5" fmla="*/ 7 h 7"/>
                <a:gd name="T6" fmla="*/ 9 w 9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7">
                  <a:moveTo>
                    <a:pt x="9" y="0"/>
                  </a:moveTo>
                  <a:lnTo>
                    <a:pt x="9" y="0"/>
                  </a:lnTo>
                  <a:cubicBezTo>
                    <a:pt x="8" y="3"/>
                    <a:pt x="4" y="6"/>
                    <a:pt x="0" y="7"/>
                  </a:cubicBezTo>
                  <a:cubicBezTo>
                    <a:pt x="1" y="3"/>
                    <a:pt x="5" y="0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8" name="Freeform 1405"/>
            <p:cNvSpPr>
              <a:spLocks/>
            </p:cNvSpPr>
            <p:nvPr userDrawn="1"/>
          </p:nvSpPr>
          <p:spPr bwMode="auto">
            <a:xfrm>
              <a:off x="286" y="208"/>
              <a:ext cx="1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cubicBezTo>
                    <a:pt x="1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9" name="Freeform 1406"/>
            <p:cNvSpPr>
              <a:spLocks/>
            </p:cNvSpPr>
            <p:nvPr userDrawn="1"/>
          </p:nvSpPr>
          <p:spPr bwMode="auto">
            <a:xfrm>
              <a:off x="277" y="208"/>
              <a:ext cx="0" cy="2"/>
            </a:xfrm>
            <a:custGeom>
              <a:avLst/>
              <a:gdLst>
                <a:gd name="T0" fmla="*/ 0 w 2"/>
                <a:gd name="T1" fmla="*/ 2 h 5"/>
                <a:gd name="T2" fmla="*/ 0 w 2"/>
                <a:gd name="T3" fmla="*/ 2 h 5"/>
                <a:gd name="T4" fmla="*/ 0 w 2"/>
                <a:gd name="T5" fmla="*/ 1 h 5"/>
                <a:gd name="T6" fmla="*/ 0 w 2"/>
                <a:gd name="T7" fmla="*/ 0 h 5"/>
                <a:gd name="T8" fmla="*/ 2 w 2"/>
                <a:gd name="T9" fmla="*/ 3 h 5"/>
                <a:gd name="T10" fmla="*/ 1 w 2"/>
                <a:gd name="T11" fmla="*/ 5 h 5"/>
                <a:gd name="T12" fmla="*/ 0 w 2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5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ubicBezTo>
                    <a:pt x="1" y="1"/>
                    <a:pt x="1" y="2"/>
                    <a:pt x="2" y="3"/>
                  </a:cubicBezTo>
                  <a:cubicBezTo>
                    <a:pt x="2" y="4"/>
                    <a:pt x="2" y="4"/>
                    <a:pt x="1" y="5"/>
                  </a:cubicBezTo>
                  <a:cubicBezTo>
                    <a:pt x="1" y="4"/>
                    <a:pt x="0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0" name="Freeform 1407"/>
            <p:cNvSpPr>
              <a:spLocks/>
            </p:cNvSpPr>
            <p:nvPr userDrawn="1"/>
          </p:nvSpPr>
          <p:spPr bwMode="auto">
            <a:xfrm>
              <a:off x="276" y="205"/>
              <a:ext cx="1" cy="2"/>
            </a:xfrm>
            <a:custGeom>
              <a:avLst/>
              <a:gdLst>
                <a:gd name="T0" fmla="*/ 1 w 4"/>
                <a:gd name="T1" fmla="*/ 6 h 6"/>
                <a:gd name="T2" fmla="*/ 1 w 4"/>
                <a:gd name="T3" fmla="*/ 6 h 6"/>
                <a:gd name="T4" fmla="*/ 0 w 4"/>
                <a:gd name="T5" fmla="*/ 2 h 6"/>
                <a:gd name="T6" fmla="*/ 1 w 4"/>
                <a:gd name="T7" fmla="*/ 0 h 6"/>
                <a:gd name="T8" fmla="*/ 4 w 4"/>
                <a:gd name="T9" fmla="*/ 3 h 6"/>
                <a:gd name="T10" fmla="*/ 2 w 4"/>
                <a:gd name="T11" fmla="*/ 6 h 6"/>
                <a:gd name="T12" fmla="*/ 1 w 4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6">
                  <a:moveTo>
                    <a:pt x="1" y="6"/>
                  </a:moveTo>
                  <a:lnTo>
                    <a:pt x="1" y="6"/>
                  </a:lnTo>
                  <a:cubicBezTo>
                    <a:pt x="1" y="5"/>
                    <a:pt x="0" y="3"/>
                    <a:pt x="0" y="2"/>
                  </a:cubicBezTo>
                  <a:lnTo>
                    <a:pt x="1" y="0"/>
                  </a:lnTo>
                  <a:cubicBezTo>
                    <a:pt x="2" y="1"/>
                    <a:pt x="3" y="2"/>
                    <a:pt x="4" y="3"/>
                  </a:cubicBezTo>
                  <a:cubicBezTo>
                    <a:pt x="3" y="4"/>
                    <a:pt x="2" y="5"/>
                    <a:pt x="2" y="6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1" name="Freeform 1408"/>
            <p:cNvSpPr>
              <a:spLocks/>
            </p:cNvSpPr>
            <p:nvPr userDrawn="1"/>
          </p:nvSpPr>
          <p:spPr bwMode="auto">
            <a:xfrm>
              <a:off x="276" y="204"/>
              <a:ext cx="0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0 h 2"/>
                <a:gd name="T6" fmla="*/ 1 w 1"/>
                <a:gd name="T7" fmla="*/ 1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2" name="Freeform 1409"/>
            <p:cNvSpPr>
              <a:spLocks/>
            </p:cNvSpPr>
            <p:nvPr userDrawn="1"/>
          </p:nvSpPr>
          <p:spPr bwMode="auto">
            <a:xfrm>
              <a:off x="276" y="201"/>
              <a:ext cx="1" cy="3"/>
            </a:xfrm>
            <a:custGeom>
              <a:avLst/>
              <a:gdLst>
                <a:gd name="T0" fmla="*/ 0 w 3"/>
                <a:gd name="T1" fmla="*/ 5 h 6"/>
                <a:gd name="T2" fmla="*/ 0 w 3"/>
                <a:gd name="T3" fmla="*/ 5 h 6"/>
                <a:gd name="T4" fmla="*/ 2 w 3"/>
                <a:gd name="T5" fmla="*/ 0 h 6"/>
                <a:gd name="T6" fmla="*/ 3 w 3"/>
                <a:gd name="T7" fmla="*/ 2 h 6"/>
                <a:gd name="T8" fmla="*/ 0 w 3"/>
                <a:gd name="T9" fmla="*/ 6 h 6"/>
                <a:gd name="T10" fmla="*/ 0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0" y="5"/>
                  </a:moveTo>
                  <a:lnTo>
                    <a:pt x="0" y="5"/>
                  </a:lnTo>
                  <a:cubicBezTo>
                    <a:pt x="0" y="3"/>
                    <a:pt x="1" y="2"/>
                    <a:pt x="2" y="0"/>
                  </a:cubicBezTo>
                  <a:cubicBezTo>
                    <a:pt x="2" y="1"/>
                    <a:pt x="2" y="1"/>
                    <a:pt x="3" y="2"/>
                  </a:cubicBezTo>
                  <a:cubicBezTo>
                    <a:pt x="2" y="3"/>
                    <a:pt x="1" y="4"/>
                    <a:pt x="0" y="6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3" name="Freeform 1410"/>
            <p:cNvSpPr>
              <a:spLocks/>
            </p:cNvSpPr>
            <p:nvPr userDrawn="1"/>
          </p:nvSpPr>
          <p:spPr bwMode="auto">
            <a:xfrm>
              <a:off x="277" y="200"/>
              <a:ext cx="2" cy="2"/>
            </a:xfrm>
            <a:custGeom>
              <a:avLst/>
              <a:gdLst>
                <a:gd name="T0" fmla="*/ 0 w 4"/>
                <a:gd name="T1" fmla="*/ 3 h 4"/>
                <a:gd name="T2" fmla="*/ 0 w 4"/>
                <a:gd name="T3" fmla="*/ 3 h 4"/>
                <a:gd name="T4" fmla="*/ 1 w 4"/>
                <a:gd name="T5" fmla="*/ 3 h 4"/>
                <a:gd name="T6" fmla="*/ 4 w 4"/>
                <a:gd name="T7" fmla="*/ 0 h 4"/>
                <a:gd name="T8" fmla="*/ 4 w 4"/>
                <a:gd name="T9" fmla="*/ 1 h 4"/>
                <a:gd name="T10" fmla="*/ 1 w 4"/>
                <a:gd name="T11" fmla="*/ 4 h 4"/>
                <a:gd name="T12" fmla="*/ 0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lnTo>
                    <a:pt x="0" y="3"/>
                  </a:lnTo>
                  <a:lnTo>
                    <a:pt x="1" y="3"/>
                  </a:lnTo>
                  <a:cubicBezTo>
                    <a:pt x="2" y="2"/>
                    <a:pt x="3" y="1"/>
                    <a:pt x="4" y="0"/>
                  </a:cubicBezTo>
                  <a:lnTo>
                    <a:pt x="4" y="1"/>
                  </a:lnTo>
                  <a:cubicBezTo>
                    <a:pt x="3" y="2"/>
                    <a:pt x="2" y="3"/>
                    <a:pt x="1" y="4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4" name="Freeform 1411"/>
            <p:cNvSpPr>
              <a:spLocks/>
            </p:cNvSpPr>
            <p:nvPr userDrawn="1"/>
          </p:nvSpPr>
          <p:spPr bwMode="auto">
            <a:xfrm>
              <a:off x="279" y="200"/>
              <a:ext cx="0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5" name="Freeform 1412"/>
            <p:cNvSpPr>
              <a:spLocks/>
            </p:cNvSpPr>
            <p:nvPr userDrawn="1"/>
          </p:nvSpPr>
          <p:spPr bwMode="auto">
            <a:xfrm>
              <a:off x="279" y="199"/>
              <a:ext cx="2" cy="3"/>
            </a:xfrm>
            <a:custGeom>
              <a:avLst/>
              <a:gdLst>
                <a:gd name="T0" fmla="*/ 1 w 5"/>
                <a:gd name="T1" fmla="*/ 1 h 6"/>
                <a:gd name="T2" fmla="*/ 1 w 5"/>
                <a:gd name="T3" fmla="*/ 1 h 6"/>
                <a:gd name="T4" fmla="*/ 3 w 5"/>
                <a:gd name="T5" fmla="*/ 0 h 6"/>
                <a:gd name="T6" fmla="*/ 5 w 5"/>
                <a:gd name="T7" fmla="*/ 3 h 6"/>
                <a:gd name="T8" fmla="*/ 2 w 5"/>
                <a:gd name="T9" fmla="*/ 6 h 6"/>
                <a:gd name="T10" fmla="*/ 0 w 5"/>
                <a:gd name="T11" fmla="*/ 3 h 6"/>
                <a:gd name="T12" fmla="*/ 1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1" y="1"/>
                  </a:moveTo>
                  <a:lnTo>
                    <a:pt x="1" y="1"/>
                  </a:lnTo>
                  <a:cubicBezTo>
                    <a:pt x="2" y="1"/>
                    <a:pt x="2" y="1"/>
                    <a:pt x="3" y="0"/>
                  </a:cubicBezTo>
                  <a:cubicBezTo>
                    <a:pt x="3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2"/>
                    <a:pt x="1" y="2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6" name="Freeform 1413"/>
            <p:cNvSpPr>
              <a:spLocks/>
            </p:cNvSpPr>
            <p:nvPr userDrawn="1"/>
          </p:nvSpPr>
          <p:spPr bwMode="auto">
            <a:xfrm>
              <a:off x="281" y="199"/>
              <a:ext cx="2" cy="1"/>
            </a:xfrm>
            <a:custGeom>
              <a:avLst/>
              <a:gdLst>
                <a:gd name="T0" fmla="*/ 0 w 5"/>
                <a:gd name="T1" fmla="*/ 1 h 4"/>
                <a:gd name="T2" fmla="*/ 0 w 5"/>
                <a:gd name="T3" fmla="*/ 1 h 4"/>
                <a:gd name="T4" fmla="*/ 5 w 5"/>
                <a:gd name="T5" fmla="*/ 0 h 4"/>
                <a:gd name="T6" fmla="*/ 5 w 5"/>
                <a:gd name="T7" fmla="*/ 1 h 4"/>
                <a:gd name="T8" fmla="*/ 2 w 5"/>
                <a:gd name="T9" fmla="*/ 4 h 4"/>
                <a:gd name="T10" fmla="*/ 0 w 5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0" y="1"/>
                  </a:moveTo>
                  <a:lnTo>
                    <a:pt x="0" y="1"/>
                  </a:lnTo>
                  <a:cubicBezTo>
                    <a:pt x="2" y="1"/>
                    <a:pt x="3" y="0"/>
                    <a:pt x="5" y="0"/>
                  </a:cubicBezTo>
                  <a:lnTo>
                    <a:pt x="5" y="1"/>
                  </a:lnTo>
                  <a:cubicBezTo>
                    <a:pt x="4" y="2"/>
                    <a:pt x="3" y="3"/>
                    <a:pt x="2" y="4"/>
                  </a:cubicBezTo>
                  <a:cubicBezTo>
                    <a:pt x="2" y="3"/>
                    <a:pt x="1" y="2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7" name="Freeform 1414"/>
            <p:cNvSpPr>
              <a:spLocks/>
            </p:cNvSpPr>
            <p:nvPr userDrawn="1"/>
          </p:nvSpPr>
          <p:spPr bwMode="auto">
            <a:xfrm>
              <a:off x="282" y="200"/>
              <a:ext cx="1" cy="2"/>
            </a:xfrm>
            <a:custGeom>
              <a:avLst/>
              <a:gdLst>
                <a:gd name="T0" fmla="*/ 2 w 3"/>
                <a:gd name="T1" fmla="*/ 0 h 6"/>
                <a:gd name="T2" fmla="*/ 2 w 3"/>
                <a:gd name="T3" fmla="*/ 0 h 6"/>
                <a:gd name="T4" fmla="*/ 3 w 3"/>
                <a:gd name="T5" fmla="*/ 5 h 6"/>
                <a:gd name="T6" fmla="*/ 2 w 3"/>
                <a:gd name="T7" fmla="*/ 6 h 6"/>
                <a:gd name="T8" fmla="*/ 0 w 3"/>
                <a:gd name="T9" fmla="*/ 2 h 6"/>
                <a:gd name="T10" fmla="*/ 2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2" y="0"/>
                  </a:moveTo>
                  <a:lnTo>
                    <a:pt x="2" y="0"/>
                  </a:lnTo>
                  <a:lnTo>
                    <a:pt x="3" y="5"/>
                  </a:lnTo>
                  <a:lnTo>
                    <a:pt x="2" y="6"/>
                  </a:lnTo>
                  <a:cubicBezTo>
                    <a:pt x="1" y="5"/>
                    <a:pt x="0" y="3"/>
                    <a:pt x="0" y="2"/>
                  </a:cubicBezTo>
                  <a:cubicBezTo>
                    <a:pt x="0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8" name="Freeform 1415"/>
            <p:cNvSpPr>
              <a:spLocks/>
            </p:cNvSpPr>
            <p:nvPr userDrawn="1"/>
          </p:nvSpPr>
          <p:spPr bwMode="auto">
            <a:xfrm>
              <a:off x="283" y="202"/>
              <a:ext cx="0" cy="1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0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9" name="Freeform 1416"/>
            <p:cNvSpPr>
              <a:spLocks/>
            </p:cNvSpPr>
            <p:nvPr userDrawn="1"/>
          </p:nvSpPr>
          <p:spPr bwMode="auto">
            <a:xfrm>
              <a:off x="281" y="203"/>
              <a:ext cx="3" cy="2"/>
            </a:xfrm>
            <a:custGeom>
              <a:avLst/>
              <a:gdLst>
                <a:gd name="T0" fmla="*/ 5 w 5"/>
                <a:gd name="T1" fmla="*/ 1 h 6"/>
                <a:gd name="T2" fmla="*/ 5 w 5"/>
                <a:gd name="T3" fmla="*/ 1 h 6"/>
                <a:gd name="T4" fmla="*/ 5 w 5"/>
                <a:gd name="T5" fmla="*/ 3 h 6"/>
                <a:gd name="T6" fmla="*/ 3 w 5"/>
                <a:gd name="T7" fmla="*/ 6 h 6"/>
                <a:gd name="T8" fmla="*/ 0 w 5"/>
                <a:gd name="T9" fmla="*/ 3 h 6"/>
                <a:gd name="T10" fmla="*/ 3 w 5"/>
                <a:gd name="T11" fmla="*/ 0 h 6"/>
                <a:gd name="T12" fmla="*/ 5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5" y="1"/>
                  </a:moveTo>
                  <a:lnTo>
                    <a:pt x="5" y="1"/>
                  </a:lnTo>
                  <a:lnTo>
                    <a:pt x="5" y="3"/>
                  </a:lnTo>
                  <a:cubicBezTo>
                    <a:pt x="4" y="4"/>
                    <a:pt x="4" y="5"/>
                    <a:pt x="3" y="6"/>
                  </a:cubicBez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0"/>
                    <a:pt x="4" y="1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0" name="Freeform 1417"/>
            <p:cNvSpPr>
              <a:spLocks/>
            </p:cNvSpPr>
            <p:nvPr userDrawn="1"/>
          </p:nvSpPr>
          <p:spPr bwMode="auto">
            <a:xfrm>
              <a:off x="283" y="205"/>
              <a:ext cx="1" cy="2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5 h 5"/>
                <a:gd name="T6" fmla="*/ 0 w 3"/>
                <a:gd name="T7" fmla="*/ 2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lnTo>
                    <a:pt x="3" y="5"/>
                  </a:lnTo>
                  <a:cubicBezTo>
                    <a:pt x="2" y="4"/>
                    <a:pt x="1" y="3"/>
                    <a:pt x="0" y="2"/>
                  </a:cubicBezTo>
                  <a:cubicBezTo>
                    <a:pt x="1" y="1"/>
                    <a:pt x="2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1" name="Freeform 1418"/>
            <p:cNvSpPr>
              <a:spLocks/>
            </p:cNvSpPr>
            <p:nvPr userDrawn="1"/>
          </p:nvSpPr>
          <p:spPr bwMode="auto">
            <a:xfrm>
              <a:off x="283" y="207"/>
              <a:ext cx="2" cy="3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4 h 5"/>
                <a:gd name="T6" fmla="*/ 3 w 3"/>
                <a:gd name="T7" fmla="*/ 4 h 5"/>
                <a:gd name="T8" fmla="*/ 2 w 3"/>
                <a:gd name="T9" fmla="*/ 4 h 5"/>
                <a:gd name="T10" fmla="*/ 2 w 3"/>
                <a:gd name="T11" fmla="*/ 5 h 5"/>
                <a:gd name="T12" fmla="*/ 0 w 3"/>
                <a:gd name="T13" fmla="*/ 2 h 5"/>
                <a:gd name="T14" fmla="*/ 2 w 3"/>
                <a:gd name="T15" fmla="*/ 0 h 5"/>
                <a:gd name="T16" fmla="*/ 2 w 3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2" y="5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2" name="Freeform 1419"/>
            <p:cNvSpPr>
              <a:spLocks/>
            </p:cNvSpPr>
            <p:nvPr userDrawn="1"/>
          </p:nvSpPr>
          <p:spPr bwMode="auto">
            <a:xfrm>
              <a:off x="284" y="210"/>
              <a:ext cx="1" cy="0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1 h 2"/>
                <a:gd name="T4" fmla="*/ 0 w 1"/>
                <a:gd name="T5" fmla="*/ 0 h 2"/>
                <a:gd name="T6" fmla="*/ 1 w 1"/>
                <a:gd name="T7" fmla="*/ 2 h 2"/>
                <a:gd name="T8" fmla="*/ 0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1" y="1"/>
                    <a:pt x="1" y="2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3" name="Freeform 1420"/>
            <p:cNvSpPr>
              <a:spLocks/>
            </p:cNvSpPr>
            <p:nvPr userDrawn="1"/>
          </p:nvSpPr>
          <p:spPr bwMode="auto">
            <a:xfrm>
              <a:off x="280" y="214"/>
              <a:ext cx="0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4" name="Freeform 1421"/>
            <p:cNvSpPr>
              <a:spLocks/>
            </p:cNvSpPr>
            <p:nvPr userDrawn="1"/>
          </p:nvSpPr>
          <p:spPr bwMode="auto">
            <a:xfrm>
              <a:off x="278" y="213"/>
              <a:ext cx="2" cy="1"/>
            </a:xfrm>
            <a:custGeom>
              <a:avLst/>
              <a:gdLst>
                <a:gd name="T0" fmla="*/ 3 w 3"/>
                <a:gd name="T1" fmla="*/ 2 h 3"/>
                <a:gd name="T2" fmla="*/ 3 w 3"/>
                <a:gd name="T3" fmla="*/ 2 h 3"/>
                <a:gd name="T4" fmla="*/ 2 w 3"/>
                <a:gd name="T5" fmla="*/ 3 h 3"/>
                <a:gd name="T6" fmla="*/ 2 w 3"/>
                <a:gd name="T7" fmla="*/ 3 h 3"/>
                <a:gd name="T8" fmla="*/ 1 w 3"/>
                <a:gd name="T9" fmla="*/ 3 h 3"/>
                <a:gd name="T10" fmla="*/ 0 w 3"/>
                <a:gd name="T11" fmla="*/ 0 h 3"/>
                <a:gd name="T12" fmla="*/ 3 w 3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3" y="2"/>
                  </a:moveTo>
                  <a:lnTo>
                    <a:pt x="3" y="2"/>
                  </a:lnTo>
                  <a:cubicBezTo>
                    <a:pt x="3" y="2"/>
                    <a:pt x="3" y="3"/>
                    <a:pt x="2" y="3"/>
                  </a:cubicBezTo>
                  <a:lnTo>
                    <a:pt x="2" y="3"/>
                  </a:lnTo>
                  <a:lnTo>
                    <a:pt x="1" y="3"/>
                  </a:lnTo>
                  <a:cubicBezTo>
                    <a:pt x="1" y="2"/>
                    <a:pt x="0" y="1"/>
                    <a:pt x="0" y="0"/>
                  </a:cubicBezTo>
                  <a:cubicBezTo>
                    <a:pt x="1" y="0"/>
                    <a:pt x="2" y="1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5" name="Freeform 1422"/>
            <p:cNvSpPr>
              <a:spLocks/>
            </p:cNvSpPr>
            <p:nvPr userDrawn="1"/>
          </p:nvSpPr>
          <p:spPr bwMode="auto">
            <a:xfrm>
              <a:off x="277" y="210"/>
              <a:ext cx="2" cy="2"/>
            </a:xfrm>
            <a:custGeom>
              <a:avLst/>
              <a:gdLst>
                <a:gd name="T0" fmla="*/ 1 w 3"/>
                <a:gd name="T1" fmla="*/ 5 h 6"/>
                <a:gd name="T2" fmla="*/ 1 w 3"/>
                <a:gd name="T3" fmla="*/ 5 h 6"/>
                <a:gd name="T4" fmla="*/ 0 w 3"/>
                <a:gd name="T5" fmla="*/ 2 h 6"/>
                <a:gd name="T6" fmla="*/ 1 w 3"/>
                <a:gd name="T7" fmla="*/ 0 h 6"/>
                <a:gd name="T8" fmla="*/ 3 w 3"/>
                <a:gd name="T9" fmla="*/ 2 h 6"/>
                <a:gd name="T10" fmla="*/ 2 w 3"/>
                <a:gd name="T11" fmla="*/ 6 h 6"/>
                <a:gd name="T12" fmla="*/ 1 w 3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1" y="5"/>
                  </a:moveTo>
                  <a:lnTo>
                    <a:pt x="1" y="5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1"/>
                    <a:pt x="2" y="1"/>
                    <a:pt x="3" y="2"/>
                  </a:cubicBezTo>
                  <a:cubicBezTo>
                    <a:pt x="3" y="3"/>
                    <a:pt x="2" y="4"/>
                    <a:pt x="2" y="6"/>
                  </a:cubicBezTo>
                  <a:lnTo>
                    <a:pt x="1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6" name="Freeform 1423"/>
            <p:cNvSpPr>
              <a:spLocks/>
            </p:cNvSpPr>
            <p:nvPr userDrawn="1"/>
          </p:nvSpPr>
          <p:spPr bwMode="auto">
            <a:xfrm>
              <a:off x="283" y="198"/>
              <a:ext cx="3" cy="10"/>
            </a:xfrm>
            <a:custGeom>
              <a:avLst/>
              <a:gdLst>
                <a:gd name="T0" fmla="*/ 3 w 6"/>
                <a:gd name="T1" fmla="*/ 0 h 22"/>
                <a:gd name="T2" fmla="*/ 3 w 6"/>
                <a:gd name="T3" fmla="*/ 0 h 22"/>
                <a:gd name="T4" fmla="*/ 6 w 6"/>
                <a:gd name="T5" fmla="*/ 22 h 22"/>
                <a:gd name="T6" fmla="*/ 5 w 6"/>
                <a:gd name="T7" fmla="*/ 21 h 22"/>
                <a:gd name="T8" fmla="*/ 4 w 6"/>
                <a:gd name="T9" fmla="*/ 21 h 22"/>
                <a:gd name="T10" fmla="*/ 4 w 6"/>
                <a:gd name="T11" fmla="*/ 22 h 22"/>
                <a:gd name="T12" fmla="*/ 0 w 6"/>
                <a:gd name="T13" fmla="*/ 1 h 22"/>
                <a:gd name="T14" fmla="*/ 3 w 6"/>
                <a:gd name="T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22">
                  <a:moveTo>
                    <a:pt x="3" y="0"/>
                  </a:moveTo>
                  <a:lnTo>
                    <a:pt x="3" y="0"/>
                  </a:lnTo>
                  <a:lnTo>
                    <a:pt x="6" y="22"/>
                  </a:lnTo>
                  <a:cubicBezTo>
                    <a:pt x="5" y="21"/>
                    <a:pt x="5" y="21"/>
                    <a:pt x="5" y="21"/>
                  </a:cubicBezTo>
                  <a:lnTo>
                    <a:pt x="4" y="21"/>
                  </a:lnTo>
                  <a:cubicBezTo>
                    <a:pt x="4" y="21"/>
                    <a:pt x="4" y="21"/>
                    <a:pt x="4" y="22"/>
                  </a:cubicBezTo>
                  <a:lnTo>
                    <a:pt x="0" y="1"/>
                  </a:ln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7" name="Freeform 1424"/>
            <p:cNvSpPr>
              <a:spLocks/>
            </p:cNvSpPr>
            <p:nvPr userDrawn="1"/>
          </p:nvSpPr>
          <p:spPr bwMode="auto">
            <a:xfrm>
              <a:off x="281" y="201"/>
              <a:ext cx="2" cy="3"/>
            </a:xfrm>
            <a:custGeom>
              <a:avLst/>
              <a:gdLst>
                <a:gd name="T0" fmla="*/ 2 w 5"/>
                <a:gd name="T1" fmla="*/ 0 h 6"/>
                <a:gd name="T2" fmla="*/ 2 w 5"/>
                <a:gd name="T3" fmla="*/ 0 h 6"/>
                <a:gd name="T4" fmla="*/ 5 w 5"/>
                <a:gd name="T5" fmla="*/ 3 h 6"/>
                <a:gd name="T6" fmla="*/ 2 w 5"/>
                <a:gd name="T7" fmla="*/ 6 h 6"/>
                <a:gd name="T8" fmla="*/ 0 w 5"/>
                <a:gd name="T9" fmla="*/ 3 h 6"/>
                <a:gd name="T10" fmla="*/ 2 w 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2" y="0"/>
                  </a:moveTo>
                  <a:lnTo>
                    <a:pt x="2" y="0"/>
                  </a:lnTo>
                  <a:cubicBezTo>
                    <a:pt x="3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8" name="Freeform 1425"/>
            <p:cNvSpPr>
              <a:spLocks/>
            </p:cNvSpPr>
            <p:nvPr userDrawn="1"/>
          </p:nvSpPr>
          <p:spPr bwMode="auto">
            <a:xfrm>
              <a:off x="277" y="200"/>
              <a:ext cx="3" cy="4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4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1"/>
                    <a:pt x="5" y="3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9" name="Freeform 1426"/>
            <p:cNvSpPr>
              <a:spLocks/>
            </p:cNvSpPr>
            <p:nvPr userDrawn="1"/>
          </p:nvSpPr>
          <p:spPr bwMode="auto">
            <a:xfrm>
              <a:off x="279" y="202"/>
              <a:ext cx="2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4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1"/>
                    <a:pt x="5" y="3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0" name="Freeform 1427"/>
            <p:cNvSpPr>
              <a:spLocks/>
            </p:cNvSpPr>
            <p:nvPr userDrawn="1"/>
          </p:nvSpPr>
          <p:spPr bwMode="auto">
            <a:xfrm>
              <a:off x="280" y="204"/>
              <a:ext cx="3" cy="3"/>
            </a:xfrm>
            <a:custGeom>
              <a:avLst/>
              <a:gdLst>
                <a:gd name="T0" fmla="*/ 3 w 6"/>
                <a:gd name="T1" fmla="*/ 6 h 6"/>
                <a:gd name="T2" fmla="*/ 3 w 6"/>
                <a:gd name="T3" fmla="*/ 6 h 6"/>
                <a:gd name="T4" fmla="*/ 0 w 6"/>
                <a:gd name="T5" fmla="*/ 3 h 6"/>
                <a:gd name="T6" fmla="*/ 3 w 6"/>
                <a:gd name="T7" fmla="*/ 0 h 6"/>
                <a:gd name="T8" fmla="*/ 6 w 6"/>
                <a:gd name="T9" fmla="*/ 3 h 6"/>
                <a:gd name="T10" fmla="*/ 3 w 6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6" y="3"/>
                  </a:cubicBezTo>
                  <a:cubicBezTo>
                    <a:pt x="5" y="4"/>
                    <a:pt x="4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1" name="Freeform 1428"/>
            <p:cNvSpPr>
              <a:spLocks/>
            </p:cNvSpPr>
            <p:nvPr userDrawn="1"/>
          </p:nvSpPr>
          <p:spPr bwMode="auto">
            <a:xfrm>
              <a:off x="281" y="206"/>
              <a:ext cx="3" cy="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5 h 5"/>
                <a:gd name="T4" fmla="*/ 0 w 6"/>
                <a:gd name="T5" fmla="*/ 3 h 5"/>
                <a:gd name="T6" fmla="*/ 3 w 6"/>
                <a:gd name="T7" fmla="*/ 0 h 5"/>
                <a:gd name="T8" fmla="*/ 6 w 6"/>
                <a:gd name="T9" fmla="*/ 2 h 5"/>
                <a:gd name="T10" fmla="*/ 3 w 6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lnTo>
                    <a:pt x="3" y="5"/>
                  </a:lnTo>
                  <a:cubicBezTo>
                    <a:pt x="2" y="4"/>
                    <a:pt x="1" y="3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0"/>
                    <a:pt x="5" y="1"/>
                    <a:pt x="6" y="2"/>
                  </a:cubicBezTo>
                  <a:cubicBezTo>
                    <a:pt x="5" y="3"/>
                    <a:pt x="4" y="4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2" name="Freeform 1429"/>
            <p:cNvSpPr>
              <a:spLocks/>
            </p:cNvSpPr>
            <p:nvPr userDrawn="1"/>
          </p:nvSpPr>
          <p:spPr bwMode="auto">
            <a:xfrm>
              <a:off x="277" y="202"/>
              <a:ext cx="2" cy="4"/>
            </a:xfrm>
            <a:custGeom>
              <a:avLst/>
              <a:gdLst>
                <a:gd name="T0" fmla="*/ 2 w 5"/>
                <a:gd name="T1" fmla="*/ 8 h 8"/>
                <a:gd name="T2" fmla="*/ 2 w 5"/>
                <a:gd name="T3" fmla="*/ 8 h 8"/>
                <a:gd name="T4" fmla="*/ 0 w 5"/>
                <a:gd name="T5" fmla="*/ 4 h 8"/>
                <a:gd name="T6" fmla="*/ 2 w 5"/>
                <a:gd name="T7" fmla="*/ 0 h 8"/>
                <a:gd name="T8" fmla="*/ 5 w 5"/>
                <a:gd name="T9" fmla="*/ 4 h 8"/>
                <a:gd name="T10" fmla="*/ 2 w 5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2" y="8"/>
                  </a:moveTo>
                  <a:lnTo>
                    <a:pt x="2" y="8"/>
                  </a:lnTo>
                  <a:cubicBezTo>
                    <a:pt x="1" y="7"/>
                    <a:pt x="0" y="6"/>
                    <a:pt x="0" y="4"/>
                  </a:cubicBezTo>
                  <a:cubicBezTo>
                    <a:pt x="1" y="3"/>
                    <a:pt x="1" y="2"/>
                    <a:pt x="2" y="0"/>
                  </a:cubicBezTo>
                  <a:cubicBezTo>
                    <a:pt x="3" y="2"/>
                    <a:pt x="4" y="3"/>
                    <a:pt x="5" y="4"/>
                  </a:cubicBezTo>
                  <a:cubicBezTo>
                    <a:pt x="4" y="5"/>
                    <a:pt x="3" y="6"/>
                    <a:pt x="2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3" name="Freeform 1430"/>
            <p:cNvSpPr>
              <a:spLocks/>
            </p:cNvSpPr>
            <p:nvPr userDrawn="1"/>
          </p:nvSpPr>
          <p:spPr bwMode="auto">
            <a:xfrm>
              <a:off x="277" y="204"/>
              <a:ext cx="3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3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1"/>
                    <a:pt x="5" y="2"/>
                    <a:pt x="6" y="3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4" name="Freeform 1431"/>
            <p:cNvSpPr>
              <a:spLocks/>
            </p:cNvSpPr>
            <p:nvPr userDrawn="1"/>
          </p:nvSpPr>
          <p:spPr bwMode="auto">
            <a:xfrm>
              <a:off x="279" y="206"/>
              <a:ext cx="2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3 h 7"/>
                <a:gd name="T10" fmla="*/ 4 w 6"/>
                <a:gd name="T11" fmla="*/ 5 h 7"/>
                <a:gd name="T12" fmla="*/ 3 w 6"/>
                <a:gd name="T13" fmla="*/ 5 h 7"/>
                <a:gd name="T14" fmla="*/ 3 w 6"/>
                <a:gd name="T15" fmla="*/ 5 h 7"/>
                <a:gd name="T16" fmla="*/ 3 w 6"/>
                <a:gd name="T17" fmla="*/ 6 h 7"/>
                <a:gd name="T18" fmla="*/ 3 w 6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6" y="3"/>
                  </a:cubicBezTo>
                  <a:cubicBezTo>
                    <a:pt x="5" y="4"/>
                    <a:pt x="4" y="4"/>
                    <a:pt x="4" y="5"/>
                  </a:cubicBezTo>
                  <a:lnTo>
                    <a:pt x="3" y="5"/>
                  </a:lnTo>
                  <a:lnTo>
                    <a:pt x="3" y="5"/>
                  </a:lnTo>
                  <a:cubicBezTo>
                    <a:pt x="3" y="6"/>
                    <a:pt x="3" y="6"/>
                    <a:pt x="3" y="6"/>
                  </a:cubicBezTo>
                  <a:lnTo>
                    <a:pt x="3" y="7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5" name="Freeform 1432"/>
            <p:cNvSpPr>
              <a:spLocks/>
            </p:cNvSpPr>
            <p:nvPr userDrawn="1"/>
          </p:nvSpPr>
          <p:spPr bwMode="auto">
            <a:xfrm>
              <a:off x="281" y="207"/>
              <a:ext cx="2" cy="2"/>
            </a:xfrm>
            <a:custGeom>
              <a:avLst/>
              <a:gdLst>
                <a:gd name="T0" fmla="*/ 0 w 5"/>
                <a:gd name="T1" fmla="*/ 3 h 4"/>
                <a:gd name="T2" fmla="*/ 0 w 5"/>
                <a:gd name="T3" fmla="*/ 3 h 4"/>
                <a:gd name="T4" fmla="*/ 2 w 5"/>
                <a:gd name="T5" fmla="*/ 0 h 4"/>
                <a:gd name="T6" fmla="*/ 5 w 5"/>
                <a:gd name="T7" fmla="*/ 2 h 4"/>
                <a:gd name="T8" fmla="*/ 4 w 5"/>
                <a:gd name="T9" fmla="*/ 4 h 4"/>
                <a:gd name="T10" fmla="*/ 0 w 5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0" y="3"/>
                  </a:moveTo>
                  <a:lnTo>
                    <a:pt x="0" y="3"/>
                  </a:ln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5" y="2"/>
                  </a:cubicBezTo>
                  <a:lnTo>
                    <a:pt x="4" y="4"/>
                  </a:lnTo>
                  <a:cubicBezTo>
                    <a:pt x="2" y="3"/>
                    <a:pt x="1" y="3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6" name="Rectangle 1433"/>
            <p:cNvSpPr>
              <a:spLocks noChangeArrowheads="1"/>
            </p:cNvSpPr>
            <p:nvPr userDrawn="1"/>
          </p:nvSpPr>
          <p:spPr bwMode="auto">
            <a:xfrm>
              <a:off x="280" y="209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7" name="Freeform 1434"/>
            <p:cNvSpPr>
              <a:spLocks/>
            </p:cNvSpPr>
            <p:nvPr userDrawn="1"/>
          </p:nvSpPr>
          <p:spPr bwMode="auto">
            <a:xfrm>
              <a:off x="283" y="209"/>
              <a:ext cx="1" cy="1"/>
            </a:xfrm>
            <a:custGeom>
              <a:avLst/>
              <a:gdLst>
                <a:gd name="T0" fmla="*/ 0 w 3"/>
                <a:gd name="T1" fmla="*/ 1 h 3"/>
                <a:gd name="T2" fmla="*/ 0 w 3"/>
                <a:gd name="T3" fmla="*/ 1 h 3"/>
                <a:gd name="T4" fmla="*/ 0 w 3"/>
                <a:gd name="T5" fmla="*/ 0 h 3"/>
                <a:gd name="T6" fmla="*/ 3 w 3"/>
                <a:gd name="T7" fmla="*/ 2 h 3"/>
                <a:gd name="T8" fmla="*/ 2 w 3"/>
                <a:gd name="T9" fmla="*/ 3 h 3"/>
                <a:gd name="T10" fmla="*/ 2 w 3"/>
                <a:gd name="T11" fmla="*/ 2 h 3"/>
                <a:gd name="T12" fmla="*/ 0 w 3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1" y="1"/>
                    <a:pt x="2" y="1"/>
                    <a:pt x="3" y="2"/>
                  </a:cubicBezTo>
                  <a:lnTo>
                    <a:pt x="2" y="3"/>
                  </a:lnTo>
                  <a:lnTo>
                    <a:pt x="2" y="2"/>
                  </a:lnTo>
                  <a:cubicBezTo>
                    <a:pt x="1" y="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8" name="Freeform 1435"/>
            <p:cNvSpPr>
              <a:spLocks/>
            </p:cNvSpPr>
            <p:nvPr userDrawn="1"/>
          </p:nvSpPr>
          <p:spPr bwMode="auto">
            <a:xfrm>
              <a:off x="281" y="210"/>
              <a:ext cx="0" cy="1"/>
            </a:xfrm>
            <a:custGeom>
              <a:avLst/>
              <a:gdLst>
                <a:gd name="T0" fmla="*/ 1 h 1"/>
                <a:gd name="T1" fmla="*/ 1 h 1"/>
                <a:gd name="T2" fmla="*/ 0 h 1"/>
                <a:gd name="T3" fmla="*/ 1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9" name="Freeform 1436"/>
            <p:cNvSpPr>
              <a:spLocks/>
            </p:cNvSpPr>
            <p:nvPr userDrawn="1"/>
          </p:nvSpPr>
          <p:spPr bwMode="auto">
            <a:xfrm>
              <a:off x="281" y="212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2 h 2"/>
                <a:gd name="T4" fmla="*/ 0 w 3"/>
                <a:gd name="T5" fmla="*/ 0 h 2"/>
                <a:gd name="T6" fmla="*/ 1 w 3"/>
                <a:gd name="T7" fmla="*/ 0 h 2"/>
                <a:gd name="T8" fmla="*/ 3 w 3"/>
                <a:gd name="T9" fmla="*/ 2 h 2"/>
                <a:gd name="T10" fmla="*/ 3 w 3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lnTo>
                    <a:pt x="3" y="2"/>
                  </a:lnTo>
                  <a:lnTo>
                    <a:pt x="0" y="0"/>
                  </a:lnTo>
                  <a:lnTo>
                    <a:pt x="1" y="0"/>
                  </a:lnTo>
                  <a:cubicBezTo>
                    <a:pt x="1" y="1"/>
                    <a:pt x="2" y="1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0" name="Freeform 1437"/>
            <p:cNvSpPr>
              <a:spLocks/>
            </p:cNvSpPr>
            <p:nvPr userDrawn="1"/>
          </p:nvSpPr>
          <p:spPr bwMode="auto">
            <a:xfrm>
              <a:off x="277" y="206"/>
              <a:ext cx="1" cy="3"/>
            </a:xfrm>
            <a:custGeom>
              <a:avLst/>
              <a:gdLst>
                <a:gd name="T0" fmla="*/ 3 w 4"/>
                <a:gd name="T1" fmla="*/ 6 h 6"/>
                <a:gd name="T2" fmla="*/ 3 w 4"/>
                <a:gd name="T3" fmla="*/ 6 h 6"/>
                <a:gd name="T4" fmla="*/ 0 w 4"/>
                <a:gd name="T5" fmla="*/ 3 h 6"/>
                <a:gd name="T6" fmla="*/ 2 w 4"/>
                <a:gd name="T7" fmla="*/ 0 h 6"/>
                <a:gd name="T8" fmla="*/ 4 w 4"/>
                <a:gd name="T9" fmla="*/ 3 h 6"/>
                <a:gd name="T10" fmla="*/ 3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ubicBezTo>
                    <a:pt x="4" y="4"/>
                    <a:pt x="3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1" name="Freeform 1438"/>
            <p:cNvSpPr>
              <a:spLocks/>
            </p:cNvSpPr>
            <p:nvPr userDrawn="1"/>
          </p:nvSpPr>
          <p:spPr bwMode="auto">
            <a:xfrm>
              <a:off x="278" y="208"/>
              <a:ext cx="2" cy="2"/>
            </a:xfrm>
            <a:custGeom>
              <a:avLst/>
              <a:gdLst>
                <a:gd name="T0" fmla="*/ 3 w 4"/>
                <a:gd name="T1" fmla="*/ 6 h 6"/>
                <a:gd name="T2" fmla="*/ 3 w 4"/>
                <a:gd name="T3" fmla="*/ 6 h 6"/>
                <a:gd name="T4" fmla="*/ 0 w 4"/>
                <a:gd name="T5" fmla="*/ 3 h 6"/>
                <a:gd name="T6" fmla="*/ 2 w 4"/>
                <a:gd name="T7" fmla="*/ 0 h 6"/>
                <a:gd name="T8" fmla="*/ 4 w 4"/>
                <a:gd name="T9" fmla="*/ 3 h 6"/>
                <a:gd name="T10" fmla="*/ 3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ubicBezTo>
                    <a:pt x="4" y="4"/>
                    <a:pt x="3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2" name="Freeform 1439"/>
            <p:cNvSpPr>
              <a:spLocks/>
            </p:cNvSpPr>
            <p:nvPr userDrawn="1"/>
          </p:nvSpPr>
          <p:spPr bwMode="auto">
            <a:xfrm>
              <a:off x="279" y="209"/>
              <a:ext cx="2" cy="3"/>
            </a:xfrm>
            <a:custGeom>
              <a:avLst/>
              <a:gdLst>
                <a:gd name="T0" fmla="*/ 3 w 5"/>
                <a:gd name="T1" fmla="*/ 6 h 6"/>
                <a:gd name="T2" fmla="*/ 3 w 5"/>
                <a:gd name="T3" fmla="*/ 6 h 6"/>
                <a:gd name="T4" fmla="*/ 0 w 5"/>
                <a:gd name="T5" fmla="*/ 3 h 6"/>
                <a:gd name="T6" fmla="*/ 2 w 5"/>
                <a:gd name="T7" fmla="*/ 0 h 6"/>
                <a:gd name="T8" fmla="*/ 5 w 5"/>
                <a:gd name="T9" fmla="*/ 3 h 6"/>
                <a:gd name="T10" fmla="*/ 4 w 5"/>
                <a:gd name="T11" fmla="*/ 4 h 6"/>
                <a:gd name="T12" fmla="*/ 3 w 5"/>
                <a:gd name="T13" fmla="*/ 4 h 6"/>
                <a:gd name="T14" fmla="*/ 2 w 5"/>
                <a:gd name="T15" fmla="*/ 4 h 6"/>
                <a:gd name="T16" fmla="*/ 3 w 5"/>
                <a:gd name="T17" fmla="*/ 6 h 6"/>
                <a:gd name="T18" fmla="*/ 3 w 5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5" y="3"/>
                  </a:cubicBezTo>
                  <a:lnTo>
                    <a:pt x="4" y="4"/>
                  </a:lnTo>
                  <a:cubicBezTo>
                    <a:pt x="3" y="4"/>
                    <a:pt x="3" y="4"/>
                    <a:pt x="3" y="4"/>
                  </a:cubicBezTo>
                  <a:lnTo>
                    <a:pt x="2" y="4"/>
                  </a:lnTo>
                  <a:cubicBezTo>
                    <a:pt x="2" y="5"/>
                    <a:pt x="3" y="5"/>
                    <a:pt x="3" y="6"/>
                  </a:cubicBezTo>
                  <a:lnTo>
                    <a:pt x="3" y="6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3" name="Freeform 1440"/>
            <p:cNvSpPr>
              <a:spLocks/>
            </p:cNvSpPr>
            <p:nvPr userDrawn="1"/>
          </p:nvSpPr>
          <p:spPr bwMode="auto">
            <a:xfrm>
              <a:off x="280" y="212"/>
              <a:ext cx="2" cy="2"/>
            </a:xfrm>
            <a:custGeom>
              <a:avLst/>
              <a:gdLst>
                <a:gd name="T0" fmla="*/ 1 w 4"/>
                <a:gd name="T1" fmla="*/ 0 h 3"/>
                <a:gd name="T2" fmla="*/ 1 w 4"/>
                <a:gd name="T3" fmla="*/ 0 h 3"/>
                <a:gd name="T4" fmla="*/ 3 w 4"/>
                <a:gd name="T5" fmla="*/ 1 h 3"/>
                <a:gd name="T6" fmla="*/ 3 w 4"/>
                <a:gd name="T7" fmla="*/ 1 h 3"/>
                <a:gd name="T8" fmla="*/ 4 w 4"/>
                <a:gd name="T9" fmla="*/ 3 h 3"/>
                <a:gd name="T10" fmla="*/ 4 w 4"/>
                <a:gd name="T11" fmla="*/ 3 h 3"/>
                <a:gd name="T12" fmla="*/ 1 w 4"/>
                <a:gd name="T13" fmla="*/ 3 h 3"/>
                <a:gd name="T14" fmla="*/ 0 w 4"/>
                <a:gd name="T15" fmla="*/ 2 h 3"/>
                <a:gd name="T16" fmla="*/ 1 w 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3">
                  <a:moveTo>
                    <a:pt x="1" y="0"/>
                  </a:moveTo>
                  <a:lnTo>
                    <a:pt x="1" y="0"/>
                  </a:lnTo>
                  <a:lnTo>
                    <a:pt x="3" y="1"/>
                  </a:lnTo>
                  <a:lnTo>
                    <a:pt x="3" y="1"/>
                  </a:lnTo>
                  <a:cubicBezTo>
                    <a:pt x="3" y="2"/>
                    <a:pt x="3" y="2"/>
                    <a:pt x="4" y="3"/>
                  </a:cubicBezTo>
                  <a:lnTo>
                    <a:pt x="4" y="3"/>
                  </a:lnTo>
                  <a:cubicBezTo>
                    <a:pt x="2" y="3"/>
                    <a:pt x="2" y="3"/>
                    <a:pt x="1" y="3"/>
                  </a:cubicBezTo>
                  <a:lnTo>
                    <a:pt x="0" y="2"/>
                  </a:lnTo>
                  <a:cubicBezTo>
                    <a:pt x="0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4" name="Freeform 1441"/>
            <p:cNvSpPr>
              <a:spLocks/>
            </p:cNvSpPr>
            <p:nvPr userDrawn="1"/>
          </p:nvSpPr>
          <p:spPr bwMode="auto">
            <a:xfrm>
              <a:off x="278" y="211"/>
              <a:ext cx="3" cy="2"/>
            </a:xfrm>
            <a:custGeom>
              <a:avLst/>
              <a:gdLst>
                <a:gd name="T0" fmla="*/ 2 w 5"/>
                <a:gd name="T1" fmla="*/ 0 h 5"/>
                <a:gd name="T2" fmla="*/ 2 w 5"/>
                <a:gd name="T3" fmla="*/ 0 h 5"/>
                <a:gd name="T4" fmla="*/ 5 w 5"/>
                <a:gd name="T5" fmla="*/ 2 h 5"/>
                <a:gd name="T6" fmla="*/ 3 w 5"/>
                <a:gd name="T7" fmla="*/ 5 h 5"/>
                <a:gd name="T8" fmla="*/ 0 w 5"/>
                <a:gd name="T9" fmla="*/ 3 h 5"/>
                <a:gd name="T10" fmla="*/ 2 w 5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2" y="0"/>
                  </a:moveTo>
                  <a:lnTo>
                    <a:pt x="2" y="0"/>
                  </a:lnTo>
                  <a:cubicBezTo>
                    <a:pt x="3" y="1"/>
                    <a:pt x="4" y="1"/>
                    <a:pt x="5" y="2"/>
                  </a:cubicBezTo>
                  <a:cubicBezTo>
                    <a:pt x="4" y="3"/>
                    <a:pt x="4" y="4"/>
                    <a:pt x="3" y="5"/>
                  </a:cubicBezTo>
                  <a:cubicBezTo>
                    <a:pt x="2" y="4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5" name="Freeform 1442"/>
            <p:cNvSpPr>
              <a:spLocks/>
            </p:cNvSpPr>
            <p:nvPr userDrawn="1"/>
          </p:nvSpPr>
          <p:spPr bwMode="auto">
            <a:xfrm>
              <a:off x="286" y="206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2 h 2"/>
                <a:gd name="T8" fmla="*/ 0 w 1"/>
                <a:gd name="T9" fmla="*/ 0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6" name="Freeform 1443"/>
            <p:cNvSpPr>
              <a:spLocks/>
            </p:cNvSpPr>
            <p:nvPr userDrawn="1"/>
          </p:nvSpPr>
          <p:spPr bwMode="auto">
            <a:xfrm>
              <a:off x="286" y="205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2 h 2"/>
                <a:gd name="T6" fmla="*/ 1 w 2"/>
                <a:gd name="T7" fmla="*/ 2 h 2"/>
                <a:gd name="T8" fmla="*/ 0 w 2"/>
                <a:gd name="T9" fmla="*/ 1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7" name="Freeform 1444"/>
            <p:cNvSpPr>
              <a:spLocks/>
            </p:cNvSpPr>
            <p:nvPr userDrawn="1"/>
          </p:nvSpPr>
          <p:spPr bwMode="auto">
            <a:xfrm>
              <a:off x="286" y="204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1 h 2"/>
                <a:gd name="T6" fmla="*/ 0 w 2"/>
                <a:gd name="T7" fmla="*/ 2 h 2"/>
                <a:gd name="T8" fmla="*/ 0 w 2"/>
                <a:gd name="T9" fmla="*/ 0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8" name="Freeform 1445"/>
            <p:cNvSpPr>
              <a:spLocks/>
            </p:cNvSpPr>
            <p:nvPr userDrawn="1"/>
          </p:nvSpPr>
          <p:spPr bwMode="auto">
            <a:xfrm>
              <a:off x="286" y="203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2 h 2"/>
                <a:gd name="T6" fmla="*/ 0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9" name="Freeform 1446"/>
            <p:cNvSpPr>
              <a:spLocks/>
            </p:cNvSpPr>
            <p:nvPr userDrawn="1"/>
          </p:nvSpPr>
          <p:spPr bwMode="auto">
            <a:xfrm>
              <a:off x="285" y="202"/>
              <a:ext cx="1" cy="0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2 w 2"/>
                <a:gd name="T5" fmla="*/ 1 h 1"/>
                <a:gd name="T6" fmla="*/ 1 w 2"/>
                <a:gd name="T7" fmla="*/ 1 h 1"/>
                <a:gd name="T8" fmla="*/ 0 w 2"/>
                <a:gd name="T9" fmla="*/ 0 h 1"/>
                <a:gd name="T10" fmla="*/ 2 w 2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0" name="Freeform 1447"/>
            <p:cNvSpPr>
              <a:spLocks/>
            </p:cNvSpPr>
            <p:nvPr userDrawn="1"/>
          </p:nvSpPr>
          <p:spPr bwMode="auto">
            <a:xfrm>
              <a:off x="285" y="200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1 h 2"/>
                <a:gd name="T6" fmla="*/ 0 w 2"/>
                <a:gd name="T7" fmla="*/ 2 h 2"/>
                <a:gd name="T8" fmla="*/ 0 w 2"/>
                <a:gd name="T9" fmla="*/ 0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1" name="Freeform 1448"/>
            <p:cNvSpPr>
              <a:spLocks/>
            </p:cNvSpPr>
            <p:nvPr userDrawn="1"/>
          </p:nvSpPr>
          <p:spPr bwMode="auto">
            <a:xfrm>
              <a:off x="285" y="199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1 h 2"/>
                <a:gd name="T6" fmla="*/ 0 w 2"/>
                <a:gd name="T7" fmla="*/ 2 h 2"/>
                <a:gd name="T8" fmla="*/ 0 w 2"/>
                <a:gd name="T9" fmla="*/ 1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2" name="Freeform 1449"/>
            <p:cNvSpPr>
              <a:spLocks/>
            </p:cNvSpPr>
            <p:nvPr userDrawn="1"/>
          </p:nvSpPr>
          <p:spPr bwMode="auto">
            <a:xfrm>
              <a:off x="281" y="201"/>
              <a:ext cx="0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1 w 2"/>
                <a:gd name="T5" fmla="*/ 3 h 3"/>
                <a:gd name="T6" fmla="*/ 0 w 2"/>
                <a:gd name="T7" fmla="*/ 2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3" name="Freeform 1450"/>
            <p:cNvSpPr>
              <a:spLocks/>
            </p:cNvSpPr>
            <p:nvPr userDrawn="1"/>
          </p:nvSpPr>
          <p:spPr bwMode="auto">
            <a:xfrm>
              <a:off x="279" y="203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4" name="Freeform 1451"/>
            <p:cNvSpPr>
              <a:spLocks/>
            </p:cNvSpPr>
            <p:nvPr userDrawn="1"/>
          </p:nvSpPr>
          <p:spPr bwMode="auto">
            <a:xfrm>
              <a:off x="278" y="205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1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0"/>
                    <a:pt x="1" y="1"/>
                    <a:pt x="1" y="3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5" name="Freeform 1452"/>
            <p:cNvSpPr>
              <a:spLocks/>
            </p:cNvSpPr>
            <p:nvPr userDrawn="1"/>
          </p:nvSpPr>
          <p:spPr bwMode="auto">
            <a:xfrm>
              <a:off x="277" y="207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6" name="Freeform 1453"/>
            <p:cNvSpPr>
              <a:spLocks/>
            </p:cNvSpPr>
            <p:nvPr userDrawn="1"/>
          </p:nvSpPr>
          <p:spPr bwMode="auto">
            <a:xfrm>
              <a:off x="279" y="207"/>
              <a:ext cx="1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7" name="Freeform 1454"/>
            <p:cNvSpPr>
              <a:spLocks/>
            </p:cNvSpPr>
            <p:nvPr userDrawn="1"/>
          </p:nvSpPr>
          <p:spPr bwMode="auto">
            <a:xfrm>
              <a:off x="282" y="206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3 h 3"/>
                <a:gd name="T6" fmla="*/ 0 w 2"/>
                <a:gd name="T7" fmla="*/ 2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2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8" name="Freeform 1455"/>
            <p:cNvSpPr>
              <a:spLocks/>
            </p:cNvSpPr>
            <p:nvPr userDrawn="1"/>
          </p:nvSpPr>
          <p:spPr bwMode="auto">
            <a:xfrm>
              <a:off x="281" y="205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1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9" name="Freeform 1456"/>
            <p:cNvSpPr>
              <a:spLocks/>
            </p:cNvSpPr>
            <p:nvPr userDrawn="1"/>
          </p:nvSpPr>
          <p:spPr bwMode="auto">
            <a:xfrm>
              <a:off x="282" y="203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0" name="Freeform 1457"/>
            <p:cNvSpPr>
              <a:spLocks/>
            </p:cNvSpPr>
            <p:nvPr userDrawn="1"/>
          </p:nvSpPr>
          <p:spPr bwMode="auto">
            <a:xfrm>
              <a:off x="279" y="200"/>
              <a:ext cx="1" cy="1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1 w 2"/>
                <a:gd name="T5" fmla="*/ 3 h 3"/>
                <a:gd name="T6" fmla="*/ 0 w 2"/>
                <a:gd name="T7" fmla="*/ 2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1" name="Freeform 1458"/>
            <p:cNvSpPr>
              <a:spLocks/>
            </p:cNvSpPr>
            <p:nvPr userDrawn="1"/>
          </p:nvSpPr>
          <p:spPr bwMode="auto">
            <a:xfrm>
              <a:off x="278" y="201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2" name="Freeform 1459"/>
            <p:cNvSpPr>
              <a:spLocks/>
            </p:cNvSpPr>
            <p:nvPr userDrawn="1"/>
          </p:nvSpPr>
          <p:spPr bwMode="auto">
            <a:xfrm>
              <a:off x="277" y="204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1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3" name="Freeform 1460"/>
            <p:cNvSpPr>
              <a:spLocks/>
            </p:cNvSpPr>
            <p:nvPr userDrawn="1"/>
          </p:nvSpPr>
          <p:spPr bwMode="auto">
            <a:xfrm>
              <a:off x="278" y="208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2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4" name="Freeform 1461"/>
            <p:cNvSpPr>
              <a:spLocks/>
            </p:cNvSpPr>
            <p:nvPr userDrawn="1"/>
          </p:nvSpPr>
          <p:spPr bwMode="auto">
            <a:xfrm>
              <a:off x="279" y="211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5" name="Freeform 1462"/>
            <p:cNvSpPr>
              <a:spLocks/>
            </p:cNvSpPr>
            <p:nvPr userDrawn="1"/>
          </p:nvSpPr>
          <p:spPr bwMode="auto">
            <a:xfrm>
              <a:off x="283" y="208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2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6" name="Freeform 1463"/>
            <p:cNvSpPr>
              <a:spLocks/>
            </p:cNvSpPr>
            <p:nvPr userDrawn="1"/>
          </p:nvSpPr>
          <p:spPr bwMode="auto">
            <a:xfrm>
              <a:off x="280" y="210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2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7" name="Freeform 1464"/>
            <p:cNvSpPr>
              <a:spLocks/>
            </p:cNvSpPr>
            <p:nvPr userDrawn="1"/>
          </p:nvSpPr>
          <p:spPr bwMode="auto">
            <a:xfrm>
              <a:off x="280" y="214"/>
              <a:ext cx="3" cy="0"/>
            </a:xfrm>
            <a:custGeom>
              <a:avLst/>
              <a:gdLst>
                <a:gd name="T0" fmla="*/ 0 w 6"/>
                <a:gd name="T1" fmla="*/ 1 h 1"/>
                <a:gd name="T2" fmla="*/ 0 w 6"/>
                <a:gd name="T3" fmla="*/ 1 h 1"/>
                <a:gd name="T4" fmla="*/ 5 w 6"/>
                <a:gd name="T5" fmla="*/ 0 h 1"/>
                <a:gd name="T6" fmla="*/ 6 w 6"/>
                <a:gd name="T7" fmla="*/ 1 h 1"/>
                <a:gd name="T8" fmla="*/ 0 w 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0" y="1"/>
                  </a:moveTo>
                  <a:lnTo>
                    <a:pt x="0" y="1"/>
                  </a:lnTo>
                  <a:cubicBezTo>
                    <a:pt x="2" y="1"/>
                    <a:pt x="3" y="0"/>
                    <a:pt x="5" y="0"/>
                  </a:cubicBezTo>
                  <a:cubicBezTo>
                    <a:pt x="5" y="1"/>
                    <a:pt x="5" y="1"/>
                    <a:pt x="6" y="1"/>
                  </a:cubicBezTo>
                  <a:cubicBezTo>
                    <a:pt x="4" y="1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8" name="Freeform 1465"/>
            <p:cNvSpPr>
              <a:spLocks/>
            </p:cNvSpPr>
            <p:nvPr userDrawn="1"/>
          </p:nvSpPr>
          <p:spPr bwMode="auto">
            <a:xfrm>
              <a:off x="281" y="209"/>
              <a:ext cx="3" cy="2"/>
            </a:xfrm>
            <a:custGeom>
              <a:avLst/>
              <a:gdLst>
                <a:gd name="T0" fmla="*/ 8 w 8"/>
                <a:gd name="T1" fmla="*/ 4 h 5"/>
                <a:gd name="T2" fmla="*/ 8 w 8"/>
                <a:gd name="T3" fmla="*/ 4 h 5"/>
                <a:gd name="T4" fmla="*/ 6 w 8"/>
                <a:gd name="T5" fmla="*/ 4 h 5"/>
                <a:gd name="T6" fmla="*/ 5 w 8"/>
                <a:gd name="T7" fmla="*/ 4 h 5"/>
                <a:gd name="T8" fmla="*/ 6 w 8"/>
                <a:gd name="T9" fmla="*/ 5 h 5"/>
                <a:gd name="T10" fmla="*/ 4 w 8"/>
                <a:gd name="T11" fmla="*/ 5 h 5"/>
                <a:gd name="T12" fmla="*/ 0 w 8"/>
                <a:gd name="T13" fmla="*/ 0 h 5"/>
                <a:gd name="T14" fmla="*/ 8 w 8"/>
                <a:gd name="T1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5">
                  <a:moveTo>
                    <a:pt x="8" y="4"/>
                  </a:moveTo>
                  <a:lnTo>
                    <a:pt x="8" y="4"/>
                  </a:lnTo>
                  <a:cubicBezTo>
                    <a:pt x="7" y="4"/>
                    <a:pt x="6" y="4"/>
                    <a:pt x="6" y="4"/>
                  </a:cubicBezTo>
                  <a:lnTo>
                    <a:pt x="5" y="4"/>
                  </a:lnTo>
                  <a:cubicBezTo>
                    <a:pt x="5" y="4"/>
                    <a:pt x="6" y="5"/>
                    <a:pt x="6" y="5"/>
                  </a:cubicBezTo>
                  <a:cubicBezTo>
                    <a:pt x="5" y="5"/>
                    <a:pt x="4" y="5"/>
                    <a:pt x="4" y="5"/>
                  </a:cubicBezTo>
                  <a:cubicBezTo>
                    <a:pt x="2" y="4"/>
                    <a:pt x="1" y="2"/>
                    <a:pt x="0" y="0"/>
                  </a:cubicBezTo>
                  <a:cubicBezTo>
                    <a:pt x="3" y="1"/>
                    <a:pt x="6" y="2"/>
                    <a:pt x="8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9" name="Freeform 1466"/>
            <p:cNvSpPr>
              <a:spLocks/>
            </p:cNvSpPr>
            <p:nvPr userDrawn="1"/>
          </p:nvSpPr>
          <p:spPr bwMode="auto">
            <a:xfrm>
              <a:off x="287" y="208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1 w 1"/>
                <a:gd name="T7" fmla="*/ 3 h 3"/>
                <a:gd name="T8" fmla="*/ 0 w 1"/>
                <a:gd name="T9" fmla="*/ 2 h 3"/>
                <a:gd name="T10" fmla="*/ 0 w 1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1" y="3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0" name="Freeform 1467"/>
            <p:cNvSpPr>
              <a:spLocks/>
            </p:cNvSpPr>
            <p:nvPr userDrawn="1"/>
          </p:nvSpPr>
          <p:spPr bwMode="auto">
            <a:xfrm>
              <a:off x="285" y="210"/>
              <a:ext cx="1" cy="1"/>
            </a:xfrm>
            <a:custGeom>
              <a:avLst/>
              <a:gdLst>
                <a:gd name="T0" fmla="*/ 0 w 3"/>
                <a:gd name="T1" fmla="*/ 0 h 4"/>
                <a:gd name="T2" fmla="*/ 0 w 3"/>
                <a:gd name="T3" fmla="*/ 0 h 4"/>
                <a:gd name="T4" fmla="*/ 2 w 3"/>
                <a:gd name="T5" fmla="*/ 1 h 4"/>
                <a:gd name="T6" fmla="*/ 3 w 3"/>
                <a:gd name="T7" fmla="*/ 4 h 4"/>
                <a:gd name="T8" fmla="*/ 1 w 3"/>
                <a:gd name="T9" fmla="*/ 3 h 4"/>
                <a:gd name="T10" fmla="*/ 0 w 3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4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" y="1"/>
                    <a:pt x="2" y="1"/>
                  </a:cubicBezTo>
                  <a:cubicBezTo>
                    <a:pt x="2" y="2"/>
                    <a:pt x="2" y="3"/>
                    <a:pt x="3" y="4"/>
                  </a:cubicBezTo>
                  <a:cubicBezTo>
                    <a:pt x="2" y="4"/>
                    <a:pt x="2" y="3"/>
                    <a:pt x="1" y="3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1" name="Freeform 1468"/>
            <p:cNvSpPr>
              <a:spLocks/>
            </p:cNvSpPr>
            <p:nvPr userDrawn="1"/>
          </p:nvSpPr>
          <p:spPr bwMode="auto">
            <a:xfrm>
              <a:off x="281" y="211"/>
              <a:ext cx="4" cy="2"/>
            </a:xfrm>
            <a:custGeom>
              <a:avLst/>
              <a:gdLst>
                <a:gd name="T0" fmla="*/ 6 w 9"/>
                <a:gd name="T1" fmla="*/ 1 h 4"/>
                <a:gd name="T2" fmla="*/ 6 w 9"/>
                <a:gd name="T3" fmla="*/ 1 h 4"/>
                <a:gd name="T4" fmla="*/ 9 w 9"/>
                <a:gd name="T5" fmla="*/ 4 h 4"/>
                <a:gd name="T6" fmla="*/ 5 w 9"/>
                <a:gd name="T7" fmla="*/ 4 h 4"/>
                <a:gd name="T8" fmla="*/ 0 w 9"/>
                <a:gd name="T9" fmla="*/ 1 h 4"/>
                <a:gd name="T10" fmla="*/ 6 w 9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4">
                  <a:moveTo>
                    <a:pt x="6" y="1"/>
                  </a:moveTo>
                  <a:lnTo>
                    <a:pt x="6" y="1"/>
                  </a:lnTo>
                  <a:cubicBezTo>
                    <a:pt x="7" y="2"/>
                    <a:pt x="8" y="3"/>
                    <a:pt x="9" y="4"/>
                  </a:cubicBezTo>
                  <a:cubicBezTo>
                    <a:pt x="7" y="4"/>
                    <a:pt x="6" y="4"/>
                    <a:pt x="5" y="4"/>
                  </a:cubicBezTo>
                  <a:cubicBezTo>
                    <a:pt x="3" y="3"/>
                    <a:pt x="2" y="2"/>
                    <a:pt x="0" y="1"/>
                  </a:cubicBezTo>
                  <a:cubicBezTo>
                    <a:pt x="2" y="0"/>
                    <a:pt x="4" y="1"/>
                    <a:pt x="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2" name="Freeform 1469"/>
            <p:cNvSpPr>
              <a:spLocks/>
            </p:cNvSpPr>
            <p:nvPr userDrawn="1"/>
          </p:nvSpPr>
          <p:spPr bwMode="auto">
            <a:xfrm>
              <a:off x="285" y="208"/>
              <a:ext cx="3" cy="5"/>
            </a:xfrm>
            <a:custGeom>
              <a:avLst/>
              <a:gdLst>
                <a:gd name="T0" fmla="*/ 4 w 5"/>
                <a:gd name="T1" fmla="*/ 5 h 11"/>
                <a:gd name="T2" fmla="*/ 4 w 5"/>
                <a:gd name="T3" fmla="*/ 5 h 11"/>
                <a:gd name="T4" fmla="*/ 4 w 5"/>
                <a:gd name="T5" fmla="*/ 6 h 11"/>
                <a:gd name="T6" fmla="*/ 5 w 5"/>
                <a:gd name="T7" fmla="*/ 11 h 11"/>
                <a:gd name="T8" fmla="*/ 2 w 5"/>
                <a:gd name="T9" fmla="*/ 8 h 11"/>
                <a:gd name="T10" fmla="*/ 0 w 5"/>
                <a:gd name="T11" fmla="*/ 0 h 11"/>
                <a:gd name="T12" fmla="*/ 4 w 5"/>
                <a:gd name="T1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1">
                  <a:moveTo>
                    <a:pt x="4" y="5"/>
                  </a:moveTo>
                  <a:lnTo>
                    <a:pt x="4" y="5"/>
                  </a:lnTo>
                  <a:lnTo>
                    <a:pt x="4" y="6"/>
                  </a:lnTo>
                  <a:cubicBezTo>
                    <a:pt x="4" y="7"/>
                    <a:pt x="4" y="9"/>
                    <a:pt x="5" y="11"/>
                  </a:cubicBezTo>
                  <a:cubicBezTo>
                    <a:pt x="4" y="10"/>
                    <a:pt x="3" y="9"/>
                    <a:pt x="2" y="8"/>
                  </a:cubicBezTo>
                  <a:cubicBezTo>
                    <a:pt x="1" y="5"/>
                    <a:pt x="0" y="3"/>
                    <a:pt x="0" y="0"/>
                  </a:cubicBezTo>
                  <a:cubicBezTo>
                    <a:pt x="2" y="1"/>
                    <a:pt x="3" y="3"/>
                    <a:pt x="4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3" name="Freeform 1470"/>
            <p:cNvSpPr>
              <a:spLocks/>
            </p:cNvSpPr>
            <p:nvPr userDrawn="1"/>
          </p:nvSpPr>
          <p:spPr bwMode="auto">
            <a:xfrm>
              <a:off x="282" y="213"/>
              <a:ext cx="5" cy="1"/>
            </a:xfrm>
            <a:custGeom>
              <a:avLst/>
              <a:gdLst>
                <a:gd name="T0" fmla="*/ 0 w 11"/>
                <a:gd name="T1" fmla="*/ 1 h 3"/>
                <a:gd name="T2" fmla="*/ 0 w 11"/>
                <a:gd name="T3" fmla="*/ 1 h 3"/>
                <a:gd name="T4" fmla="*/ 11 w 11"/>
                <a:gd name="T5" fmla="*/ 3 h 3"/>
                <a:gd name="T6" fmla="*/ 10 w 11"/>
                <a:gd name="T7" fmla="*/ 3 h 3"/>
                <a:gd name="T8" fmla="*/ 3 w 11"/>
                <a:gd name="T9" fmla="*/ 3 h 3"/>
                <a:gd name="T10" fmla="*/ 0 w 11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3">
                  <a:moveTo>
                    <a:pt x="0" y="1"/>
                  </a:moveTo>
                  <a:lnTo>
                    <a:pt x="0" y="1"/>
                  </a:lnTo>
                  <a:cubicBezTo>
                    <a:pt x="3" y="0"/>
                    <a:pt x="8" y="1"/>
                    <a:pt x="11" y="3"/>
                  </a:cubicBezTo>
                  <a:lnTo>
                    <a:pt x="10" y="3"/>
                  </a:lnTo>
                  <a:cubicBezTo>
                    <a:pt x="8" y="3"/>
                    <a:pt x="5" y="3"/>
                    <a:pt x="3" y="3"/>
                  </a:cubicBezTo>
                  <a:cubicBezTo>
                    <a:pt x="2" y="3"/>
                    <a:pt x="1" y="2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4" name="Freeform 1471"/>
            <p:cNvSpPr>
              <a:spLocks/>
            </p:cNvSpPr>
            <p:nvPr userDrawn="1"/>
          </p:nvSpPr>
          <p:spPr bwMode="auto">
            <a:xfrm>
              <a:off x="283" y="211"/>
              <a:ext cx="5" cy="3"/>
            </a:xfrm>
            <a:custGeom>
              <a:avLst/>
              <a:gdLst>
                <a:gd name="T0" fmla="*/ 0 w 10"/>
                <a:gd name="T1" fmla="*/ 0 h 7"/>
                <a:gd name="T2" fmla="*/ 0 w 10"/>
                <a:gd name="T3" fmla="*/ 0 h 7"/>
                <a:gd name="T4" fmla="*/ 10 w 10"/>
                <a:gd name="T5" fmla="*/ 7 h 7"/>
                <a:gd name="T6" fmla="*/ 0 w 10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7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8" y="3"/>
                    <a:pt x="10" y="7"/>
                  </a:cubicBezTo>
                  <a:cubicBezTo>
                    <a:pt x="6" y="6"/>
                    <a:pt x="2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5" name="Freeform 1472"/>
            <p:cNvSpPr>
              <a:spLocks/>
            </p:cNvSpPr>
            <p:nvPr userDrawn="1"/>
          </p:nvSpPr>
          <p:spPr bwMode="auto">
            <a:xfrm>
              <a:off x="287" y="198"/>
              <a:ext cx="3" cy="11"/>
            </a:xfrm>
            <a:custGeom>
              <a:avLst/>
              <a:gdLst>
                <a:gd name="T0" fmla="*/ 2 w 5"/>
                <a:gd name="T1" fmla="*/ 20 h 24"/>
                <a:gd name="T2" fmla="*/ 2 w 5"/>
                <a:gd name="T3" fmla="*/ 20 h 24"/>
                <a:gd name="T4" fmla="*/ 1 w 5"/>
                <a:gd name="T5" fmla="*/ 24 h 24"/>
                <a:gd name="T6" fmla="*/ 0 w 5"/>
                <a:gd name="T7" fmla="*/ 0 h 24"/>
                <a:gd name="T8" fmla="*/ 2 w 5"/>
                <a:gd name="T9" fmla="*/ 1 h 24"/>
                <a:gd name="T10" fmla="*/ 5 w 5"/>
                <a:gd name="T11" fmla="*/ 0 h 24"/>
                <a:gd name="T12" fmla="*/ 4 w 5"/>
                <a:gd name="T13" fmla="*/ 24 h 24"/>
                <a:gd name="T14" fmla="*/ 2 w 5"/>
                <a:gd name="T15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24">
                  <a:moveTo>
                    <a:pt x="2" y="20"/>
                  </a:moveTo>
                  <a:lnTo>
                    <a:pt x="2" y="20"/>
                  </a:lnTo>
                  <a:cubicBezTo>
                    <a:pt x="2" y="21"/>
                    <a:pt x="1" y="22"/>
                    <a:pt x="1" y="24"/>
                  </a:cubicBezTo>
                  <a:lnTo>
                    <a:pt x="0" y="0"/>
                  </a:lnTo>
                  <a:cubicBezTo>
                    <a:pt x="0" y="1"/>
                    <a:pt x="1" y="1"/>
                    <a:pt x="2" y="1"/>
                  </a:cubicBezTo>
                  <a:cubicBezTo>
                    <a:pt x="4" y="1"/>
                    <a:pt x="4" y="1"/>
                    <a:pt x="5" y="0"/>
                  </a:cubicBezTo>
                  <a:lnTo>
                    <a:pt x="4" y="24"/>
                  </a:lnTo>
                  <a:cubicBezTo>
                    <a:pt x="4" y="22"/>
                    <a:pt x="3" y="21"/>
                    <a:pt x="2" y="2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6" name="Freeform 1473"/>
            <p:cNvSpPr>
              <a:spLocks/>
            </p:cNvSpPr>
            <p:nvPr userDrawn="1"/>
          </p:nvSpPr>
          <p:spPr bwMode="auto">
            <a:xfrm>
              <a:off x="288" y="208"/>
              <a:ext cx="1" cy="6"/>
            </a:xfrm>
            <a:custGeom>
              <a:avLst/>
              <a:gdLst>
                <a:gd name="T0" fmla="*/ 3 w 3"/>
                <a:gd name="T1" fmla="*/ 7 h 13"/>
                <a:gd name="T2" fmla="*/ 3 w 3"/>
                <a:gd name="T3" fmla="*/ 7 h 13"/>
                <a:gd name="T4" fmla="*/ 1 w 3"/>
                <a:gd name="T5" fmla="*/ 13 h 13"/>
                <a:gd name="T6" fmla="*/ 0 w 3"/>
                <a:gd name="T7" fmla="*/ 7 h 13"/>
                <a:gd name="T8" fmla="*/ 1 w 3"/>
                <a:gd name="T9" fmla="*/ 0 h 13"/>
                <a:gd name="T10" fmla="*/ 3 w 3"/>
                <a:gd name="T11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13">
                  <a:moveTo>
                    <a:pt x="3" y="7"/>
                  </a:moveTo>
                  <a:lnTo>
                    <a:pt x="3" y="7"/>
                  </a:lnTo>
                  <a:cubicBezTo>
                    <a:pt x="3" y="9"/>
                    <a:pt x="3" y="11"/>
                    <a:pt x="1" y="13"/>
                  </a:cubicBezTo>
                  <a:cubicBezTo>
                    <a:pt x="0" y="11"/>
                    <a:pt x="0" y="9"/>
                    <a:pt x="0" y="7"/>
                  </a:cubicBezTo>
                  <a:cubicBezTo>
                    <a:pt x="0" y="4"/>
                    <a:pt x="0" y="2"/>
                    <a:pt x="1" y="0"/>
                  </a:cubicBezTo>
                  <a:cubicBezTo>
                    <a:pt x="3" y="2"/>
                    <a:pt x="3" y="4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7" name="Freeform 1474"/>
            <p:cNvSpPr>
              <a:spLocks/>
            </p:cNvSpPr>
            <p:nvPr userDrawn="1"/>
          </p:nvSpPr>
          <p:spPr bwMode="auto">
            <a:xfrm>
              <a:off x="285" y="186"/>
              <a:ext cx="6" cy="6"/>
            </a:xfrm>
            <a:custGeom>
              <a:avLst/>
              <a:gdLst>
                <a:gd name="T0" fmla="*/ 8 w 13"/>
                <a:gd name="T1" fmla="*/ 2 h 12"/>
                <a:gd name="T2" fmla="*/ 8 w 13"/>
                <a:gd name="T3" fmla="*/ 2 h 12"/>
                <a:gd name="T4" fmla="*/ 7 w 13"/>
                <a:gd name="T5" fmla="*/ 4 h 12"/>
                <a:gd name="T6" fmla="*/ 13 w 13"/>
                <a:gd name="T7" fmla="*/ 3 h 12"/>
                <a:gd name="T8" fmla="*/ 13 w 13"/>
                <a:gd name="T9" fmla="*/ 9 h 12"/>
                <a:gd name="T10" fmla="*/ 8 w 13"/>
                <a:gd name="T11" fmla="*/ 7 h 12"/>
                <a:gd name="T12" fmla="*/ 9 w 13"/>
                <a:gd name="T13" fmla="*/ 12 h 12"/>
                <a:gd name="T14" fmla="*/ 3 w 13"/>
                <a:gd name="T15" fmla="*/ 12 h 12"/>
                <a:gd name="T16" fmla="*/ 5 w 13"/>
                <a:gd name="T17" fmla="*/ 8 h 12"/>
                <a:gd name="T18" fmla="*/ 0 w 13"/>
                <a:gd name="T19" fmla="*/ 9 h 12"/>
                <a:gd name="T20" fmla="*/ 0 w 13"/>
                <a:gd name="T21" fmla="*/ 3 h 12"/>
                <a:gd name="T22" fmla="*/ 4 w 13"/>
                <a:gd name="T23" fmla="*/ 5 h 12"/>
                <a:gd name="T24" fmla="*/ 3 w 13"/>
                <a:gd name="T25" fmla="*/ 0 h 12"/>
                <a:gd name="T26" fmla="*/ 9 w 13"/>
                <a:gd name="T27" fmla="*/ 0 h 12"/>
                <a:gd name="T28" fmla="*/ 8 w 13"/>
                <a:gd name="T2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" h="12">
                  <a:moveTo>
                    <a:pt x="8" y="2"/>
                  </a:moveTo>
                  <a:lnTo>
                    <a:pt x="8" y="2"/>
                  </a:lnTo>
                  <a:cubicBezTo>
                    <a:pt x="8" y="3"/>
                    <a:pt x="7" y="4"/>
                    <a:pt x="7" y="4"/>
                  </a:cubicBezTo>
                  <a:cubicBezTo>
                    <a:pt x="8" y="7"/>
                    <a:pt x="12" y="4"/>
                    <a:pt x="13" y="3"/>
                  </a:cubicBezTo>
                  <a:lnTo>
                    <a:pt x="13" y="9"/>
                  </a:lnTo>
                  <a:cubicBezTo>
                    <a:pt x="12" y="9"/>
                    <a:pt x="10" y="7"/>
                    <a:pt x="8" y="7"/>
                  </a:cubicBezTo>
                  <a:cubicBezTo>
                    <a:pt x="6" y="8"/>
                    <a:pt x="9" y="12"/>
                    <a:pt x="9" y="12"/>
                  </a:cubicBezTo>
                  <a:lnTo>
                    <a:pt x="3" y="12"/>
                  </a:lnTo>
                  <a:cubicBezTo>
                    <a:pt x="4" y="12"/>
                    <a:pt x="6" y="10"/>
                    <a:pt x="5" y="8"/>
                  </a:cubicBezTo>
                  <a:cubicBezTo>
                    <a:pt x="5" y="6"/>
                    <a:pt x="1" y="9"/>
                    <a:pt x="0" y="9"/>
                  </a:cubicBezTo>
                  <a:lnTo>
                    <a:pt x="0" y="3"/>
                  </a:lnTo>
                  <a:cubicBezTo>
                    <a:pt x="1" y="4"/>
                    <a:pt x="3" y="6"/>
                    <a:pt x="4" y="5"/>
                  </a:cubicBezTo>
                  <a:cubicBezTo>
                    <a:pt x="7" y="5"/>
                    <a:pt x="4" y="1"/>
                    <a:pt x="3" y="0"/>
                  </a:cubicBezTo>
                  <a:lnTo>
                    <a:pt x="9" y="0"/>
                  </a:lnTo>
                  <a:cubicBezTo>
                    <a:pt x="9" y="1"/>
                    <a:pt x="8" y="2"/>
                    <a:pt x="8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8" name="Freeform 1475"/>
            <p:cNvSpPr>
              <a:spLocks/>
            </p:cNvSpPr>
            <p:nvPr userDrawn="1"/>
          </p:nvSpPr>
          <p:spPr bwMode="auto">
            <a:xfrm>
              <a:off x="286" y="193"/>
              <a:ext cx="4" cy="4"/>
            </a:xfrm>
            <a:custGeom>
              <a:avLst/>
              <a:gdLst>
                <a:gd name="T0" fmla="*/ 4 w 9"/>
                <a:gd name="T1" fmla="*/ 0 h 9"/>
                <a:gd name="T2" fmla="*/ 4 w 9"/>
                <a:gd name="T3" fmla="*/ 0 h 9"/>
                <a:gd name="T4" fmla="*/ 9 w 9"/>
                <a:gd name="T5" fmla="*/ 5 h 9"/>
                <a:gd name="T6" fmla="*/ 4 w 9"/>
                <a:gd name="T7" fmla="*/ 9 h 9"/>
                <a:gd name="T8" fmla="*/ 0 w 9"/>
                <a:gd name="T9" fmla="*/ 5 h 9"/>
                <a:gd name="T10" fmla="*/ 4 w 9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lnTo>
                    <a:pt x="4" y="0"/>
                  </a:lnTo>
                  <a:cubicBezTo>
                    <a:pt x="7" y="0"/>
                    <a:pt x="9" y="2"/>
                    <a:pt x="9" y="5"/>
                  </a:cubicBezTo>
                  <a:cubicBezTo>
                    <a:pt x="9" y="7"/>
                    <a:pt x="7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9" name="Freeform 1476"/>
            <p:cNvSpPr>
              <a:spLocks/>
            </p:cNvSpPr>
            <p:nvPr userDrawn="1"/>
          </p:nvSpPr>
          <p:spPr bwMode="auto">
            <a:xfrm>
              <a:off x="297" y="216"/>
              <a:ext cx="0" cy="1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0 w 1"/>
                <a:gd name="T7" fmla="*/ 1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cubicBezTo>
                    <a:pt x="1" y="1"/>
                    <a:pt x="1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0" name="Freeform 1477"/>
            <p:cNvSpPr>
              <a:spLocks/>
            </p:cNvSpPr>
            <p:nvPr userDrawn="1"/>
          </p:nvSpPr>
          <p:spPr bwMode="auto">
            <a:xfrm>
              <a:off x="289" y="215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1" name="Freeform 1478"/>
            <p:cNvSpPr>
              <a:spLocks/>
            </p:cNvSpPr>
            <p:nvPr userDrawn="1"/>
          </p:nvSpPr>
          <p:spPr bwMode="auto">
            <a:xfrm>
              <a:off x="289" y="216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2" name="Freeform 1479"/>
            <p:cNvSpPr>
              <a:spLocks/>
            </p:cNvSpPr>
            <p:nvPr userDrawn="1"/>
          </p:nvSpPr>
          <p:spPr bwMode="auto">
            <a:xfrm>
              <a:off x="291" y="215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3" name="Freeform 1480"/>
            <p:cNvSpPr>
              <a:spLocks/>
            </p:cNvSpPr>
            <p:nvPr userDrawn="1"/>
          </p:nvSpPr>
          <p:spPr bwMode="auto">
            <a:xfrm>
              <a:off x="291" y="216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4" name="Freeform 1481"/>
            <p:cNvSpPr>
              <a:spLocks/>
            </p:cNvSpPr>
            <p:nvPr userDrawn="1"/>
          </p:nvSpPr>
          <p:spPr bwMode="auto">
            <a:xfrm>
              <a:off x="293" y="215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5" name="Freeform 1482"/>
            <p:cNvSpPr>
              <a:spLocks/>
            </p:cNvSpPr>
            <p:nvPr userDrawn="1"/>
          </p:nvSpPr>
          <p:spPr bwMode="auto">
            <a:xfrm>
              <a:off x="293" y="216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6" name="Rectangle 1483"/>
            <p:cNvSpPr>
              <a:spLocks noChangeArrowheads="1"/>
            </p:cNvSpPr>
            <p:nvPr userDrawn="1"/>
          </p:nvSpPr>
          <p:spPr bwMode="auto">
            <a:xfrm>
              <a:off x="294" y="215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7" name="Freeform 1484"/>
            <p:cNvSpPr>
              <a:spLocks/>
            </p:cNvSpPr>
            <p:nvPr userDrawn="1"/>
          </p:nvSpPr>
          <p:spPr bwMode="auto">
            <a:xfrm>
              <a:off x="294" y="216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8" name="Freeform 1485"/>
            <p:cNvSpPr>
              <a:spLocks/>
            </p:cNvSpPr>
            <p:nvPr userDrawn="1"/>
          </p:nvSpPr>
          <p:spPr bwMode="auto">
            <a:xfrm>
              <a:off x="296" y="215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9" name="Freeform 1486"/>
            <p:cNvSpPr>
              <a:spLocks/>
            </p:cNvSpPr>
            <p:nvPr userDrawn="1"/>
          </p:nvSpPr>
          <p:spPr bwMode="auto">
            <a:xfrm>
              <a:off x="295" y="216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1"/>
                  </a:cubicBez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0" name="Freeform 1487"/>
            <p:cNvSpPr>
              <a:spLocks/>
            </p:cNvSpPr>
            <p:nvPr userDrawn="1"/>
          </p:nvSpPr>
          <p:spPr bwMode="auto">
            <a:xfrm>
              <a:off x="290" y="216"/>
              <a:ext cx="1" cy="1"/>
            </a:xfrm>
            <a:custGeom>
              <a:avLst/>
              <a:gdLst>
                <a:gd name="T0" fmla="*/ 2 w 3"/>
                <a:gd name="T1" fmla="*/ 0 h 2"/>
                <a:gd name="T2" fmla="*/ 2 w 3"/>
                <a:gd name="T3" fmla="*/ 0 h 2"/>
                <a:gd name="T4" fmla="*/ 3 w 3"/>
                <a:gd name="T5" fmla="*/ 1 h 2"/>
                <a:gd name="T6" fmla="*/ 2 w 3"/>
                <a:gd name="T7" fmla="*/ 2 h 2"/>
                <a:gd name="T8" fmla="*/ 0 w 3"/>
                <a:gd name="T9" fmla="*/ 1 h 2"/>
                <a:gd name="T10" fmla="*/ 2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0"/>
                    <a:pt x="3" y="1"/>
                  </a:cubicBezTo>
                  <a:cubicBezTo>
                    <a:pt x="3" y="1"/>
                    <a:pt x="2" y="2"/>
                    <a:pt x="2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1" name="Freeform 1488"/>
            <p:cNvSpPr>
              <a:spLocks/>
            </p:cNvSpPr>
            <p:nvPr userDrawn="1"/>
          </p:nvSpPr>
          <p:spPr bwMode="auto">
            <a:xfrm>
              <a:off x="291" y="216"/>
              <a:ext cx="2" cy="1"/>
            </a:xfrm>
            <a:custGeom>
              <a:avLst/>
              <a:gdLst>
                <a:gd name="T0" fmla="*/ 1 w 3"/>
                <a:gd name="T1" fmla="*/ 0 h 2"/>
                <a:gd name="T2" fmla="*/ 1 w 3"/>
                <a:gd name="T3" fmla="*/ 0 h 2"/>
                <a:gd name="T4" fmla="*/ 3 w 3"/>
                <a:gd name="T5" fmla="*/ 1 h 2"/>
                <a:gd name="T6" fmla="*/ 1 w 3"/>
                <a:gd name="T7" fmla="*/ 2 h 2"/>
                <a:gd name="T8" fmla="*/ 0 w 3"/>
                <a:gd name="T9" fmla="*/ 1 h 2"/>
                <a:gd name="T10" fmla="*/ 1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3" y="0"/>
                    <a:pt x="3" y="1"/>
                  </a:cubicBezTo>
                  <a:cubicBezTo>
                    <a:pt x="3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2" name="Freeform 1489"/>
            <p:cNvSpPr>
              <a:spLocks/>
            </p:cNvSpPr>
            <p:nvPr userDrawn="1"/>
          </p:nvSpPr>
          <p:spPr bwMode="auto">
            <a:xfrm>
              <a:off x="293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0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1" y="1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3" name="Freeform 1490"/>
            <p:cNvSpPr>
              <a:spLocks/>
            </p:cNvSpPr>
            <p:nvPr userDrawn="1"/>
          </p:nvSpPr>
          <p:spPr bwMode="auto">
            <a:xfrm>
              <a:off x="294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0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4" name="Freeform 1491"/>
            <p:cNvSpPr>
              <a:spLocks/>
            </p:cNvSpPr>
            <p:nvPr userDrawn="1"/>
          </p:nvSpPr>
          <p:spPr bwMode="auto">
            <a:xfrm>
              <a:off x="296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1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5" name="Freeform 1492"/>
            <p:cNvSpPr>
              <a:spLocks/>
            </p:cNvSpPr>
            <p:nvPr userDrawn="1"/>
          </p:nvSpPr>
          <p:spPr bwMode="auto">
            <a:xfrm>
              <a:off x="280" y="216"/>
              <a:ext cx="0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1 h 1"/>
                <a:gd name="T6" fmla="*/ 0 w 1"/>
                <a:gd name="T7" fmla="*/ 1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6" name="Freeform 1493"/>
            <p:cNvSpPr>
              <a:spLocks/>
            </p:cNvSpPr>
            <p:nvPr userDrawn="1"/>
          </p:nvSpPr>
          <p:spPr bwMode="auto">
            <a:xfrm>
              <a:off x="287" y="215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7" name="Freeform 1494"/>
            <p:cNvSpPr>
              <a:spLocks/>
            </p:cNvSpPr>
            <p:nvPr userDrawn="1"/>
          </p:nvSpPr>
          <p:spPr bwMode="auto">
            <a:xfrm>
              <a:off x="287" y="216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8" name="Freeform 1495"/>
            <p:cNvSpPr>
              <a:spLocks/>
            </p:cNvSpPr>
            <p:nvPr userDrawn="1"/>
          </p:nvSpPr>
          <p:spPr bwMode="auto">
            <a:xfrm>
              <a:off x="285" y="215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9" name="Freeform 1496"/>
            <p:cNvSpPr>
              <a:spLocks/>
            </p:cNvSpPr>
            <p:nvPr userDrawn="1"/>
          </p:nvSpPr>
          <p:spPr bwMode="auto">
            <a:xfrm>
              <a:off x="285" y="216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0" name="Freeform 1497"/>
            <p:cNvSpPr>
              <a:spLocks/>
            </p:cNvSpPr>
            <p:nvPr userDrawn="1"/>
          </p:nvSpPr>
          <p:spPr bwMode="auto">
            <a:xfrm>
              <a:off x="284" y="215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1" name="Freeform 1498"/>
            <p:cNvSpPr>
              <a:spLocks/>
            </p:cNvSpPr>
            <p:nvPr userDrawn="1"/>
          </p:nvSpPr>
          <p:spPr bwMode="auto">
            <a:xfrm>
              <a:off x="284" y="216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2" name="Rectangle 1499"/>
            <p:cNvSpPr>
              <a:spLocks noChangeArrowheads="1"/>
            </p:cNvSpPr>
            <p:nvPr userDrawn="1"/>
          </p:nvSpPr>
          <p:spPr bwMode="auto">
            <a:xfrm>
              <a:off x="282" y="215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3" name="Freeform 1500"/>
            <p:cNvSpPr>
              <a:spLocks/>
            </p:cNvSpPr>
            <p:nvPr userDrawn="1"/>
          </p:nvSpPr>
          <p:spPr bwMode="auto">
            <a:xfrm>
              <a:off x="282" y="216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4" name="Freeform 1501"/>
            <p:cNvSpPr>
              <a:spLocks/>
            </p:cNvSpPr>
            <p:nvPr userDrawn="1"/>
          </p:nvSpPr>
          <p:spPr bwMode="auto">
            <a:xfrm>
              <a:off x="281" y="215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5" name="Freeform 1502"/>
            <p:cNvSpPr>
              <a:spLocks/>
            </p:cNvSpPr>
            <p:nvPr userDrawn="1"/>
          </p:nvSpPr>
          <p:spPr bwMode="auto">
            <a:xfrm>
              <a:off x="281" y="216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0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6" name="Freeform 1503"/>
            <p:cNvSpPr>
              <a:spLocks/>
            </p:cNvSpPr>
            <p:nvPr userDrawn="1"/>
          </p:nvSpPr>
          <p:spPr bwMode="auto">
            <a:xfrm>
              <a:off x="286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7" name="Freeform 1504"/>
            <p:cNvSpPr>
              <a:spLocks/>
            </p:cNvSpPr>
            <p:nvPr userDrawn="1"/>
          </p:nvSpPr>
          <p:spPr bwMode="auto">
            <a:xfrm>
              <a:off x="284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8" name="Freeform 1505"/>
            <p:cNvSpPr>
              <a:spLocks/>
            </p:cNvSpPr>
            <p:nvPr userDrawn="1"/>
          </p:nvSpPr>
          <p:spPr bwMode="auto">
            <a:xfrm>
              <a:off x="283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0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0"/>
                    <a:pt x="2" y="1"/>
                  </a:cubicBezTo>
                  <a:cubicBezTo>
                    <a:pt x="2" y="1"/>
                    <a:pt x="1" y="2"/>
                    <a:pt x="1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9" name="Freeform 1506"/>
            <p:cNvSpPr>
              <a:spLocks/>
            </p:cNvSpPr>
            <p:nvPr userDrawn="1"/>
          </p:nvSpPr>
          <p:spPr bwMode="auto">
            <a:xfrm>
              <a:off x="281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0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0"/>
                    <a:pt x="2" y="1"/>
                  </a:cubicBezTo>
                  <a:cubicBezTo>
                    <a:pt x="2" y="1"/>
                    <a:pt x="1" y="2"/>
                    <a:pt x="1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0" name="Freeform 1507"/>
            <p:cNvSpPr>
              <a:spLocks/>
            </p:cNvSpPr>
            <p:nvPr userDrawn="1"/>
          </p:nvSpPr>
          <p:spPr bwMode="auto">
            <a:xfrm>
              <a:off x="280" y="216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1 h 2"/>
                <a:gd name="T6" fmla="*/ 1 w 1"/>
                <a:gd name="T7" fmla="*/ 2 h 2"/>
                <a:gd name="T8" fmla="*/ 0 w 1"/>
                <a:gd name="T9" fmla="*/ 1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1" name="Freeform 1508"/>
            <p:cNvSpPr>
              <a:spLocks/>
            </p:cNvSpPr>
            <p:nvPr userDrawn="1"/>
          </p:nvSpPr>
          <p:spPr bwMode="auto">
            <a:xfrm>
              <a:off x="288" y="216"/>
              <a:ext cx="1" cy="1"/>
            </a:xfrm>
            <a:custGeom>
              <a:avLst/>
              <a:gdLst>
                <a:gd name="T0" fmla="*/ 3 w 3"/>
                <a:gd name="T1" fmla="*/ 1 h 2"/>
                <a:gd name="T2" fmla="*/ 3 w 3"/>
                <a:gd name="T3" fmla="*/ 1 h 2"/>
                <a:gd name="T4" fmla="*/ 1 w 3"/>
                <a:gd name="T5" fmla="*/ 2 h 2"/>
                <a:gd name="T6" fmla="*/ 0 w 3"/>
                <a:gd name="T7" fmla="*/ 1 h 2"/>
                <a:gd name="T8" fmla="*/ 1 w 3"/>
                <a:gd name="T9" fmla="*/ 0 h 2"/>
                <a:gd name="T10" fmla="*/ 3 w 3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1"/>
                  </a:moveTo>
                  <a:lnTo>
                    <a:pt x="3" y="1"/>
                  </a:lnTo>
                  <a:cubicBezTo>
                    <a:pt x="3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2" name="Freeform 1509"/>
            <p:cNvSpPr>
              <a:spLocks/>
            </p:cNvSpPr>
            <p:nvPr userDrawn="1"/>
          </p:nvSpPr>
          <p:spPr bwMode="auto">
            <a:xfrm>
              <a:off x="280" y="215"/>
              <a:ext cx="17" cy="0"/>
            </a:xfrm>
            <a:custGeom>
              <a:avLst/>
              <a:gdLst>
                <a:gd name="T0" fmla="*/ 19 w 39"/>
                <a:gd name="T1" fmla="*/ 2 h 2"/>
                <a:gd name="T2" fmla="*/ 19 w 39"/>
                <a:gd name="T3" fmla="*/ 2 h 2"/>
                <a:gd name="T4" fmla="*/ 0 w 39"/>
                <a:gd name="T5" fmla="*/ 2 h 2"/>
                <a:gd name="T6" fmla="*/ 0 w 39"/>
                <a:gd name="T7" fmla="*/ 1 h 2"/>
                <a:gd name="T8" fmla="*/ 19 w 39"/>
                <a:gd name="T9" fmla="*/ 1 h 2"/>
                <a:gd name="T10" fmla="*/ 39 w 39"/>
                <a:gd name="T11" fmla="*/ 1 h 2"/>
                <a:gd name="T12" fmla="*/ 39 w 39"/>
                <a:gd name="T13" fmla="*/ 2 h 2"/>
                <a:gd name="T14" fmla="*/ 19 w 39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2">
                  <a:moveTo>
                    <a:pt x="19" y="2"/>
                  </a:moveTo>
                  <a:lnTo>
                    <a:pt x="19" y="2"/>
                  </a:lnTo>
                  <a:cubicBezTo>
                    <a:pt x="11" y="2"/>
                    <a:pt x="3" y="1"/>
                    <a:pt x="0" y="2"/>
                  </a:cubicBezTo>
                  <a:lnTo>
                    <a:pt x="0" y="1"/>
                  </a:lnTo>
                  <a:cubicBezTo>
                    <a:pt x="3" y="0"/>
                    <a:pt x="11" y="1"/>
                    <a:pt x="19" y="1"/>
                  </a:cubicBezTo>
                  <a:cubicBezTo>
                    <a:pt x="28" y="1"/>
                    <a:pt x="35" y="0"/>
                    <a:pt x="39" y="1"/>
                  </a:cubicBezTo>
                  <a:lnTo>
                    <a:pt x="39" y="2"/>
                  </a:lnTo>
                  <a:cubicBezTo>
                    <a:pt x="35" y="1"/>
                    <a:pt x="28" y="2"/>
                    <a:pt x="19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3" name="Freeform 1510"/>
            <p:cNvSpPr>
              <a:spLocks/>
            </p:cNvSpPr>
            <p:nvPr userDrawn="1"/>
          </p:nvSpPr>
          <p:spPr bwMode="auto">
            <a:xfrm>
              <a:off x="280" y="217"/>
              <a:ext cx="17" cy="1"/>
            </a:xfrm>
            <a:custGeom>
              <a:avLst/>
              <a:gdLst>
                <a:gd name="T0" fmla="*/ 19 w 39"/>
                <a:gd name="T1" fmla="*/ 2 h 2"/>
                <a:gd name="T2" fmla="*/ 19 w 39"/>
                <a:gd name="T3" fmla="*/ 2 h 2"/>
                <a:gd name="T4" fmla="*/ 0 w 39"/>
                <a:gd name="T5" fmla="*/ 2 h 2"/>
                <a:gd name="T6" fmla="*/ 0 w 39"/>
                <a:gd name="T7" fmla="*/ 1 h 2"/>
                <a:gd name="T8" fmla="*/ 19 w 39"/>
                <a:gd name="T9" fmla="*/ 1 h 2"/>
                <a:gd name="T10" fmla="*/ 39 w 39"/>
                <a:gd name="T11" fmla="*/ 1 h 2"/>
                <a:gd name="T12" fmla="*/ 39 w 39"/>
                <a:gd name="T13" fmla="*/ 2 h 2"/>
                <a:gd name="T14" fmla="*/ 19 w 39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2">
                  <a:moveTo>
                    <a:pt x="19" y="2"/>
                  </a:moveTo>
                  <a:lnTo>
                    <a:pt x="19" y="2"/>
                  </a:lnTo>
                  <a:cubicBezTo>
                    <a:pt x="11" y="2"/>
                    <a:pt x="3" y="1"/>
                    <a:pt x="0" y="2"/>
                  </a:cubicBezTo>
                  <a:lnTo>
                    <a:pt x="0" y="1"/>
                  </a:lnTo>
                  <a:cubicBezTo>
                    <a:pt x="3" y="0"/>
                    <a:pt x="11" y="1"/>
                    <a:pt x="19" y="1"/>
                  </a:cubicBezTo>
                  <a:cubicBezTo>
                    <a:pt x="28" y="1"/>
                    <a:pt x="35" y="0"/>
                    <a:pt x="39" y="1"/>
                  </a:cubicBezTo>
                  <a:lnTo>
                    <a:pt x="39" y="2"/>
                  </a:lnTo>
                  <a:cubicBezTo>
                    <a:pt x="35" y="1"/>
                    <a:pt x="28" y="2"/>
                    <a:pt x="19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4" name="Freeform 1511"/>
            <p:cNvSpPr>
              <a:spLocks noEditPoints="1"/>
            </p:cNvSpPr>
            <p:nvPr userDrawn="1"/>
          </p:nvSpPr>
          <p:spPr bwMode="auto">
            <a:xfrm>
              <a:off x="287" y="198"/>
              <a:ext cx="3" cy="9"/>
            </a:xfrm>
            <a:custGeom>
              <a:avLst/>
              <a:gdLst>
                <a:gd name="T0" fmla="*/ 2 w 5"/>
                <a:gd name="T1" fmla="*/ 1 h 21"/>
                <a:gd name="T2" fmla="*/ 2 w 5"/>
                <a:gd name="T3" fmla="*/ 4 h 21"/>
                <a:gd name="T4" fmla="*/ 2 w 5"/>
                <a:gd name="T5" fmla="*/ 1 h 21"/>
                <a:gd name="T6" fmla="*/ 2 w 5"/>
                <a:gd name="T7" fmla="*/ 8 h 21"/>
                <a:gd name="T8" fmla="*/ 4 w 5"/>
                <a:gd name="T9" fmla="*/ 7 h 21"/>
                <a:gd name="T10" fmla="*/ 2 w 5"/>
                <a:gd name="T11" fmla="*/ 5 h 21"/>
                <a:gd name="T12" fmla="*/ 1 w 5"/>
                <a:gd name="T13" fmla="*/ 7 h 21"/>
                <a:gd name="T14" fmla="*/ 2 w 5"/>
                <a:gd name="T15" fmla="*/ 9 h 21"/>
                <a:gd name="T16" fmla="*/ 1 w 5"/>
                <a:gd name="T17" fmla="*/ 10 h 21"/>
                <a:gd name="T18" fmla="*/ 4 w 5"/>
                <a:gd name="T19" fmla="*/ 10 h 21"/>
                <a:gd name="T20" fmla="*/ 2 w 5"/>
                <a:gd name="T21" fmla="*/ 9 h 21"/>
                <a:gd name="T22" fmla="*/ 2 w 5"/>
                <a:gd name="T23" fmla="*/ 12 h 21"/>
                <a:gd name="T24" fmla="*/ 1 w 5"/>
                <a:gd name="T25" fmla="*/ 13 h 21"/>
                <a:gd name="T26" fmla="*/ 3 w 5"/>
                <a:gd name="T27" fmla="*/ 13 h 21"/>
                <a:gd name="T28" fmla="*/ 2 w 5"/>
                <a:gd name="T29" fmla="*/ 12 h 21"/>
                <a:gd name="T30" fmla="*/ 3 w 5"/>
                <a:gd name="T31" fmla="*/ 18 h 21"/>
                <a:gd name="T32" fmla="*/ 2 w 5"/>
                <a:gd name="T33" fmla="*/ 18 h 21"/>
                <a:gd name="T34" fmla="*/ 1 w 5"/>
                <a:gd name="T35" fmla="*/ 19 h 21"/>
                <a:gd name="T36" fmla="*/ 3 w 5"/>
                <a:gd name="T37" fmla="*/ 19 h 21"/>
                <a:gd name="T38" fmla="*/ 3 w 5"/>
                <a:gd name="T39" fmla="*/ 15 h 21"/>
                <a:gd name="T40" fmla="*/ 4 w 5"/>
                <a:gd name="T41" fmla="*/ 16 h 21"/>
                <a:gd name="T42" fmla="*/ 4 w 5"/>
                <a:gd name="T43" fmla="*/ 19 h 21"/>
                <a:gd name="T44" fmla="*/ 1 w 5"/>
                <a:gd name="T45" fmla="*/ 19 h 21"/>
                <a:gd name="T46" fmla="*/ 0 w 5"/>
                <a:gd name="T47" fmla="*/ 16 h 21"/>
                <a:gd name="T48" fmla="*/ 0 w 5"/>
                <a:gd name="T49" fmla="*/ 13 h 21"/>
                <a:gd name="T50" fmla="*/ 0 w 5"/>
                <a:gd name="T51" fmla="*/ 10 h 21"/>
                <a:gd name="T52" fmla="*/ 0 w 5"/>
                <a:gd name="T53" fmla="*/ 7 h 21"/>
                <a:gd name="T54" fmla="*/ 0 w 5"/>
                <a:gd name="T55" fmla="*/ 3 h 21"/>
                <a:gd name="T56" fmla="*/ 5 w 5"/>
                <a:gd name="T57" fmla="*/ 3 h 21"/>
                <a:gd name="T58" fmla="*/ 5 w 5"/>
                <a:gd name="T59" fmla="*/ 7 h 21"/>
                <a:gd name="T60" fmla="*/ 4 w 5"/>
                <a:gd name="T61" fmla="*/ 10 h 21"/>
                <a:gd name="T62" fmla="*/ 4 w 5"/>
                <a:gd name="T63" fmla="*/ 13 h 21"/>
                <a:gd name="T64" fmla="*/ 2 w 5"/>
                <a:gd name="T65" fmla="*/ 15 h 21"/>
                <a:gd name="T66" fmla="*/ 1 w 5"/>
                <a:gd name="T67" fmla="*/ 16 h 21"/>
                <a:gd name="T68" fmla="*/ 3 w 5"/>
                <a:gd name="T69" fmla="*/ 16 h 21"/>
                <a:gd name="T70" fmla="*/ 2 w 5"/>
                <a:gd name="T71" fmla="*/ 1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" h="21">
                  <a:moveTo>
                    <a:pt x="2" y="1"/>
                  </a:moveTo>
                  <a:lnTo>
                    <a:pt x="2" y="1"/>
                  </a:lnTo>
                  <a:cubicBezTo>
                    <a:pt x="2" y="1"/>
                    <a:pt x="1" y="2"/>
                    <a:pt x="1" y="3"/>
                  </a:cubicBezTo>
                  <a:cubicBezTo>
                    <a:pt x="1" y="4"/>
                    <a:pt x="2" y="4"/>
                    <a:pt x="2" y="4"/>
                  </a:cubicBezTo>
                  <a:cubicBezTo>
                    <a:pt x="3" y="4"/>
                    <a:pt x="4" y="4"/>
                    <a:pt x="4" y="3"/>
                  </a:cubicBezTo>
                  <a:cubicBezTo>
                    <a:pt x="4" y="2"/>
                    <a:pt x="3" y="1"/>
                    <a:pt x="2" y="1"/>
                  </a:cubicBezTo>
                  <a:close/>
                  <a:moveTo>
                    <a:pt x="2" y="8"/>
                  </a:moveTo>
                  <a:lnTo>
                    <a:pt x="2" y="8"/>
                  </a:lnTo>
                  <a:lnTo>
                    <a:pt x="2" y="8"/>
                  </a:lnTo>
                  <a:cubicBezTo>
                    <a:pt x="3" y="8"/>
                    <a:pt x="4" y="7"/>
                    <a:pt x="4" y="7"/>
                  </a:cubicBezTo>
                  <a:cubicBezTo>
                    <a:pt x="4" y="6"/>
                    <a:pt x="3" y="5"/>
                    <a:pt x="3" y="5"/>
                  </a:cubicBezTo>
                  <a:cubicBezTo>
                    <a:pt x="3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6"/>
                    <a:pt x="1" y="7"/>
                  </a:cubicBezTo>
                  <a:cubicBezTo>
                    <a:pt x="1" y="7"/>
                    <a:pt x="2" y="8"/>
                    <a:pt x="2" y="8"/>
                  </a:cubicBezTo>
                  <a:close/>
                  <a:moveTo>
                    <a:pt x="2" y="9"/>
                  </a:moveTo>
                  <a:lnTo>
                    <a:pt x="2" y="9"/>
                  </a:lnTo>
                  <a:cubicBezTo>
                    <a:pt x="1" y="9"/>
                    <a:pt x="1" y="9"/>
                    <a:pt x="1" y="10"/>
                  </a:cubicBezTo>
                  <a:cubicBezTo>
                    <a:pt x="1" y="11"/>
                    <a:pt x="2" y="11"/>
                    <a:pt x="2" y="11"/>
                  </a:cubicBezTo>
                  <a:cubicBezTo>
                    <a:pt x="3" y="11"/>
                    <a:pt x="4" y="11"/>
                    <a:pt x="4" y="10"/>
                  </a:cubicBezTo>
                  <a:cubicBezTo>
                    <a:pt x="4" y="9"/>
                    <a:pt x="3" y="9"/>
                    <a:pt x="3" y="9"/>
                  </a:cubicBezTo>
                  <a:cubicBezTo>
                    <a:pt x="3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lose/>
                  <a:moveTo>
                    <a:pt x="2" y="12"/>
                  </a:moveTo>
                  <a:lnTo>
                    <a:pt x="2" y="12"/>
                  </a:lnTo>
                  <a:cubicBezTo>
                    <a:pt x="2" y="12"/>
                    <a:pt x="1" y="13"/>
                    <a:pt x="1" y="13"/>
                  </a:cubicBezTo>
                  <a:cubicBezTo>
                    <a:pt x="1" y="14"/>
                    <a:pt x="2" y="14"/>
                    <a:pt x="2" y="14"/>
                  </a:cubicBezTo>
                  <a:cubicBezTo>
                    <a:pt x="3" y="14"/>
                    <a:pt x="3" y="14"/>
                    <a:pt x="3" y="13"/>
                  </a:cubicBezTo>
                  <a:cubicBezTo>
                    <a:pt x="3" y="13"/>
                    <a:pt x="3" y="12"/>
                    <a:pt x="3" y="12"/>
                  </a:cubicBezTo>
                  <a:lnTo>
                    <a:pt x="2" y="12"/>
                  </a:lnTo>
                  <a:lnTo>
                    <a:pt x="2" y="12"/>
                  </a:lnTo>
                  <a:close/>
                  <a:moveTo>
                    <a:pt x="3" y="18"/>
                  </a:moveTo>
                  <a:lnTo>
                    <a:pt x="3" y="18"/>
                  </a:lnTo>
                  <a:lnTo>
                    <a:pt x="2" y="18"/>
                  </a:lnTo>
                  <a:lnTo>
                    <a:pt x="2" y="18"/>
                  </a:lnTo>
                  <a:cubicBezTo>
                    <a:pt x="2" y="18"/>
                    <a:pt x="1" y="19"/>
                    <a:pt x="1" y="19"/>
                  </a:cubicBezTo>
                  <a:cubicBezTo>
                    <a:pt x="1" y="20"/>
                    <a:pt x="2" y="20"/>
                    <a:pt x="2" y="20"/>
                  </a:cubicBezTo>
                  <a:cubicBezTo>
                    <a:pt x="3" y="20"/>
                    <a:pt x="3" y="20"/>
                    <a:pt x="3" y="19"/>
                  </a:cubicBezTo>
                  <a:cubicBezTo>
                    <a:pt x="3" y="19"/>
                    <a:pt x="3" y="18"/>
                    <a:pt x="3" y="18"/>
                  </a:cubicBezTo>
                  <a:close/>
                  <a:moveTo>
                    <a:pt x="3" y="15"/>
                  </a:moveTo>
                  <a:lnTo>
                    <a:pt x="3" y="15"/>
                  </a:lnTo>
                  <a:cubicBezTo>
                    <a:pt x="4" y="15"/>
                    <a:pt x="4" y="16"/>
                    <a:pt x="4" y="16"/>
                  </a:cubicBezTo>
                  <a:cubicBezTo>
                    <a:pt x="4" y="17"/>
                    <a:pt x="4" y="17"/>
                    <a:pt x="3" y="18"/>
                  </a:cubicBezTo>
                  <a:cubicBezTo>
                    <a:pt x="4" y="18"/>
                    <a:pt x="4" y="19"/>
                    <a:pt x="4" y="19"/>
                  </a:cubicBezTo>
                  <a:cubicBezTo>
                    <a:pt x="4" y="20"/>
                    <a:pt x="3" y="21"/>
                    <a:pt x="2" y="21"/>
                  </a:cubicBezTo>
                  <a:cubicBezTo>
                    <a:pt x="1" y="21"/>
                    <a:pt x="1" y="20"/>
                    <a:pt x="1" y="19"/>
                  </a:cubicBezTo>
                  <a:cubicBezTo>
                    <a:pt x="1" y="19"/>
                    <a:pt x="1" y="18"/>
                    <a:pt x="1" y="18"/>
                  </a:cubicBezTo>
                  <a:cubicBezTo>
                    <a:pt x="1" y="17"/>
                    <a:pt x="0" y="17"/>
                    <a:pt x="0" y="16"/>
                  </a:cubicBezTo>
                  <a:cubicBezTo>
                    <a:pt x="0" y="16"/>
                    <a:pt x="1" y="15"/>
                    <a:pt x="1" y="15"/>
                  </a:cubicBezTo>
                  <a:cubicBezTo>
                    <a:pt x="1" y="14"/>
                    <a:pt x="0" y="14"/>
                    <a:pt x="0" y="13"/>
                  </a:cubicBezTo>
                  <a:cubicBezTo>
                    <a:pt x="0" y="13"/>
                    <a:pt x="1" y="12"/>
                    <a:pt x="1" y="12"/>
                  </a:cubicBezTo>
                  <a:cubicBezTo>
                    <a:pt x="1" y="11"/>
                    <a:pt x="0" y="11"/>
                    <a:pt x="0" y="10"/>
                  </a:cubicBezTo>
                  <a:cubicBezTo>
                    <a:pt x="0" y="9"/>
                    <a:pt x="0" y="9"/>
                    <a:pt x="1" y="8"/>
                  </a:cubicBezTo>
                  <a:cubicBezTo>
                    <a:pt x="0" y="8"/>
                    <a:pt x="0" y="7"/>
                    <a:pt x="0" y="7"/>
                  </a:cubicBezTo>
                  <a:cubicBezTo>
                    <a:pt x="0" y="6"/>
                    <a:pt x="0" y="5"/>
                    <a:pt x="1" y="5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2"/>
                    <a:pt x="1" y="0"/>
                    <a:pt x="2" y="0"/>
                  </a:cubicBezTo>
                  <a:cubicBezTo>
                    <a:pt x="4" y="0"/>
                    <a:pt x="5" y="2"/>
                    <a:pt x="5" y="3"/>
                  </a:cubicBezTo>
                  <a:cubicBezTo>
                    <a:pt x="5" y="4"/>
                    <a:pt x="4" y="4"/>
                    <a:pt x="4" y="5"/>
                  </a:cubicBezTo>
                  <a:cubicBezTo>
                    <a:pt x="4" y="5"/>
                    <a:pt x="5" y="6"/>
                    <a:pt x="5" y="7"/>
                  </a:cubicBezTo>
                  <a:cubicBezTo>
                    <a:pt x="5" y="7"/>
                    <a:pt x="4" y="8"/>
                    <a:pt x="4" y="8"/>
                  </a:cubicBezTo>
                  <a:cubicBezTo>
                    <a:pt x="4" y="9"/>
                    <a:pt x="4" y="9"/>
                    <a:pt x="4" y="10"/>
                  </a:cubicBezTo>
                  <a:cubicBezTo>
                    <a:pt x="4" y="11"/>
                    <a:pt x="4" y="11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4"/>
                    <a:pt x="4" y="14"/>
                    <a:pt x="3" y="15"/>
                  </a:cubicBezTo>
                  <a:close/>
                  <a:moveTo>
                    <a:pt x="2" y="15"/>
                  </a:moveTo>
                  <a:lnTo>
                    <a:pt x="2" y="15"/>
                  </a:lnTo>
                  <a:cubicBezTo>
                    <a:pt x="2" y="15"/>
                    <a:pt x="1" y="16"/>
                    <a:pt x="1" y="16"/>
                  </a:cubicBezTo>
                  <a:cubicBezTo>
                    <a:pt x="1" y="17"/>
                    <a:pt x="2" y="17"/>
                    <a:pt x="2" y="17"/>
                  </a:cubicBezTo>
                  <a:cubicBezTo>
                    <a:pt x="3" y="17"/>
                    <a:pt x="3" y="17"/>
                    <a:pt x="3" y="16"/>
                  </a:cubicBezTo>
                  <a:cubicBezTo>
                    <a:pt x="3" y="16"/>
                    <a:pt x="3" y="15"/>
                    <a:pt x="2" y="15"/>
                  </a:cubicBezTo>
                  <a:lnTo>
                    <a:pt x="2" y="15"/>
                  </a:lnTo>
                  <a:lnTo>
                    <a:pt x="2" y="1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5" name="Freeform 1512"/>
            <p:cNvSpPr>
              <a:spLocks/>
            </p:cNvSpPr>
            <p:nvPr userDrawn="1"/>
          </p:nvSpPr>
          <p:spPr bwMode="auto">
            <a:xfrm>
              <a:off x="404" y="362"/>
              <a:ext cx="40" cy="47"/>
            </a:xfrm>
            <a:custGeom>
              <a:avLst/>
              <a:gdLst>
                <a:gd name="T0" fmla="*/ 3 w 88"/>
                <a:gd name="T1" fmla="*/ 61 h 104"/>
                <a:gd name="T2" fmla="*/ 3 w 88"/>
                <a:gd name="T3" fmla="*/ 61 h 104"/>
                <a:gd name="T4" fmla="*/ 3 w 88"/>
                <a:gd name="T5" fmla="*/ 60 h 104"/>
                <a:gd name="T6" fmla="*/ 5 w 88"/>
                <a:gd name="T7" fmla="*/ 57 h 104"/>
                <a:gd name="T8" fmla="*/ 35 w 88"/>
                <a:gd name="T9" fmla="*/ 25 h 104"/>
                <a:gd name="T10" fmla="*/ 34 w 88"/>
                <a:gd name="T11" fmla="*/ 25 h 104"/>
                <a:gd name="T12" fmla="*/ 40 w 88"/>
                <a:gd name="T13" fmla="*/ 16 h 104"/>
                <a:gd name="T14" fmla="*/ 32 w 88"/>
                <a:gd name="T15" fmla="*/ 22 h 104"/>
                <a:gd name="T16" fmla="*/ 32 w 88"/>
                <a:gd name="T17" fmla="*/ 2 h 104"/>
                <a:gd name="T18" fmla="*/ 40 w 88"/>
                <a:gd name="T19" fmla="*/ 8 h 104"/>
                <a:gd name="T20" fmla="*/ 34 w 88"/>
                <a:gd name="T21" fmla="*/ 0 h 104"/>
                <a:gd name="T22" fmla="*/ 54 w 88"/>
                <a:gd name="T23" fmla="*/ 0 h 104"/>
                <a:gd name="T24" fmla="*/ 48 w 88"/>
                <a:gd name="T25" fmla="*/ 8 h 104"/>
                <a:gd name="T26" fmla="*/ 57 w 88"/>
                <a:gd name="T27" fmla="*/ 2 h 104"/>
                <a:gd name="T28" fmla="*/ 57 w 88"/>
                <a:gd name="T29" fmla="*/ 22 h 104"/>
                <a:gd name="T30" fmla="*/ 48 w 88"/>
                <a:gd name="T31" fmla="*/ 16 h 104"/>
                <a:gd name="T32" fmla="*/ 53 w 88"/>
                <a:gd name="T33" fmla="*/ 24 h 104"/>
                <a:gd name="T34" fmla="*/ 54 w 88"/>
                <a:gd name="T35" fmla="*/ 25 h 104"/>
                <a:gd name="T36" fmla="*/ 54 w 88"/>
                <a:gd name="T37" fmla="*/ 25 h 104"/>
                <a:gd name="T38" fmla="*/ 54 w 88"/>
                <a:gd name="T39" fmla="*/ 25 h 104"/>
                <a:gd name="T40" fmla="*/ 83 w 88"/>
                <a:gd name="T41" fmla="*/ 57 h 104"/>
                <a:gd name="T42" fmla="*/ 85 w 88"/>
                <a:gd name="T43" fmla="*/ 60 h 104"/>
                <a:gd name="T44" fmla="*/ 85 w 88"/>
                <a:gd name="T45" fmla="*/ 61 h 104"/>
                <a:gd name="T46" fmla="*/ 88 w 88"/>
                <a:gd name="T47" fmla="*/ 67 h 104"/>
                <a:gd name="T48" fmla="*/ 85 w 88"/>
                <a:gd name="T49" fmla="*/ 73 h 104"/>
                <a:gd name="T50" fmla="*/ 85 w 88"/>
                <a:gd name="T51" fmla="*/ 73 h 104"/>
                <a:gd name="T52" fmla="*/ 82 w 88"/>
                <a:gd name="T53" fmla="*/ 77 h 104"/>
                <a:gd name="T54" fmla="*/ 44 w 88"/>
                <a:gd name="T55" fmla="*/ 104 h 104"/>
                <a:gd name="T56" fmla="*/ 6 w 88"/>
                <a:gd name="T57" fmla="*/ 77 h 104"/>
                <a:gd name="T58" fmla="*/ 3 w 88"/>
                <a:gd name="T59" fmla="*/ 73 h 104"/>
                <a:gd name="T60" fmla="*/ 3 w 88"/>
                <a:gd name="T61" fmla="*/ 73 h 104"/>
                <a:gd name="T62" fmla="*/ 0 w 88"/>
                <a:gd name="T63" fmla="*/ 67 h 104"/>
                <a:gd name="T64" fmla="*/ 3 w 88"/>
                <a:gd name="T65" fmla="*/ 6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8" h="104">
                  <a:moveTo>
                    <a:pt x="3" y="61"/>
                  </a:moveTo>
                  <a:lnTo>
                    <a:pt x="3" y="61"/>
                  </a:lnTo>
                  <a:cubicBezTo>
                    <a:pt x="3" y="61"/>
                    <a:pt x="3" y="60"/>
                    <a:pt x="3" y="60"/>
                  </a:cubicBezTo>
                  <a:cubicBezTo>
                    <a:pt x="3" y="59"/>
                    <a:pt x="3" y="57"/>
                    <a:pt x="5" y="57"/>
                  </a:cubicBezTo>
                  <a:cubicBezTo>
                    <a:pt x="7" y="41"/>
                    <a:pt x="19" y="29"/>
                    <a:pt x="35" y="25"/>
                  </a:cubicBezTo>
                  <a:lnTo>
                    <a:pt x="34" y="25"/>
                  </a:lnTo>
                  <a:cubicBezTo>
                    <a:pt x="36" y="23"/>
                    <a:pt x="40" y="19"/>
                    <a:pt x="40" y="16"/>
                  </a:cubicBezTo>
                  <a:cubicBezTo>
                    <a:pt x="38" y="17"/>
                    <a:pt x="34" y="21"/>
                    <a:pt x="32" y="22"/>
                  </a:cubicBezTo>
                  <a:lnTo>
                    <a:pt x="32" y="2"/>
                  </a:lnTo>
                  <a:cubicBezTo>
                    <a:pt x="34" y="4"/>
                    <a:pt x="38" y="8"/>
                    <a:pt x="40" y="8"/>
                  </a:cubicBezTo>
                  <a:cubicBezTo>
                    <a:pt x="40" y="6"/>
                    <a:pt x="36" y="2"/>
                    <a:pt x="34" y="0"/>
                  </a:cubicBezTo>
                  <a:lnTo>
                    <a:pt x="54" y="0"/>
                  </a:lnTo>
                  <a:cubicBezTo>
                    <a:pt x="53" y="2"/>
                    <a:pt x="49" y="6"/>
                    <a:pt x="48" y="8"/>
                  </a:cubicBezTo>
                  <a:cubicBezTo>
                    <a:pt x="51" y="8"/>
                    <a:pt x="55" y="4"/>
                    <a:pt x="57" y="2"/>
                  </a:cubicBezTo>
                  <a:lnTo>
                    <a:pt x="57" y="22"/>
                  </a:lnTo>
                  <a:cubicBezTo>
                    <a:pt x="55" y="21"/>
                    <a:pt x="51" y="17"/>
                    <a:pt x="48" y="16"/>
                  </a:cubicBezTo>
                  <a:cubicBezTo>
                    <a:pt x="49" y="18"/>
                    <a:pt x="51" y="21"/>
                    <a:pt x="53" y="24"/>
                  </a:cubicBezTo>
                  <a:cubicBezTo>
                    <a:pt x="54" y="24"/>
                    <a:pt x="54" y="24"/>
                    <a:pt x="54" y="25"/>
                  </a:cubicBezTo>
                  <a:lnTo>
                    <a:pt x="54" y="25"/>
                  </a:lnTo>
                  <a:cubicBezTo>
                    <a:pt x="54" y="25"/>
                    <a:pt x="54" y="25"/>
                    <a:pt x="54" y="25"/>
                  </a:cubicBezTo>
                  <a:cubicBezTo>
                    <a:pt x="69" y="29"/>
                    <a:pt x="81" y="42"/>
                    <a:pt x="83" y="57"/>
                  </a:cubicBezTo>
                  <a:cubicBezTo>
                    <a:pt x="84" y="58"/>
                    <a:pt x="85" y="59"/>
                    <a:pt x="85" y="60"/>
                  </a:cubicBezTo>
                  <a:cubicBezTo>
                    <a:pt x="85" y="60"/>
                    <a:pt x="85" y="61"/>
                    <a:pt x="85" y="61"/>
                  </a:cubicBezTo>
                  <a:cubicBezTo>
                    <a:pt x="87" y="62"/>
                    <a:pt x="88" y="65"/>
                    <a:pt x="88" y="67"/>
                  </a:cubicBezTo>
                  <a:cubicBezTo>
                    <a:pt x="88" y="69"/>
                    <a:pt x="87" y="71"/>
                    <a:pt x="85" y="73"/>
                  </a:cubicBezTo>
                  <a:cubicBezTo>
                    <a:pt x="85" y="73"/>
                    <a:pt x="85" y="73"/>
                    <a:pt x="85" y="73"/>
                  </a:cubicBezTo>
                  <a:cubicBezTo>
                    <a:pt x="85" y="75"/>
                    <a:pt x="83" y="77"/>
                    <a:pt x="82" y="77"/>
                  </a:cubicBezTo>
                  <a:cubicBezTo>
                    <a:pt x="76" y="93"/>
                    <a:pt x="62" y="104"/>
                    <a:pt x="44" y="104"/>
                  </a:cubicBezTo>
                  <a:cubicBezTo>
                    <a:pt x="26" y="104"/>
                    <a:pt x="11" y="93"/>
                    <a:pt x="6" y="77"/>
                  </a:cubicBezTo>
                  <a:cubicBezTo>
                    <a:pt x="4" y="77"/>
                    <a:pt x="3" y="76"/>
                    <a:pt x="3" y="73"/>
                  </a:cubicBezTo>
                  <a:cubicBezTo>
                    <a:pt x="3" y="73"/>
                    <a:pt x="3" y="73"/>
                    <a:pt x="3" y="73"/>
                  </a:cubicBezTo>
                  <a:cubicBezTo>
                    <a:pt x="1" y="71"/>
                    <a:pt x="0" y="69"/>
                    <a:pt x="0" y="67"/>
                  </a:cubicBezTo>
                  <a:cubicBezTo>
                    <a:pt x="0" y="65"/>
                    <a:pt x="1" y="62"/>
                    <a:pt x="3" y="6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6" name="Freeform 1513"/>
            <p:cNvSpPr>
              <a:spLocks/>
            </p:cNvSpPr>
            <p:nvPr userDrawn="1"/>
          </p:nvSpPr>
          <p:spPr bwMode="auto">
            <a:xfrm>
              <a:off x="408" y="396"/>
              <a:ext cx="32" cy="11"/>
            </a:xfrm>
            <a:custGeom>
              <a:avLst/>
              <a:gdLst>
                <a:gd name="T0" fmla="*/ 70 w 70"/>
                <a:gd name="T1" fmla="*/ 2 h 26"/>
                <a:gd name="T2" fmla="*/ 70 w 70"/>
                <a:gd name="T3" fmla="*/ 2 h 26"/>
                <a:gd name="T4" fmla="*/ 35 w 70"/>
                <a:gd name="T5" fmla="*/ 26 h 26"/>
                <a:gd name="T6" fmla="*/ 0 w 70"/>
                <a:gd name="T7" fmla="*/ 2 h 26"/>
                <a:gd name="T8" fmla="*/ 70 w 70"/>
                <a:gd name="T9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26">
                  <a:moveTo>
                    <a:pt x="70" y="2"/>
                  </a:moveTo>
                  <a:lnTo>
                    <a:pt x="70" y="2"/>
                  </a:lnTo>
                  <a:cubicBezTo>
                    <a:pt x="64" y="16"/>
                    <a:pt x="51" y="26"/>
                    <a:pt x="35" y="26"/>
                  </a:cubicBezTo>
                  <a:cubicBezTo>
                    <a:pt x="19" y="26"/>
                    <a:pt x="6" y="16"/>
                    <a:pt x="0" y="2"/>
                  </a:cubicBezTo>
                  <a:cubicBezTo>
                    <a:pt x="24" y="0"/>
                    <a:pt x="46" y="0"/>
                    <a:pt x="7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7" name="Freeform 1514"/>
            <p:cNvSpPr>
              <a:spLocks/>
            </p:cNvSpPr>
            <p:nvPr userDrawn="1"/>
          </p:nvSpPr>
          <p:spPr bwMode="auto">
            <a:xfrm>
              <a:off x="429" y="375"/>
              <a:ext cx="11" cy="12"/>
            </a:xfrm>
            <a:custGeom>
              <a:avLst/>
              <a:gdLst>
                <a:gd name="T0" fmla="*/ 0 w 25"/>
                <a:gd name="T1" fmla="*/ 0 h 27"/>
                <a:gd name="T2" fmla="*/ 0 w 25"/>
                <a:gd name="T3" fmla="*/ 0 h 27"/>
                <a:gd name="T4" fmla="*/ 25 w 25"/>
                <a:gd name="T5" fmla="*/ 27 h 27"/>
                <a:gd name="T6" fmla="*/ 0 w 25"/>
                <a:gd name="T7" fmla="*/ 25 h 27"/>
                <a:gd name="T8" fmla="*/ 0 w 25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7">
                  <a:moveTo>
                    <a:pt x="0" y="0"/>
                  </a:moveTo>
                  <a:lnTo>
                    <a:pt x="0" y="0"/>
                  </a:lnTo>
                  <a:cubicBezTo>
                    <a:pt x="12" y="4"/>
                    <a:pt x="22" y="14"/>
                    <a:pt x="25" y="27"/>
                  </a:cubicBezTo>
                  <a:cubicBezTo>
                    <a:pt x="17" y="26"/>
                    <a:pt x="8" y="26"/>
                    <a:pt x="0" y="25"/>
                  </a:cubicBezTo>
                  <a:cubicBezTo>
                    <a:pt x="0" y="17"/>
                    <a:pt x="0" y="9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8" name="Freeform 1515"/>
            <p:cNvSpPr>
              <a:spLocks/>
            </p:cNvSpPr>
            <p:nvPr userDrawn="1"/>
          </p:nvSpPr>
          <p:spPr bwMode="auto">
            <a:xfrm>
              <a:off x="408" y="374"/>
              <a:ext cx="11" cy="13"/>
            </a:xfrm>
            <a:custGeom>
              <a:avLst/>
              <a:gdLst>
                <a:gd name="T0" fmla="*/ 0 w 26"/>
                <a:gd name="T1" fmla="*/ 28 h 28"/>
                <a:gd name="T2" fmla="*/ 0 w 26"/>
                <a:gd name="T3" fmla="*/ 28 h 28"/>
                <a:gd name="T4" fmla="*/ 26 w 26"/>
                <a:gd name="T5" fmla="*/ 0 h 28"/>
                <a:gd name="T6" fmla="*/ 26 w 26"/>
                <a:gd name="T7" fmla="*/ 26 h 28"/>
                <a:gd name="T8" fmla="*/ 0 w 26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8">
                  <a:moveTo>
                    <a:pt x="0" y="28"/>
                  </a:moveTo>
                  <a:lnTo>
                    <a:pt x="0" y="28"/>
                  </a:lnTo>
                  <a:cubicBezTo>
                    <a:pt x="3" y="15"/>
                    <a:pt x="13" y="4"/>
                    <a:pt x="26" y="0"/>
                  </a:cubicBezTo>
                  <a:cubicBezTo>
                    <a:pt x="26" y="9"/>
                    <a:pt x="26" y="18"/>
                    <a:pt x="26" y="26"/>
                  </a:cubicBezTo>
                  <a:cubicBezTo>
                    <a:pt x="17" y="27"/>
                    <a:pt x="9" y="27"/>
                    <a:pt x="0" y="2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9" name="Freeform 1516"/>
            <p:cNvSpPr>
              <a:spLocks/>
            </p:cNvSpPr>
            <p:nvPr userDrawn="1"/>
          </p:nvSpPr>
          <p:spPr bwMode="auto">
            <a:xfrm>
              <a:off x="406" y="393"/>
              <a:ext cx="35" cy="3"/>
            </a:xfrm>
            <a:custGeom>
              <a:avLst/>
              <a:gdLst>
                <a:gd name="T0" fmla="*/ 77 w 77"/>
                <a:gd name="T1" fmla="*/ 2 h 5"/>
                <a:gd name="T2" fmla="*/ 77 w 77"/>
                <a:gd name="T3" fmla="*/ 2 h 5"/>
                <a:gd name="T4" fmla="*/ 77 w 77"/>
                <a:gd name="T5" fmla="*/ 3 h 5"/>
                <a:gd name="T6" fmla="*/ 76 w 77"/>
                <a:gd name="T7" fmla="*/ 5 h 5"/>
                <a:gd name="T8" fmla="*/ 2 w 77"/>
                <a:gd name="T9" fmla="*/ 5 h 5"/>
                <a:gd name="T10" fmla="*/ 0 w 77"/>
                <a:gd name="T11" fmla="*/ 3 h 5"/>
                <a:gd name="T12" fmla="*/ 1 w 77"/>
                <a:gd name="T13" fmla="*/ 2 h 5"/>
                <a:gd name="T14" fmla="*/ 3 w 77"/>
                <a:gd name="T15" fmla="*/ 2 h 5"/>
                <a:gd name="T16" fmla="*/ 74 w 77"/>
                <a:gd name="T17" fmla="*/ 2 h 5"/>
                <a:gd name="T18" fmla="*/ 77 w 77"/>
                <a:gd name="T1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5">
                  <a:moveTo>
                    <a:pt x="77" y="2"/>
                  </a:moveTo>
                  <a:lnTo>
                    <a:pt x="77" y="2"/>
                  </a:lnTo>
                  <a:cubicBezTo>
                    <a:pt x="77" y="3"/>
                    <a:pt x="77" y="3"/>
                    <a:pt x="77" y="3"/>
                  </a:cubicBezTo>
                  <a:cubicBezTo>
                    <a:pt x="77" y="4"/>
                    <a:pt x="77" y="5"/>
                    <a:pt x="76" y="5"/>
                  </a:cubicBezTo>
                  <a:cubicBezTo>
                    <a:pt x="51" y="2"/>
                    <a:pt x="27" y="2"/>
                    <a:pt x="2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3"/>
                    <a:pt x="0" y="3"/>
                    <a:pt x="1" y="2"/>
                  </a:cubicBezTo>
                  <a:cubicBezTo>
                    <a:pt x="1" y="2"/>
                    <a:pt x="2" y="2"/>
                    <a:pt x="3" y="2"/>
                  </a:cubicBezTo>
                  <a:cubicBezTo>
                    <a:pt x="27" y="0"/>
                    <a:pt x="50" y="0"/>
                    <a:pt x="74" y="2"/>
                  </a:cubicBezTo>
                  <a:cubicBezTo>
                    <a:pt x="75" y="2"/>
                    <a:pt x="76" y="2"/>
                    <a:pt x="77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0" name="Freeform 1517"/>
            <p:cNvSpPr>
              <a:spLocks/>
            </p:cNvSpPr>
            <p:nvPr userDrawn="1"/>
          </p:nvSpPr>
          <p:spPr bwMode="auto">
            <a:xfrm>
              <a:off x="427" y="373"/>
              <a:ext cx="14" cy="16"/>
            </a:xfrm>
            <a:custGeom>
              <a:avLst/>
              <a:gdLst>
                <a:gd name="T0" fmla="*/ 0 w 32"/>
                <a:gd name="T1" fmla="*/ 1 h 36"/>
                <a:gd name="T2" fmla="*/ 0 w 32"/>
                <a:gd name="T3" fmla="*/ 1 h 36"/>
                <a:gd name="T4" fmla="*/ 1 w 32"/>
                <a:gd name="T5" fmla="*/ 0 h 36"/>
                <a:gd name="T6" fmla="*/ 2 w 32"/>
                <a:gd name="T7" fmla="*/ 2 h 36"/>
                <a:gd name="T8" fmla="*/ 3 w 32"/>
                <a:gd name="T9" fmla="*/ 32 h 36"/>
                <a:gd name="T10" fmla="*/ 31 w 32"/>
                <a:gd name="T11" fmla="*/ 33 h 36"/>
                <a:gd name="T12" fmla="*/ 32 w 32"/>
                <a:gd name="T13" fmla="*/ 35 h 36"/>
                <a:gd name="T14" fmla="*/ 32 w 32"/>
                <a:gd name="T15" fmla="*/ 36 h 36"/>
                <a:gd name="T16" fmla="*/ 30 w 32"/>
                <a:gd name="T17" fmla="*/ 35 h 36"/>
                <a:gd name="T18" fmla="*/ 1 w 32"/>
                <a:gd name="T19" fmla="*/ 34 h 36"/>
                <a:gd name="T20" fmla="*/ 0 w 32"/>
                <a:gd name="T21" fmla="*/ 3 h 36"/>
                <a:gd name="T22" fmla="*/ 0 w 32"/>
                <a:gd name="T23" fmla="*/ 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" h="36">
                  <a:moveTo>
                    <a:pt x="0" y="1"/>
                  </a:moveTo>
                  <a:lnTo>
                    <a:pt x="0" y="1"/>
                  </a:ln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2" y="1"/>
                    <a:pt x="2" y="2"/>
                  </a:cubicBezTo>
                  <a:cubicBezTo>
                    <a:pt x="2" y="12"/>
                    <a:pt x="3" y="22"/>
                    <a:pt x="3" y="32"/>
                  </a:cubicBezTo>
                  <a:cubicBezTo>
                    <a:pt x="12" y="32"/>
                    <a:pt x="21" y="33"/>
                    <a:pt x="31" y="33"/>
                  </a:cubicBezTo>
                  <a:cubicBezTo>
                    <a:pt x="32" y="34"/>
                    <a:pt x="32" y="34"/>
                    <a:pt x="32" y="35"/>
                  </a:cubicBezTo>
                  <a:cubicBezTo>
                    <a:pt x="32" y="35"/>
                    <a:pt x="32" y="36"/>
                    <a:pt x="32" y="36"/>
                  </a:cubicBezTo>
                  <a:cubicBezTo>
                    <a:pt x="31" y="36"/>
                    <a:pt x="30" y="35"/>
                    <a:pt x="30" y="35"/>
                  </a:cubicBezTo>
                  <a:cubicBezTo>
                    <a:pt x="20" y="35"/>
                    <a:pt x="10" y="34"/>
                    <a:pt x="1" y="34"/>
                  </a:cubicBezTo>
                  <a:cubicBezTo>
                    <a:pt x="1" y="24"/>
                    <a:pt x="1" y="14"/>
                    <a:pt x="0" y="3"/>
                  </a:cubicBezTo>
                  <a:cubicBezTo>
                    <a:pt x="0" y="2"/>
                    <a:pt x="0" y="2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1" name="Freeform 1518"/>
            <p:cNvSpPr>
              <a:spLocks/>
            </p:cNvSpPr>
            <p:nvPr userDrawn="1"/>
          </p:nvSpPr>
          <p:spPr bwMode="auto">
            <a:xfrm>
              <a:off x="406" y="373"/>
              <a:ext cx="16" cy="16"/>
            </a:xfrm>
            <a:custGeom>
              <a:avLst/>
              <a:gdLst>
                <a:gd name="T0" fmla="*/ 1 w 34"/>
                <a:gd name="T1" fmla="*/ 36 h 36"/>
                <a:gd name="T2" fmla="*/ 1 w 34"/>
                <a:gd name="T3" fmla="*/ 36 h 36"/>
                <a:gd name="T4" fmla="*/ 0 w 34"/>
                <a:gd name="T5" fmla="*/ 35 h 36"/>
                <a:gd name="T6" fmla="*/ 2 w 34"/>
                <a:gd name="T7" fmla="*/ 33 h 36"/>
                <a:gd name="T8" fmla="*/ 32 w 34"/>
                <a:gd name="T9" fmla="*/ 32 h 36"/>
                <a:gd name="T10" fmla="*/ 32 w 34"/>
                <a:gd name="T11" fmla="*/ 2 h 36"/>
                <a:gd name="T12" fmla="*/ 33 w 34"/>
                <a:gd name="T13" fmla="*/ 0 h 36"/>
                <a:gd name="T14" fmla="*/ 34 w 34"/>
                <a:gd name="T15" fmla="*/ 1 h 36"/>
                <a:gd name="T16" fmla="*/ 34 w 34"/>
                <a:gd name="T17" fmla="*/ 3 h 36"/>
                <a:gd name="T18" fmla="*/ 34 w 34"/>
                <a:gd name="T19" fmla="*/ 34 h 36"/>
                <a:gd name="T20" fmla="*/ 3 w 34"/>
                <a:gd name="T21" fmla="*/ 35 h 36"/>
                <a:gd name="T22" fmla="*/ 1 w 34"/>
                <a:gd name="T2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36">
                  <a:moveTo>
                    <a:pt x="1" y="36"/>
                  </a:moveTo>
                  <a:lnTo>
                    <a:pt x="1" y="36"/>
                  </a:lnTo>
                  <a:cubicBezTo>
                    <a:pt x="0" y="36"/>
                    <a:pt x="0" y="35"/>
                    <a:pt x="0" y="35"/>
                  </a:cubicBezTo>
                  <a:cubicBezTo>
                    <a:pt x="0" y="34"/>
                    <a:pt x="1" y="34"/>
                    <a:pt x="2" y="33"/>
                  </a:cubicBezTo>
                  <a:cubicBezTo>
                    <a:pt x="12" y="33"/>
                    <a:pt x="21" y="32"/>
                    <a:pt x="32" y="32"/>
                  </a:cubicBezTo>
                  <a:cubicBezTo>
                    <a:pt x="32" y="22"/>
                    <a:pt x="32" y="12"/>
                    <a:pt x="32" y="2"/>
                  </a:cubicBezTo>
                  <a:cubicBezTo>
                    <a:pt x="32" y="1"/>
                    <a:pt x="32" y="0"/>
                    <a:pt x="33" y="0"/>
                  </a:cubicBezTo>
                  <a:cubicBezTo>
                    <a:pt x="34" y="0"/>
                    <a:pt x="34" y="0"/>
                    <a:pt x="34" y="1"/>
                  </a:cubicBezTo>
                  <a:cubicBezTo>
                    <a:pt x="34" y="2"/>
                    <a:pt x="34" y="2"/>
                    <a:pt x="34" y="3"/>
                  </a:cubicBezTo>
                  <a:cubicBezTo>
                    <a:pt x="34" y="14"/>
                    <a:pt x="34" y="24"/>
                    <a:pt x="34" y="34"/>
                  </a:cubicBezTo>
                  <a:cubicBezTo>
                    <a:pt x="23" y="34"/>
                    <a:pt x="13" y="34"/>
                    <a:pt x="3" y="35"/>
                  </a:cubicBezTo>
                  <a:cubicBezTo>
                    <a:pt x="2" y="35"/>
                    <a:pt x="1" y="36"/>
                    <a:pt x="1" y="3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2" name="Freeform 1519"/>
            <p:cNvSpPr>
              <a:spLocks noEditPoints="1"/>
            </p:cNvSpPr>
            <p:nvPr userDrawn="1"/>
          </p:nvSpPr>
          <p:spPr bwMode="auto">
            <a:xfrm>
              <a:off x="406" y="373"/>
              <a:ext cx="36" cy="21"/>
            </a:xfrm>
            <a:custGeom>
              <a:avLst/>
              <a:gdLst>
                <a:gd name="T0" fmla="*/ 47 w 81"/>
                <a:gd name="T1" fmla="*/ 36 h 47"/>
                <a:gd name="T2" fmla="*/ 46 w 81"/>
                <a:gd name="T3" fmla="*/ 36 h 47"/>
                <a:gd name="T4" fmla="*/ 55 w 81"/>
                <a:gd name="T5" fmla="*/ 39 h 47"/>
                <a:gd name="T6" fmla="*/ 66 w 81"/>
                <a:gd name="T7" fmla="*/ 37 h 47"/>
                <a:gd name="T8" fmla="*/ 71 w 81"/>
                <a:gd name="T9" fmla="*/ 38 h 47"/>
                <a:gd name="T10" fmla="*/ 75 w 81"/>
                <a:gd name="T11" fmla="*/ 47 h 47"/>
                <a:gd name="T12" fmla="*/ 75 w 81"/>
                <a:gd name="T13" fmla="*/ 47 h 47"/>
                <a:gd name="T14" fmla="*/ 64 w 81"/>
                <a:gd name="T15" fmla="*/ 43 h 47"/>
                <a:gd name="T16" fmla="*/ 52 w 81"/>
                <a:gd name="T17" fmla="*/ 45 h 47"/>
                <a:gd name="T18" fmla="*/ 48 w 81"/>
                <a:gd name="T19" fmla="*/ 45 h 47"/>
                <a:gd name="T20" fmla="*/ 40 w 81"/>
                <a:gd name="T21" fmla="*/ 45 h 47"/>
                <a:gd name="T22" fmla="*/ 40 w 81"/>
                <a:gd name="T23" fmla="*/ 45 h 47"/>
                <a:gd name="T24" fmla="*/ 27 w 81"/>
                <a:gd name="T25" fmla="*/ 43 h 47"/>
                <a:gd name="T26" fmla="*/ 16 w 81"/>
                <a:gd name="T27" fmla="*/ 46 h 47"/>
                <a:gd name="T28" fmla="*/ 11 w 81"/>
                <a:gd name="T29" fmla="*/ 46 h 47"/>
                <a:gd name="T30" fmla="*/ 6 w 81"/>
                <a:gd name="T31" fmla="*/ 38 h 47"/>
                <a:gd name="T32" fmla="*/ 6 w 81"/>
                <a:gd name="T33" fmla="*/ 38 h 47"/>
                <a:gd name="T34" fmla="*/ 18 w 81"/>
                <a:gd name="T35" fmla="*/ 39 h 47"/>
                <a:gd name="T36" fmla="*/ 29 w 81"/>
                <a:gd name="T37" fmla="*/ 37 h 47"/>
                <a:gd name="T38" fmla="*/ 34 w 81"/>
                <a:gd name="T39" fmla="*/ 37 h 47"/>
                <a:gd name="T40" fmla="*/ 39 w 81"/>
                <a:gd name="T41" fmla="*/ 35 h 47"/>
                <a:gd name="T42" fmla="*/ 37 w 81"/>
                <a:gd name="T43" fmla="*/ 28 h 47"/>
                <a:gd name="T44" fmla="*/ 37 w 81"/>
                <a:gd name="T45" fmla="*/ 19 h 47"/>
                <a:gd name="T46" fmla="*/ 37 w 81"/>
                <a:gd name="T47" fmla="*/ 19 h 47"/>
                <a:gd name="T48" fmla="*/ 39 w 81"/>
                <a:gd name="T49" fmla="*/ 8 h 47"/>
                <a:gd name="T50" fmla="*/ 46 w 81"/>
                <a:gd name="T51" fmla="*/ 10 h 47"/>
                <a:gd name="T52" fmla="*/ 46 w 81"/>
                <a:gd name="T53" fmla="*/ 15 h 47"/>
                <a:gd name="T54" fmla="*/ 46 w 81"/>
                <a:gd name="T55" fmla="*/ 24 h 47"/>
                <a:gd name="T56" fmla="*/ 46 w 81"/>
                <a:gd name="T57" fmla="*/ 24 h 47"/>
                <a:gd name="T58" fmla="*/ 4 w 81"/>
                <a:gd name="T59" fmla="*/ 39 h 47"/>
                <a:gd name="T60" fmla="*/ 0 w 81"/>
                <a:gd name="T61" fmla="*/ 42 h 47"/>
                <a:gd name="T62" fmla="*/ 6 w 81"/>
                <a:gd name="T63" fmla="*/ 42 h 47"/>
                <a:gd name="T64" fmla="*/ 81 w 81"/>
                <a:gd name="T65" fmla="*/ 44 h 47"/>
                <a:gd name="T66" fmla="*/ 80 w 81"/>
                <a:gd name="T67" fmla="*/ 39 h 47"/>
                <a:gd name="T68" fmla="*/ 80 w 81"/>
                <a:gd name="T69" fmla="*/ 42 h 47"/>
                <a:gd name="T70" fmla="*/ 44 w 81"/>
                <a:gd name="T71" fmla="*/ 31 h 47"/>
                <a:gd name="T72" fmla="*/ 41 w 81"/>
                <a:gd name="T73" fmla="*/ 35 h 47"/>
                <a:gd name="T74" fmla="*/ 44 w 81"/>
                <a:gd name="T75" fmla="*/ 22 h 47"/>
                <a:gd name="T76" fmla="*/ 41 w 81"/>
                <a:gd name="T77" fmla="*/ 18 h 47"/>
                <a:gd name="T78" fmla="*/ 41 w 81"/>
                <a:gd name="T79" fmla="*/ 18 h 47"/>
                <a:gd name="T80" fmla="*/ 44 w 81"/>
                <a:gd name="T81" fmla="*/ 13 h 47"/>
                <a:gd name="T82" fmla="*/ 41 w 81"/>
                <a:gd name="T83" fmla="*/ 17 h 47"/>
                <a:gd name="T84" fmla="*/ 44 w 81"/>
                <a:gd name="T85" fmla="*/ 3 h 47"/>
                <a:gd name="T86" fmla="*/ 41 w 81"/>
                <a:gd name="T87" fmla="*/ 0 h 47"/>
                <a:gd name="T88" fmla="*/ 41 w 81"/>
                <a:gd name="T89" fmla="*/ 0 h 47"/>
                <a:gd name="T90" fmla="*/ 34 w 81"/>
                <a:gd name="T91" fmla="*/ 41 h 47"/>
                <a:gd name="T92" fmla="*/ 32 w 81"/>
                <a:gd name="T93" fmla="*/ 44 h 47"/>
                <a:gd name="T94" fmla="*/ 25 w 81"/>
                <a:gd name="T95" fmla="*/ 41 h 47"/>
                <a:gd name="T96" fmla="*/ 22 w 81"/>
                <a:gd name="T97" fmla="*/ 37 h 47"/>
                <a:gd name="T98" fmla="*/ 22 w 81"/>
                <a:gd name="T99" fmla="*/ 37 h 47"/>
                <a:gd name="T100" fmla="*/ 16 w 81"/>
                <a:gd name="T101" fmla="*/ 42 h 47"/>
                <a:gd name="T102" fmla="*/ 13 w 81"/>
                <a:gd name="T103" fmla="*/ 45 h 47"/>
                <a:gd name="T104" fmla="*/ 71 w 81"/>
                <a:gd name="T105" fmla="*/ 42 h 47"/>
                <a:gd name="T106" fmla="*/ 69 w 81"/>
                <a:gd name="T107" fmla="*/ 38 h 47"/>
                <a:gd name="T108" fmla="*/ 69 w 81"/>
                <a:gd name="T109" fmla="*/ 38 h 47"/>
                <a:gd name="T110" fmla="*/ 62 w 81"/>
                <a:gd name="T111" fmla="*/ 41 h 47"/>
                <a:gd name="T112" fmla="*/ 59 w 81"/>
                <a:gd name="T113" fmla="*/ 45 h 47"/>
                <a:gd name="T114" fmla="*/ 53 w 81"/>
                <a:gd name="T115" fmla="*/ 40 h 47"/>
                <a:gd name="T116" fmla="*/ 50 w 81"/>
                <a:gd name="T117" fmla="*/ 37 h 47"/>
                <a:gd name="T118" fmla="*/ 50 w 81"/>
                <a:gd name="T119" fmla="*/ 37 h 47"/>
                <a:gd name="T120" fmla="*/ 43 w 81"/>
                <a:gd name="T121" fmla="*/ 40 h 47"/>
                <a:gd name="T122" fmla="*/ 41 w 81"/>
                <a:gd name="T123" fmla="*/ 4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1" h="47">
                  <a:moveTo>
                    <a:pt x="46" y="36"/>
                  </a:moveTo>
                  <a:lnTo>
                    <a:pt x="46" y="36"/>
                  </a:lnTo>
                  <a:cubicBezTo>
                    <a:pt x="46" y="36"/>
                    <a:pt x="46" y="36"/>
                    <a:pt x="47" y="36"/>
                  </a:cubicBezTo>
                  <a:lnTo>
                    <a:pt x="47" y="36"/>
                  </a:lnTo>
                  <a:cubicBezTo>
                    <a:pt x="46" y="37"/>
                    <a:pt x="46" y="38"/>
                    <a:pt x="46" y="38"/>
                  </a:cubicBezTo>
                  <a:cubicBezTo>
                    <a:pt x="45" y="37"/>
                    <a:pt x="44" y="36"/>
                    <a:pt x="43" y="36"/>
                  </a:cubicBezTo>
                  <a:cubicBezTo>
                    <a:pt x="45" y="35"/>
                    <a:pt x="46" y="34"/>
                    <a:pt x="46" y="33"/>
                  </a:cubicBezTo>
                  <a:lnTo>
                    <a:pt x="46" y="36"/>
                  </a:lnTo>
                  <a:close/>
                  <a:moveTo>
                    <a:pt x="53" y="37"/>
                  </a:moveTo>
                  <a:lnTo>
                    <a:pt x="53" y="37"/>
                  </a:lnTo>
                  <a:lnTo>
                    <a:pt x="57" y="37"/>
                  </a:lnTo>
                  <a:cubicBezTo>
                    <a:pt x="56" y="37"/>
                    <a:pt x="55" y="38"/>
                    <a:pt x="55" y="39"/>
                  </a:cubicBezTo>
                  <a:cubicBezTo>
                    <a:pt x="55" y="38"/>
                    <a:pt x="54" y="37"/>
                    <a:pt x="53" y="37"/>
                  </a:cubicBezTo>
                  <a:close/>
                  <a:moveTo>
                    <a:pt x="62" y="37"/>
                  </a:moveTo>
                  <a:lnTo>
                    <a:pt x="62" y="37"/>
                  </a:lnTo>
                  <a:cubicBezTo>
                    <a:pt x="64" y="37"/>
                    <a:pt x="65" y="37"/>
                    <a:pt x="66" y="37"/>
                  </a:cubicBezTo>
                  <a:cubicBezTo>
                    <a:pt x="65" y="38"/>
                    <a:pt x="65" y="38"/>
                    <a:pt x="64" y="39"/>
                  </a:cubicBezTo>
                  <a:cubicBezTo>
                    <a:pt x="64" y="38"/>
                    <a:pt x="63" y="38"/>
                    <a:pt x="62" y="37"/>
                  </a:cubicBezTo>
                  <a:close/>
                  <a:moveTo>
                    <a:pt x="71" y="38"/>
                  </a:moveTo>
                  <a:lnTo>
                    <a:pt x="71" y="38"/>
                  </a:lnTo>
                  <a:cubicBezTo>
                    <a:pt x="73" y="38"/>
                    <a:pt x="74" y="38"/>
                    <a:pt x="76" y="38"/>
                  </a:cubicBezTo>
                  <a:cubicBezTo>
                    <a:pt x="75" y="38"/>
                    <a:pt x="74" y="39"/>
                    <a:pt x="73" y="40"/>
                  </a:cubicBezTo>
                  <a:cubicBezTo>
                    <a:pt x="73" y="39"/>
                    <a:pt x="72" y="38"/>
                    <a:pt x="71" y="38"/>
                  </a:cubicBezTo>
                  <a:close/>
                  <a:moveTo>
                    <a:pt x="75" y="47"/>
                  </a:moveTo>
                  <a:lnTo>
                    <a:pt x="75" y="47"/>
                  </a:lnTo>
                  <a:cubicBezTo>
                    <a:pt x="73" y="46"/>
                    <a:pt x="72" y="46"/>
                    <a:pt x="71" y="46"/>
                  </a:cubicBezTo>
                  <a:cubicBezTo>
                    <a:pt x="72" y="46"/>
                    <a:pt x="72" y="45"/>
                    <a:pt x="73" y="44"/>
                  </a:cubicBezTo>
                  <a:cubicBezTo>
                    <a:pt x="73" y="45"/>
                    <a:pt x="74" y="46"/>
                    <a:pt x="75" y="47"/>
                  </a:cubicBezTo>
                  <a:close/>
                  <a:moveTo>
                    <a:pt x="65" y="46"/>
                  </a:moveTo>
                  <a:lnTo>
                    <a:pt x="65" y="46"/>
                  </a:lnTo>
                  <a:cubicBezTo>
                    <a:pt x="64" y="46"/>
                    <a:pt x="63" y="46"/>
                    <a:pt x="62" y="46"/>
                  </a:cubicBezTo>
                  <a:cubicBezTo>
                    <a:pt x="63" y="45"/>
                    <a:pt x="63" y="44"/>
                    <a:pt x="64" y="43"/>
                  </a:cubicBezTo>
                  <a:cubicBezTo>
                    <a:pt x="64" y="44"/>
                    <a:pt x="65" y="45"/>
                    <a:pt x="65" y="46"/>
                  </a:cubicBezTo>
                  <a:close/>
                  <a:moveTo>
                    <a:pt x="56" y="45"/>
                  </a:moveTo>
                  <a:lnTo>
                    <a:pt x="56" y="45"/>
                  </a:lnTo>
                  <a:cubicBezTo>
                    <a:pt x="55" y="45"/>
                    <a:pt x="54" y="45"/>
                    <a:pt x="52" y="45"/>
                  </a:cubicBezTo>
                  <a:cubicBezTo>
                    <a:pt x="53" y="45"/>
                    <a:pt x="54" y="44"/>
                    <a:pt x="55" y="43"/>
                  </a:cubicBezTo>
                  <a:cubicBezTo>
                    <a:pt x="55" y="44"/>
                    <a:pt x="56" y="45"/>
                    <a:pt x="56" y="45"/>
                  </a:cubicBezTo>
                  <a:close/>
                  <a:moveTo>
                    <a:pt x="48" y="45"/>
                  </a:moveTo>
                  <a:lnTo>
                    <a:pt x="48" y="45"/>
                  </a:lnTo>
                  <a:cubicBezTo>
                    <a:pt x="46" y="45"/>
                    <a:pt x="44" y="45"/>
                    <a:pt x="42" y="45"/>
                  </a:cubicBezTo>
                  <a:cubicBezTo>
                    <a:pt x="43" y="45"/>
                    <a:pt x="45" y="44"/>
                    <a:pt x="45" y="42"/>
                  </a:cubicBezTo>
                  <a:cubicBezTo>
                    <a:pt x="46" y="43"/>
                    <a:pt x="47" y="44"/>
                    <a:pt x="48" y="45"/>
                  </a:cubicBezTo>
                  <a:close/>
                  <a:moveTo>
                    <a:pt x="40" y="45"/>
                  </a:moveTo>
                  <a:lnTo>
                    <a:pt x="40" y="45"/>
                  </a:lnTo>
                  <a:cubicBezTo>
                    <a:pt x="38" y="45"/>
                    <a:pt x="36" y="45"/>
                    <a:pt x="34" y="45"/>
                  </a:cubicBezTo>
                  <a:cubicBezTo>
                    <a:pt x="35" y="44"/>
                    <a:pt x="36" y="43"/>
                    <a:pt x="36" y="42"/>
                  </a:cubicBezTo>
                  <a:cubicBezTo>
                    <a:pt x="37" y="44"/>
                    <a:pt x="38" y="45"/>
                    <a:pt x="40" y="45"/>
                  </a:cubicBezTo>
                  <a:close/>
                  <a:moveTo>
                    <a:pt x="29" y="45"/>
                  </a:moveTo>
                  <a:lnTo>
                    <a:pt x="29" y="45"/>
                  </a:lnTo>
                  <a:cubicBezTo>
                    <a:pt x="28" y="45"/>
                    <a:pt x="27" y="45"/>
                    <a:pt x="25" y="45"/>
                  </a:cubicBezTo>
                  <a:cubicBezTo>
                    <a:pt x="26" y="45"/>
                    <a:pt x="27" y="44"/>
                    <a:pt x="27" y="43"/>
                  </a:cubicBezTo>
                  <a:cubicBezTo>
                    <a:pt x="28" y="44"/>
                    <a:pt x="28" y="45"/>
                    <a:pt x="29" y="45"/>
                  </a:cubicBezTo>
                  <a:close/>
                  <a:moveTo>
                    <a:pt x="20" y="46"/>
                  </a:moveTo>
                  <a:lnTo>
                    <a:pt x="20" y="46"/>
                  </a:lnTo>
                  <a:cubicBezTo>
                    <a:pt x="19" y="46"/>
                    <a:pt x="17" y="46"/>
                    <a:pt x="16" y="46"/>
                  </a:cubicBezTo>
                  <a:cubicBezTo>
                    <a:pt x="17" y="45"/>
                    <a:pt x="17" y="44"/>
                    <a:pt x="18" y="43"/>
                  </a:cubicBezTo>
                  <a:cubicBezTo>
                    <a:pt x="18" y="44"/>
                    <a:pt x="19" y="45"/>
                    <a:pt x="20" y="46"/>
                  </a:cubicBezTo>
                  <a:close/>
                  <a:moveTo>
                    <a:pt x="11" y="46"/>
                  </a:moveTo>
                  <a:lnTo>
                    <a:pt x="11" y="46"/>
                  </a:lnTo>
                  <a:cubicBezTo>
                    <a:pt x="10" y="46"/>
                    <a:pt x="8" y="46"/>
                    <a:pt x="7" y="47"/>
                  </a:cubicBezTo>
                  <a:cubicBezTo>
                    <a:pt x="8" y="46"/>
                    <a:pt x="8" y="45"/>
                    <a:pt x="9" y="44"/>
                  </a:cubicBezTo>
                  <a:cubicBezTo>
                    <a:pt x="9" y="45"/>
                    <a:pt x="10" y="46"/>
                    <a:pt x="11" y="46"/>
                  </a:cubicBezTo>
                  <a:close/>
                  <a:moveTo>
                    <a:pt x="6" y="38"/>
                  </a:moveTo>
                  <a:lnTo>
                    <a:pt x="6" y="38"/>
                  </a:lnTo>
                  <a:cubicBezTo>
                    <a:pt x="7" y="38"/>
                    <a:pt x="9" y="38"/>
                    <a:pt x="10" y="38"/>
                  </a:cubicBezTo>
                  <a:cubicBezTo>
                    <a:pt x="9" y="38"/>
                    <a:pt x="9" y="39"/>
                    <a:pt x="8" y="40"/>
                  </a:cubicBezTo>
                  <a:cubicBezTo>
                    <a:pt x="8" y="39"/>
                    <a:pt x="7" y="38"/>
                    <a:pt x="6" y="38"/>
                  </a:cubicBezTo>
                  <a:close/>
                  <a:moveTo>
                    <a:pt x="16" y="37"/>
                  </a:moveTo>
                  <a:lnTo>
                    <a:pt x="16" y="37"/>
                  </a:lnTo>
                  <a:cubicBezTo>
                    <a:pt x="17" y="37"/>
                    <a:pt x="18" y="37"/>
                    <a:pt x="20" y="37"/>
                  </a:cubicBezTo>
                  <a:cubicBezTo>
                    <a:pt x="19" y="38"/>
                    <a:pt x="18" y="38"/>
                    <a:pt x="18" y="39"/>
                  </a:cubicBezTo>
                  <a:cubicBezTo>
                    <a:pt x="17" y="38"/>
                    <a:pt x="16" y="38"/>
                    <a:pt x="16" y="37"/>
                  </a:cubicBezTo>
                  <a:close/>
                  <a:moveTo>
                    <a:pt x="25" y="37"/>
                  </a:moveTo>
                  <a:lnTo>
                    <a:pt x="25" y="37"/>
                  </a:lnTo>
                  <a:lnTo>
                    <a:pt x="29" y="37"/>
                  </a:lnTo>
                  <a:cubicBezTo>
                    <a:pt x="28" y="37"/>
                    <a:pt x="27" y="38"/>
                    <a:pt x="27" y="39"/>
                  </a:cubicBezTo>
                  <a:cubicBezTo>
                    <a:pt x="26" y="38"/>
                    <a:pt x="26" y="37"/>
                    <a:pt x="25" y="37"/>
                  </a:cubicBezTo>
                  <a:close/>
                  <a:moveTo>
                    <a:pt x="34" y="37"/>
                  </a:moveTo>
                  <a:lnTo>
                    <a:pt x="34" y="37"/>
                  </a:lnTo>
                  <a:lnTo>
                    <a:pt x="36" y="36"/>
                  </a:lnTo>
                  <a:cubicBezTo>
                    <a:pt x="37" y="36"/>
                    <a:pt x="37" y="36"/>
                    <a:pt x="37" y="36"/>
                  </a:cubicBezTo>
                  <a:lnTo>
                    <a:pt x="37" y="34"/>
                  </a:lnTo>
                  <a:cubicBezTo>
                    <a:pt x="38" y="34"/>
                    <a:pt x="38" y="35"/>
                    <a:pt x="39" y="35"/>
                  </a:cubicBezTo>
                  <a:cubicBezTo>
                    <a:pt x="38" y="36"/>
                    <a:pt x="37" y="37"/>
                    <a:pt x="36" y="38"/>
                  </a:cubicBezTo>
                  <a:cubicBezTo>
                    <a:pt x="36" y="38"/>
                    <a:pt x="35" y="37"/>
                    <a:pt x="34" y="37"/>
                  </a:cubicBezTo>
                  <a:close/>
                  <a:moveTo>
                    <a:pt x="37" y="28"/>
                  </a:moveTo>
                  <a:lnTo>
                    <a:pt x="37" y="28"/>
                  </a:lnTo>
                  <a:lnTo>
                    <a:pt x="37" y="24"/>
                  </a:lnTo>
                  <a:cubicBezTo>
                    <a:pt x="38" y="25"/>
                    <a:pt x="38" y="26"/>
                    <a:pt x="39" y="26"/>
                  </a:cubicBezTo>
                  <a:cubicBezTo>
                    <a:pt x="38" y="27"/>
                    <a:pt x="38" y="27"/>
                    <a:pt x="37" y="28"/>
                  </a:cubicBezTo>
                  <a:close/>
                  <a:moveTo>
                    <a:pt x="37" y="19"/>
                  </a:moveTo>
                  <a:lnTo>
                    <a:pt x="37" y="19"/>
                  </a:lnTo>
                  <a:lnTo>
                    <a:pt x="37" y="15"/>
                  </a:lnTo>
                  <a:cubicBezTo>
                    <a:pt x="38" y="16"/>
                    <a:pt x="38" y="17"/>
                    <a:pt x="39" y="17"/>
                  </a:cubicBezTo>
                  <a:cubicBezTo>
                    <a:pt x="38" y="18"/>
                    <a:pt x="38" y="18"/>
                    <a:pt x="37" y="19"/>
                  </a:cubicBezTo>
                  <a:close/>
                  <a:moveTo>
                    <a:pt x="37" y="10"/>
                  </a:moveTo>
                  <a:lnTo>
                    <a:pt x="37" y="10"/>
                  </a:lnTo>
                  <a:lnTo>
                    <a:pt x="37" y="6"/>
                  </a:lnTo>
                  <a:cubicBezTo>
                    <a:pt x="38" y="7"/>
                    <a:pt x="38" y="8"/>
                    <a:pt x="39" y="8"/>
                  </a:cubicBezTo>
                  <a:cubicBezTo>
                    <a:pt x="38" y="9"/>
                    <a:pt x="38" y="9"/>
                    <a:pt x="37" y="10"/>
                  </a:cubicBezTo>
                  <a:close/>
                  <a:moveTo>
                    <a:pt x="46" y="6"/>
                  </a:moveTo>
                  <a:lnTo>
                    <a:pt x="46" y="6"/>
                  </a:lnTo>
                  <a:lnTo>
                    <a:pt x="46" y="10"/>
                  </a:lnTo>
                  <a:cubicBezTo>
                    <a:pt x="45" y="9"/>
                    <a:pt x="45" y="9"/>
                    <a:pt x="44" y="8"/>
                  </a:cubicBezTo>
                  <a:cubicBezTo>
                    <a:pt x="45" y="8"/>
                    <a:pt x="45" y="7"/>
                    <a:pt x="46" y="6"/>
                  </a:cubicBezTo>
                  <a:close/>
                  <a:moveTo>
                    <a:pt x="46" y="15"/>
                  </a:moveTo>
                  <a:lnTo>
                    <a:pt x="46" y="15"/>
                  </a:lnTo>
                  <a:lnTo>
                    <a:pt x="46" y="20"/>
                  </a:lnTo>
                  <a:cubicBezTo>
                    <a:pt x="45" y="19"/>
                    <a:pt x="45" y="18"/>
                    <a:pt x="44" y="17"/>
                  </a:cubicBezTo>
                  <a:cubicBezTo>
                    <a:pt x="45" y="17"/>
                    <a:pt x="45" y="16"/>
                    <a:pt x="46" y="15"/>
                  </a:cubicBezTo>
                  <a:close/>
                  <a:moveTo>
                    <a:pt x="46" y="24"/>
                  </a:moveTo>
                  <a:lnTo>
                    <a:pt x="46" y="24"/>
                  </a:lnTo>
                  <a:lnTo>
                    <a:pt x="46" y="29"/>
                  </a:lnTo>
                  <a:cubicBezTo>
                    <a:pt x="46" y="28"/>
                    <a:pt x="45" y="27"/>
                    <a:pt x="44" y="26"/>
                  </a:cubicBezTo>
                  <a:cubicBezTo>
                    <a:pt x="45" y="26"/>
                    <a:pt x="46" y="25"/>
                    <a:pt x="46" y="24"/>
                  </a:cubicBezTo>
                  <a:close/>
                  <a:moveTo>
                    <a:pt x="0" y="42"/>
                  </a:moveTo>
                  <a:lnTo>
                    <a:pt x="0" y="42"/>
                  </a:lnTo>
                  <a:cubicBezTo>
                    <a:pt x="0" y="41"/>
                    <a:pt x="1" y="41"/>
                    <a:pt x="1" y="40"/>
                  </a:cubicBezTo>
                  <a:cubicBezTo>
                    <a:pt x="2" y="39"/>
                    <a:pt x="3" y="39"/>
                    <a:pt x="4" y="39"/>
                  </a:cubicBezTo>
                  <a:cubicBezTo>
                    <a:pt x="6" y="39"/>
                    <a:pt x="8" y="41"/>
                    <a:pt x="8" y="43"/>
                  </a:cubicBezTo>
                  <a:cubicBezTo>
                    <a:pt x="8" y="45"/>
                    <a:pt x="6" y="46"/>
                    <a:pt x="4" y="46"/>
                  </a:cubicBezTo>
                  <a:cubicBezTo>
                    <a:pt x="2" y="46"/>
                    <a:pt x="0" y="45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lose/>
                  <a:moveTo>
                    <a:pt x="6" y="42"/>
                  </a:moveTo>
                  <a:lnTo>
                    <a:pt x="6" y="42"/>
                  </a:lnTo>
                  <a:cubicBezTo>
                    <a:pt x="6" y="44"/>
                    <a:pt x="5" y="45"/>
                    <a:pt x="4" y="45"/>
                  </a:cubicBezTo>
                  <a:cubicBezTo>
                    <a:pt x="6" y="45"/>
                    <a:pt x="7" y="44"/>
                    <a:pt x="6" y="42"/>
                  </a:cubicBezTo>
                  <a:close/>
                  <a:moveTo>
                    <a:pt x="80" y="39"/>
                  </a:moveTo>
                  <a:lnTo>
                    <a:pt x="80" y="39"/>
                  </a:lnTo>
                  <a:cubicBezTo>
                    <a:pt x="81" y="40"/>
                    <a:pt x="81" y="42"/>
                    <a:pt x="81" y="43"/>
                  </a:cubicBezTo>
                  <a:cubicBezTo>
                    <a:pt x="81" y="43"/>
                    <a:pt x="81" y="44"/>
                    <a:pt x="81" y="44"/>
                  </a:cubicBezTo>
                  <a:cubicBezTo>
                    <a:pt x="81" y="45"/>
                    <a:pt x="79" y="46"/>
                    <a:pt x="78" y="46"/>
                  </a:cubicBezTo>
                  <a:cubicBezTo>
                    <a:pt x="76" y="46"/>
                    <a:pt x="74" y="45"/>
                    <a:pt x="74" y="43"/>
                  </a:cubicBezTo>
                  <a:cubicBezTo>
                    <a:pt x="74" y="41"/>
                    <a:pt x="76" y="39"/>
                    <a:pt x="78" y="39"/>
                  </a:cubicBezTo>
                  <a:cubicBezTo>
                    <a:pt x="79" y="39"/>
                    <a:pt x="79" y="39"/>
                    <a:pt x="80" y="39"/>
                  </a:cubicBezTo>
                  <a:close/>
                  <a:moveTo>
                    <a:pt x="80" y="42"/>
                  </a:moveTo>
                  <a:lnTo>
                    <a:pt x="80" y="42"/>
                  </a:lnTo>
                  <a:cubicBezTo>
                    <a:pt x="80" y="44"/>
                    <a:pt x="79" y="45"/>
                    <a:pt x="78" y="45"/>
                  </a:cubicBezTo>
                  <a:cubicBezTo>
                    <a:pt x="80" y="45"/>
                    <a:pt x="81" y="44"/>
                    <a:pt x="80" y="42"/>
                  </a:cubicBezTo>
                  <a:close/>
                  <a:moveTo>
                    <a:pt x="44" y="31"/>
                  </a:moveTo>
                  <a:lnTo>
                    <a:pt x="44" y="31"/>
                  </a:lnTo>
                  <a:cubicBezTo>
                    <a:pt x="43" y="32"/>
                    <a:pt x="43" y="33"/>
                    <a:pt x="42" y="34"/>
                  </a:cubicBezTo>
                  <a:cubicBezTo>
                    <a:pt x="44" y="34"/>
                    <a:pt x="44" y="32"/>
                    <a:pt x="44" y="31"/>
                  </a:cubicBezTo>
                  <a:close/>
                  <a:moveTo>
                    <a:pt x="41" y="27"/>
                  </a:moveTo>
                  <a:lnTo>
                    <a:pt x="41" y="27"/>
                  </a:lnTo>
                  <a:cubicBezTo>
                    <a:pt x="44" y="27"/>
                    <a:pt x="45" y="29"/>
                    <a:pt x="45" y="31"/>
                  </a:cubicBezTo>
                  <a:cubicBezTo>
                    <a:pt x="45" y="33"/>
                    <a:pt x="44" y="35"/>
                    <a:pt x="41" y="35"/>
                  </a:cubicBezTo>
                  <a:cubicBezTo>
                    <a:pt x="39" y="35"/>
                    <a:pt x="38" y="33"/>
                    <a:pt x="38" y="31"/>
                  </a:cubicBezTo>
                  <a:cubicBezTo>
                    <a:pt x="38" y="29"/>
                    <a:pt x="39" y="27"/>
                    <a:pt x="41" y="27"/>
                  </a:cubicBezTo>
                  <a:close/>
                  <a:moveTo>
                    <a:pt x="44" y="22"/>
                  </a:moveTo>
                  <a:lnTo>
                    <a:pt x="44" y="22"/>
                  </a:lnTo>
                  <a:cubicBezTo>
                    <a:pt x="43" y="23"/>
                    <a:pt x="43" y="24"/>
                    <a:pt x="42" y="24"/>
                  </a:cubicBezTo>
                  <a:cubicBezTo>
                    <a:pt x="44" y="25"/>
                    <a:pt x="44" y="23"/>
                    <a:pt x="44" y="22"/>
                  </a:cubicBezTo>
                  <a:close/>
                  <a:moveTo>
                    <a:pt x="41" y="18"/>
                  </a:moveTo>
                  <a:lnTo>
                    <a:pt x="41" y="18"/>
                  </a:lnTo>
                  <a:cubicBezTo>
                    <a:pt x="44" y="18"/>
                    <a:pt x="45" y="20"/>
                    <a:pt x="45" y="22"/>
                  </a:cubicBezTo>
                  <a:cubicBezTo>
                    <a:pt x="45" y="24"/>
                    <a:pt x="44" y="26"/>
                    <a:pt x="41" y="26"/>
                  </a:cubicBezTo>
                  <a:cubicBezTo>
                    <a:pt x="39" y="26"/>
                    <a:pt x="38" y="24"/>
                    <a:pt x="38" y="22"/>
                  </a:cubicBezTo>
                  <a:cubicBezTo>
                    <a:pt x="38" y="20"/>
                    <a:pt x="39" y="18"/>
                    <a:pt x="41" y="18"/>
                  </a:cubicBezTo>
                  <a:close/>
                  <a:moveTo>
                    <a:pt x="44" y="13"/>
                  </a:moveTo>
                  <a:lnTo>
                    <a:pt x="44" y="13"/>
                  </a:lnTo>
                  <a:cubicBezTo>
                    <a:pt x="43" y="14"/>
                    <a:pt x="43" y="15"/>
                    <a:pt x="42" y="15"/>
                  </a:cubicBezTo>
                  <a:cubicBezTo>
                    <a:pt x="44" y="15"/>
                    <a:pt x="44" y="14"/>
                    <a:pt x="44" y="13"/>
                  </a:cubicBezTo>
                  <a:close/>
                  <a:moveTo>
                    <a:pt x="41" y="9"/>
                  </a:moveTo>
                  <a:lnTo>
                    <a:pt x="41" y="9"/>
                  </a:lnTo>
                  <a:cubicBezTo>
                    <a:pt x="44" y="9"/>
                    <a:pt x="45" y="11"/>
                    <a:pt x="45" y="13"/>
                  </a:cubicBezTo>
                  <a:cubicBezTo>
                    <a:pt x="45" y="15"/>
                    <a:pt x="44" y="17"/>
                    <a:pt x="41" y="17"/>
                  </a:cubicBezTo>
                  <a:cubicBezTo>
                    <a:pt x="39" y="17"/>
                    <a:pt x="38" y="15"/>
                    <a:pt x="38" y="13"/>
                  </a:cubicBezTo>
                  <a:cubicBezTo>
                    <a:pt x="38" y="11"/>
                    <a:pt x="39" y="9"/>
                    <a:pt x="41" y="9"/>
                  </a:cubicBezTo>
                  <a:close/>
                  <a:moveTo>
                    <a:pt x="44" y="3"/>
                  </a:moveTo>
                  <a:lnTo>
                    <a:pt x="44" y="3"/>
                  </a:lnTo>
                  <a:cubicBezTo>
                    <a:pt x="43" y="5"/>
                    <a:pt x="43" y="6"/>
                    <a:pt x="42" y="6"/>
                  </a:cubicBezTo>
                  <a:cubicBezTo>
                    <a:pt x="44" y="6"/>
                    <a:pt x="44" y="5"/>
                    <a:pt x="44" y="3"/>
                  </a:cubicBezTo>
                  <a:close/>
                  <a:moveTo>
                    <a:pt x="41" y="0"/>
                  </a:moveTo>
                  <a:lnTo>
                    <a:pt x="41" y="0"/>
                  </a:lnTo>
                  <a:cubicBezTo>
                    <a:pt x="44" y="0"/>
                    <a:pt x="45" y="2"/>
                    <a:pt x="45" y="4"/>
                  </a:cubicBezTo>
                  <a:cubicBezTo>
                    <a:pt x="45" y="6"/>
                    <a:pt x="44" y="7"/>
                    <a:pt x="41" y="7"/>
                  </a:cubicBezTo>
                  <a:cubicBezTo>
                    <a:pt x="39" y="7"/>
                    <a:pt x="38" y="6"/>
                    <a:pt x="38" y="4"/>
                  </a:cubicBezTo>
                  <a:cubicBezTo>
                    <a:pt x="38" y="2"/>
                    <a:pt x="39" y="0"/>
                    <a:pt x="41" y="0"/>
                  </a:cubicBezTo>
                  <a:close/>
                  <a:moveTo>
                    <a:pt x="34" y="41"/>
                  </a:moveTo>
                  <a:lnTo>
                    <a:pt x="34" y="41"/>
                  </a:lnTo>
                  <a:cubicBezTo>
                    <a:pt x="34" y="42"/>
                    <a:pt x="33" y="43"/>
                    <a:pt x="32" y="43"/>
                  </a:cubicBezTo>
                  <a:cubicBezTo>
                    <a:pt x="34" y="43"/>
                    <a:pt x="34" y="42"/>
                    <a:pt x="34" y="41"/>
                  </a:cubicBezTo>
                  <a:close/>
                  <a:moveTo>
                    <a:pt x="32" y="37"/>
                  </a:moveTo>
                  <a:lnTo>
                    <a:pt x="32" y="37"/>
                  </a:lnTo>
                  <a:cubicBezTo>
                    <a:pt x="34" y="37"/>
                    <a:pt x="35" y="39"/>
                    <a:pt x="35" y="41"/>
                  </a:cubicBezTo>
                  <a:cubicBezTo>
                    <a:pt x="35" y="43"/>
                    <a:pt x="34" y="44"/>
                    <a:pt x="32" y="44"/>
                  </a:cubicBezTo>
                  <a:cubicBezTo>
                    <a:pt x="30" y="44"/>
                    <a:pt x="28" y="43"/>
                    <a:pt x="28" y="41"/>
                  </a:cubicBezTo>
                  <a:cubicBezTo>
                    <a:pt x="28" y="39"/>
                    <a:pt x="30" y="37"/>
                    <a:pt x="32" y="37"/>
                  </a:cubicBezTo>
                  <a:close/>
                  <a:moveTo>
                    <a:pt x="25" y="41"/>
                  </a:moveTo>
                  <a:lnTo>
                    <a:pt x="25" y="41"/>
                  </a:lnTo>
                  <a:cubicBezTo>
                    <a:pt x="24" y="42"/>
                    <a:pt x="24" y="43"/>
                    <a:pt x="23" y="44"/>
                  </a:cubicBezTo>
                  <a:cubicBezTo>
                    <a:pt x="24" y="44"/>
                    <a:pt x="25" y="42"/>
                    <a:pt x="25" y="41"/>
                  </a:cubicBezTo>
                  <a:close/>
                  <a:moveTo>
                    <a:pt x="22" y="37"/>
                  </a:moveTo>
                  <a:lnTo>
                    <a:pt x="22" y="37"/>
                  </a:lnTo>
                  <a:cubicBezTo>
                    <a:pt x="24" y="37"/>
                    <a:pt x="26" y="39"/>
                    <a:pt x="26" y="41"/>
                  </a:cubicBezTo>
                  <a:cubicBezTo>
                    <a:pt x="26" y="43"/>
                    <a:pt x="24" y="45"/>
                    <a:pt x="22" y="45"/>
                  </a:cubicBezTo>
                  <a:cubicBezTo>
                    <a:pt x="20" y="45"/>
                    <a:pt x="19" y="43"/>
                    <a:pt x="19" y="41"/>
                  </a:cubicBezTo>
                  <a:cubicBezTo>
                    <a:pt x="19" y="39"/>
                    <a:pt x="20" y="37"/>
                    <a:pt x="22" y="37"/>
                  </a:cubicBezTo>
                  <a:close/>
                  <a:moveTo>
                    <a:pt x="16" y="42"/>
                  </a:moveTo>
                  <a:lnTo>
                    <a:pt x="16" y="42"/>
                  </a:lnTo>
                  <a:cubicBezTo>
                    <a:pt x="15" y="43"/>
                    <a:pt x="14" y="44"/>
                    <a:pt x="13" y="44"/>
                  </a:cubicBezTo>
                  <a:cubicBezTo>
                    <a:pt x="15" y="44"/>
                    <a:pt x="16" y="43"/>
                    <a:pt x="16" y="42"/>
                  </a:cubicBezTo>
                  <a:close/>
                  <a:moveTo>
                    <a:pt x="13" y="38"/>
                  </a:moveTo>
                  <a:lnTo>
                    <a:pt x="13" y="38"/>
                  </a:lnTo>
                  <a:cubicBezTo>
                    <a:pt x="15" y="38"/>
                    <a:pt x="17" y="40"/>
                    <a:pt x="17" y="42"/>
                  </a:cubicBezTo>
                  <a:cubicBezTo>
                    <a:pt x="17" y="44"/>
                    <a:pt x="15" y="45"/>
                    <a:pt x="13" y="45"/>
                  </a:cubicBezTo>
                  <a:cubicBezTo>
                    <a:pt x="11" y="45"/>
                    <a:pt x="9" y="44"/>
                    <a:pt x="9" y="42"/>
                  </a:cubicBezTo>
                  <a:cubicBezTo>
                    <a:pt x="9" y="40"/>
                    <a:pt x="11" y="38"/>
                    <a:pt x="13" y="38"/>
                  </a:cubicBezTo>
                  <a:close/>
                  <a:moveTo>
                    <a:pt x="71" y="42"/>
                  </a:moveTo>
                  <a:lnTo>
                    <a:pt x="71" y="42"/>
                  </a:lnTo>
                  <a:cubicBezTo>
                    <a:pt x="70" y="43"/>
                    <a:pt x="70" y="44"/>
                    <a:pt x="69" y="44"/>
                  </a:cubicBezTo>
                  <a:cubicBezTo>
                    <a:pt x="71" y="45"/>
                    <a:pt x="71" y="43"/>
                    <a:pt x="71" y="42"/>
                  </a:cubicBezTo>
                  <a:close/>
                  <a:moveTo>
                    <a:pt x="69" y="38"/>
                  </a:moveTo>
                  <a:lnTo>
                    <a:pt x="69" y="38"/>
                  </a:lnTo>
                  <a:cubicBezTo>
                    <a:pt x="71" y="38"/>
                    <a:pt x="72" y="40"/>
                    <a:pt x="72" y="42"/>
                  </a:cubicBezTo>
                  <a:cubicBezTo>
                    <a:pt x="72" y="44"/>
                    <a:pt x="71" y="46"/>
                    <a:pt x="69" y="46"/>
                  </a:cubicBezTo>
                  <a:cubicBezTo>
                    <a:pt x="66" y="46"/>
                    <a:pt x="65" y="44"/>
                    <a:pt x="65" y="42"/>
                  </a:cubicBezTo>
                  <a:cubicBezTo>
                    <a:pt x="65" y="40"/>
                    <a:pt x="66" y="38"/>
                    <a:pt x="69" y="38"/>
                  </a:cubicBezTo>
                  <a:close/>
                  <a:moveTo>
                    <a:pt x="62" y="41"/>
                  </a:moveTo>
                  <a:lnTo>
                    <a:pt x="62" y="41"/>
                  </a:lnTo>
                  <a:cubicBezTo>
                    <a:pt x="61" y="42"/>
                    <a:pt x="61" y="43"/>
                    <a:pt x="59" y="44"/>
                  </a:cubicBezTo>
                  <a:cubicBezTo>
                    <a:pt x="61" y="44"/>
                    <a:pt x="62" y="42"/>
                    <a:pt x="62" y="41"/>
                  </a:cubicBezTo>
                  <a:close/>
                  <a:moveTo>
                    <a:pt x="59" y="37"/>
                  </a:moveTo>
                  <a:lnTo>
                    <a:pt x="59" y="37"/>
                  </a:lnTo>
                  <a:cubicBezTo>
                    <a:pt x="61" y="37"/>
                    <a:pt x="63" y="39"/>
                    <a:pt x="63" y="41"/>
                  </a:cubicBezTo>
                  <a:cubicBezTo>
                    <a:pt x="63" y="43"/>
                    <a:pt x="61" y="45"/>
                    <a:pt x="59" y="45"/>
                  </a:cubicBezTo>
                  <a:cubicBezTo>
                    <a:pt x="57" y="45"/>
                    <a:pt x="56" y="43"/>
                    <a:pt x="56" y="41"/>
                  </a:cubicBezTo>
                  <a:cubicBezTo>
                    <a:pt x="56" y="39"/>
                    <a:pt x="57" y="37"/>
                    <a:pt x="59" y="37"/>
                  </a:cubicBezTo>
                  <a:close/>
                  <a:moveTo>
                    <a:pt x="53" y="40"/>
                  </a:moveTo>
                  <a:lnTo>
                    <a:pt x="53" y="40"/>
                  </a:lnTo>
                  <a:cubicBezTo>
                    <a:pt x="52" y="42"/>
                    <a:pt x="51" y="42"/>
                    <a:pt x="50" y="43"/>
                  </a:cubicBezTo>
                  <a:cubicBezTo>
                    <a:pt x="52" y="43"/>
                    <a:pt x="53" y="42"/>
                    <a:pt x="53" y="40"/>
                  </a:cubicBezTo>
                  <a:close/>
                  <a:moveTo>
                    <a:pt x="50" y="37"/>
                  </a:moveTo>
                  <a:lnTo>
                    <a:pt x="50" y="37"/>
                  </a:lnTo>
                  <a:cubicBezTo>
                    <a:pt x="52" y="37"/>
                    <a:pt x="54" y="38"/>
                    <a:pt x="54" y="41"/>
                  </a:cubicBezTo>
                  <a:cubicBezTo>
                    <a:pt x="54" y="43"/>
                    <a:pt x="52" y="44"/>
                    <a:pt x="50" y="44"/>
                  </a:cubicBezTo>
                  <a:cubicBezTo>
                    <a:pt x="48" y="44"/>
                    <a:pt x="46" y="43"/>
                    <a:pt x="46" y="41"/>
                  </a:cubicBezTo>
                  <a:cubicBezTo>
                    <a:pt x="46" y="38"/>
                    <a:pt x="48" y="37"/>
                    <a:pt x="50" y="37"/>
                  </a:cubicBezTo>
                  <a:close/>
                  <a:moveTo>
                    <a:pt x="43" y="40"/>
                  </a:moveTo>
                  <a:lnTo>
                    <a:pt x="43" y="40"/>
                  </a:lnTo>
                  <a:cubicBezTo>
                    <a:pt x="43" y="41"/>
                    <a:pt x="42" y="42"/>
                    <a:pt x="41" y="43"/>
                  </a:cubicBezTo>
                  <a:cubicBezTo>
                    <a:pt x="43" y="43"/>
                    <a:pt x="44" y="41"/>
                    <a:pt x="43" y="40"/>
                  </a:cubicBezTo>
                  <a:close/>
                  <a:moveTo>
                    <a:pt x="41" y="36"/>
                  </a:moveTo>
                  <a:lnTo>
                    <a:pt x="41" y="36"/>
                  </a:lnTo>
                  <a:cubicBezTo>
                    <a:pt x="43" y="36"/>
                    <a:pt x="45" y="38"/>
                    <a:pt x="45" y="40"/>
                  </a:cubicBezTo>
                  <a:cubicBezTo>
                    <a:pt x="45" y="42"/>
                    <a:pt x="43" y="44"/>
                    <a:pt x="41" y="44"/>
                  </a:cubicBezTo>
                  <a:cubicBezTo>
                    <a:pt x="39" y="44"/>
                    <a:pt x="37" y="42"/>
                    <a:pt x="37" y="40"/>
                  </a:cubicBezTo>
                  <a:cubicBezTo>
                    <a:pt x="37" y="38"/>
                    <a:pt x="39" y="36"/>
                    <a:pt x="41" y="3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3" name="Freeform 1520"/>
            <p:cNvSpPr>
              <a:spLocks/>
            </p:cNvSpPr>
            <p:nvPr userDrawn="1"/>
          </p:nvSpPr>
          <p:spPr bwMode="auto">
            <a:xfrm>
              <a:off x="419" y="363"/>
              <a:ext cx="9" cy="9"/>
            </a:xfrm>
            <a:custGeom>
              <a:avLst/>
              <a:gdLst>
                <a:gd name="T0" fmla="*/ 13 w 20"/>
                <a:gd name="T1" fmla="*/ 4 h 21"/>
                <a:gd name="T2" fmla="*/ 13 w 20"/>
                <a:gd name="T3" fmla="*/ 4 h 21"/>
                <a:gd name="T4" fmla="*/ 12 w 20"/>
                <a:gd name="T5" fmla="*/ 7 h 21"/>
                <a:gd name="T6" fmla="*/ 20 w 20"/>
                <a:gd name="T7" fmla="*/ 5 h 21"/>
                <a:gd name="T8" fmla="*/ 20 w 20"/>
                <a:gd name="T9" fmla="*/ 15 h 21"/>
                <a:gd name="T10" fmla="*/ 14 w 20"/>
                <a:gd name="T11" fmla="*/ 12 h 21"/>
                <a:gd name="T12" fmla="*/ 15 w 20"/>
                <a:gd name="T13" fmla="*/ 21 h 21"/>
                <a:gd name="T14" fmla="*/ 5 w 20"/>
                <a:gd name="T15" fmla="*/ 21 h 21"/>
                <a:gd name="T16" fmla="*/ 9 w 20"/>
                <a:gd name="T17" fmla="*/ 14 h 21"/>
                <a:gd name="T18" fmla="*/ 0 w 20"/>
                <a:gd name="T19" fmla="*/ 15 h 21"/>
                <a:gd name="T20" fmla="*/ 0 w 20"/>
                <a:gd name="T21" fmla="*/ 5 h 21"/>
                <a:gd name="T22" fmla="*/ 7 w 20"/>
                <a:gd name="T23" fmla="*/ 9 h 21"/>
                <a:gd name="T24" fmla="*/ 5 w 20"/>
                <a:gd name="T25" fmla="*/ 0 h 21"/>
                <a:gd name="T26" fmla="*/ 15 w 20"/>
                <a:gd name="T27" fmla="*/ 0 h 21"/>
                <a:gd name="T28" fmla="*/ 13 w 20"/>
                <a:gd name="T29" fmla="*/ 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21">
                  <a:moveTo>
                    <a:pt x="13" y="4"/>
                  </a:moveTo>
                  <a:lnTo>
                    <a:pt x="13" y="4"/>
                  </a:lnTo>
                  <a:cubicBezTo>
                    <a:pt x="12" y="5"/>
                    <a:pt x="12" y="6"/>
                    <a:pt x="12" y="7"/>
                  </a:cubicBezTo>
                  <a:cubicBezTo>
                    <a:pt x="13" y="11"/>
                    <a:pt x="19" y="6"/>
                    <a:pt x="20" y="5"/>
                  </a:cubicBezTo>
                  <a:lnTo>
                    <a:pt x="20" y="15"/>
                  </a:lnTo>
                  <a:cubicBezTo>
                    <a:pt x="19" y="14"/>
                    <a:pt x="16" y="12"/>
                    <a:pt x="14" y="12"/>
                  </a:cubicBezTo>
                  <a:cubicBezTo>
                    <a:pt x="9" y="13"/>
                    <a:pt x="14" y="19"/>
                    <a:pt x="15" y="21"/>
                  </a:cubicBezTo>
                  <a:lnTo>
                    <a:pt x="5" y="21"/>
                  </a:lnTo>
                  <a:cubicBezTo>
                    <a:pt x="6" y="19"/>
                    <a:pt x="9" y="16"/>
                    <a:pt x="9" y="14"/>
                  </a:cubicBezTo>
                  <a:cubicBezTo>
                    <a:pt x="8" y="9"/>
                    <a:pt x="1" y="14"/>
                    <a:pt x="0" y="15"/>
                  </a:cubicBezTo>
                  <a:lnTo>
                    <a:pt x="0" y="5"/>
                  </a:lnTo>
                  <a:cubicBezTo>
                    <a:pt x="1" y="6"/>
                    <a:pt x="5" y="9"/>
                    <a:pt x="7" y="9"/>
                  </a:cubicBezTo>
                  <a:cubicBezTo>
                    <a:pt x="11" y="8"/>
                    <a:pt x="6" y="1"/>
                    <a:pt x="5" y="0"/>
                  </a:cubicBezTo>
                  <a:lnTo>
                    <a:pt x="15" y="0"/>
                  </a:lnTo>
                  <a:cubicBezTo>
                    <a:pt x="14" y="1"/>
                    <a:pt x="13" y="3"/>
                    <a:pt x="13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4" name="Freeform 1521"/>
            <p:cNvSpPr>
              <a:spLocks/>
            </p:cNvSpPr>
            <p:nvPr userDrawn="1"/>
          </p:nvSpPr>
          <p:spPr bwMode="auto">
            <a:xfrm>
              <a:off x="361" y="388"/>
              <a:ext cx="74" cy="28"/>
            </a:xfrm>
            <a:custGeom>
              <a:avLst/>
              <a:gdLst>
                <a:gd name="T0" fmla="*/ 109 w 164"/>
                <a:gd name="T1" fmla="*/ 25 h 62"/>
                <a:gd name="T2" fmla="*/ 109 w 164"/>
                <a:gd name="T3" fmla="*/ 25 h 62"/>
                <a:gd name="T4" fmla="*/ 127 w 164"/>
                <a:gd name="T5" fmla="*/ 40 h 62"/>
                <a:gd name="T6" fmla="*/ 133 w 164"/>
                <a:gd name="T7" fmla="*/ 29 h 62"/>
                <a:gd name="T8" fmla="*/ 131 w 164"/>
                <a:gd name="T9" fmla="*/ 24 h 62"/>
                <a:gd name="T10" fmla="*/ 139 w 164"/>
                <a:gd name="T11" fmla="*/ 30 h 62"/>
                <a:gd name="T12" fmla="*/ 144 w 164"/>
                <a:gd name="T13" fmla="*/ 41 h 62"/>
                <a:gd name="T14" fmla="*/ 149 w 164"/>
                <a:gd name="T15" fmla="*/ 41 h 62"/>
                <a:gd name="T16" fmla="*/ 152 w 164"/>
                <a:gd name="T17" fmla="*/ 33 h 62"/>
                <a:gd name="T18" fmla="*/ 151 w 164"/>
                <a:gd name="T19" fmla="*/ 26 h 62"/>
                <a:gd name="T20" fmla="*/ 157 w 164"/>
                <a:gd name="T21" fmla="*/ 32 h 62"/>
                <a:gd name="T22" fmla="*/ 163 w 164"/>
                <a:gd name="T23" fmla="*/ 36 h 62"/>
                <a:gd name="T24" fmla="*/ 161 w 164"/>
                <a:gd name="T25" fmla="*/ 45 h 62"/>
                <a:gd name="T26" fmla="*/ 149 w 164"/>
                <a:gd name="T27" fmla="*/ 50 h 62"/>
                <a:gd name="T28" fmla="*/ 142 w 164"/>
                <a:gd name="T29" fmla="*/ 56 h 62"/>
                <a:gd name="T30" fmla="*/ 128 w 164"/>
                <a:gd name="T31" fmla="*/ 56 h 62"/>
                <a:gd name="T32" fmla="*/ 115 w 164"/>
                <a:gd name="T33" fmla="*/ 62 h 62"/>
                <a:gd name="T34" fmla="*/ 103 w 164"/>
                <a:gd name="T35" fmla="*/ 57 h 62"/>
                <a:gd name="T36" fmla="*/ 85 w 164"/>
                <a:gd name="T37" fmla="*/ 47 h 62"/>
                <a:gd name="T38" fmla="*/ 56 w 164"/>
                <a:gd name="T39" fmla="*/ 41 h 62"/>
                <a:gd name="T40" fmla="*/ 30 w 164"/>
                <a:gd name="T41" fmla="*/ 35 h 62"/>
                <a:gd name="T42" fmla="*/ 2 w 164"/>
                <a:gd name="T43" fmla="*/ 31 h 62"/>
                <a:gd name="T44" fmla="*/ 7 w 164"/>
                <a:gd name="T45" fmla="*/ 14 h 62"/>
                <a:gd name="T46" fmla="*/ 8 w 164"/>
                <a:gd name="T47" fmla="*/ 3 h 62"/>
                <a:gd name="T48" fmla="*/ 36 w 164"/>
                <a:gd name="T49" fmla="*/ 0 h 62"/>
                <a:gd name="T50" fmla="*/ 39 w 164"/>
                <a:gd name="T51" fmla="*/ 15 h 62"/>
                <a:gd name="T52" fmla="*/ 56 w 164"/>
                <a:gd name="T53" fmla="*/ 26 h 62"/>
                <a:gd name="T54" fmla="*/ 95 w 164"/>
                <a:gd name="T55" fmla="*/ 34 h 62"/>
                <a:gd name="T56" fmla="*/ 104 w 164"/>
                <a:gd name="T57" fmla="*/ 25 h 62"/>
                <a:gd name="T58" fmla="*/ 109 w 164"/>
                <a:gd name="T59" fmla="*/ 2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4" h="62">
                  <a:moveTo>
                    <a:pt x="109" y="25"/>
                  </a:moveTo>
                  <a:lnTo>
                    <a:pt x="109" y="25"/>
                  </a:lnTo>
                  <a:cubicBezTo>
                    <a:pt x="112" y="31"/>
                    <a:pt x="118" y="40"/>
                    <a:pt x="127" y="40"/>
                  </a:cubicBezTo>
                  <a:cubicBezTo>
                    <a:pt x="126" y="35"/>
                    <a:pt x="128" y="31"/>
                    <a:pt x="133" y="29"/>
                  </a:cubicBezTo>
                  <a:cubicBezTo>
                    <a:pt x="133" y="28"/>
                    <a:pt x="133" y="25"/>
                    <a:pt x="131" y="24"/>
                  </a:cubicBezTo>
                  <a:cubicBezTo>
                    <a:pt x="136" y="23"/>
                    <a:pt x="138" y="26"/>
                    <a:pt x="139" y="30"/>
                  </a:cubicBezTo>
                  <a:cubicBezTo>
                    <a:pt x="145" y="31"/>
                    <a:pt x="146" y="37"/>
                    <a:pt x="144" y="41"/>
                  </a:cubicBezTo>
                  <a:cubicBezTo>
                    <a:pt x="146" y="42"/>
                    <a:pt x="149" y="41"/>
                    <a:pt x="149" y="41"/>
                  </a:cubicBezTo>
                  <a:cubicBezTo>
                    <a:pt x="147" y="36"/>
                    <a:pt x="150" y="34"/>
                    <a:pt x="152" y="33"/>
                  </a:cubicBezTo>
                  <a:cubicBezTo>
                    <a:pt x="153" y="30"/>
                    <a:pt x="152" y="28"/>
                    <a:pt x="151" y="26"/>
                  </a:cubicBezTo>
                  <a:cubicBezTo>
                    <a:pt x="156" y="26"/>
                    <a:pt x="157" y="31"/>
                    <a:pt x="157" y="32"/>
                  </a:cubicBezTo>
                  <a:cubicBezTo>
                    <a:pt x="160" y="33"/>
                    <a:pt x="161" y="33"/>
                    <a:pt x="163" y="36"/>
                  </a:cubicBezTo>
                  <a:cubicBezTo>
                    <a:pt x="164" y="37"/>
                    <a:pt x="164" y="43"/>
                    <a:pt x="161" y="45"/>
                  </a:cubicBezTo>
                  <a:cubicBezTo>
                    <a:pt x="158" y="47"/>
                    <a:pt x="153" y="47"/>
                    <a:pt x="149" y="50"/>
                  </a:cubicBezTo>
                  <a:cubicBezTo>
                    <a:pt x="147" y="51"/>
                    <a:pt x="146" y="55"/>
                    <a:pt x="142" y="56"/>
                  </a:cubicBezTo>
                  <a:cubicBezTo>
                    <a:pt x="138" y="57"/>
                    <a:pt x="133" y="55"/>
                    <a:pt x="128" y="56"/>
                  </a:cubicBezTo>
                  <a:cubicBezTo>
                    <a:pt x="122" y="58"/>
                    <a:pt x="120" y="62"/>
                    <a:pt x="115" y="62"/>
                  </a:cubicBezTo>
                  <a:cubicBezTo>
                    <a:pt x="110" y="62"/>
                    <a:pt x="111" y="58"/>
                    <a:pt x="103" y="57"/>
                  </a:cubicBezTo>
                  <a:cubicBezTo>
                    <a:pt x="97" y="54"/>
                    <a:pt x="91" y="49"/>
                    <a:pt x="85" y="47"/>
                  </a:cubicBezTo>
                  <a:cubicBezTo>
                    <a:pt x="76" y="44"/>
                    <a:pt x="66" y="43"/>
                    <a:pt x="56" y="41"/>
                  </a:cubicBezTo>
                  <a:cubicBezTo>
                    <a:pt x="47" y="40"/>
                    <a:pt x="39" y="36"/>
                    <a:pt x="30" y="35"/>
                  </a:cubicBezTo>
                  <a:cubicBezTo>
                    <a:pt x="24" y="34"/>
                    <a:pt x="5" y="35"/>
                    <a:pt x="2" y="31"/>
                  </a:cubicBezTo>
                  <a:cubicBezTo>
                    <a:pt x="0" y="27"/>
                    <a:pt x="6" y="25"/>
                    <a:pt x="7" y="14"/>
                  </a:cubicBezTo>
                  <a:cubicBezTo>
                    <a:pt x="7" y="12"/>
                    <a:pt x="8" y="4"/>
                    <a:pt x="8" y="3"/>
                  </a:cubicBezTo>
                  <a:cubicBezTo>
                    <a:pt x="8" y="3"/>
                    <a:pt x="34" y="0"/>
                    <a:pt x="36" y="0"/>
                  </a:cubicBezTo>
                  <a:cubicBezTo>
                    <a:pt x="36" y="7"/>
                    <a:pt x="38" y="13"/>
                    <a:pt x="39" y="15"/>
                  </a:cubicBezTo>
                  <a:cubicBezTo>
                    <a:pt x="43" y="21"/>
                    <a:pt x="50" y="23"/>
                    <a:pt x="56" y="26"/>
                  </a:cubicBezTo>
                  <a:cubicBezTo>
                    <a:pt x="69" y="30"/>
                    <a:pt x="82" y="35"/>
                    <a:pt x="95" y="34"/>
                  </a:cubicBezTo>
                  <a:cubicBezTo>
                    <a:pt x="96" y="34"/>
                    <a:pt x="103" y="30"/>
                    <a:pt x="104" y="25"/>
                  </a:cubicBezTo>
                  <a:cubicBezTo>
                    <a:pt x="105" y="23"/>
                    <a:pt x="108" y="23"/>
                    <a:pt x="109" y="2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5" name="Freeform 1522"/>
            <p:cNvSpPr>
              <a:spLocks/>
            </p:cNvSpPr>
            <p:nvPr userDrawn="1"/>
          </p:nvSpPr>
          <p:spPr bwMode="auto">
            <a:xfrm>
              <a:off x="363" y="388"/>
              <a:ext cx="62" cy="27"/>
            </a:xfrm>
            <a:custGeom>
              <a:avLst/>
              <a:gdLst>
                <a:gd name="T0" fmla="*/ 29 w 138"/>
                <a:gd name="T1" fmla="*/ 0 h 59"/>
                <a:gd name="T2" fmla="*/ 29 w 138"/>
                <a:gd name="T3" fmla="*/ 0 h 59"/>
                <a:gd name="T4" fmla="*/ 32 w 138"/>
                <a:gd name="T5" fmla="*/ 16 h 59"/>
                <a:gd name="T6" fmla="*/ 35 w 138"/>
                <a:gd name="T7" fmla="*/ 20 h 59"/>
                <a:gd name="T8" fmla="*/ 35 w 138"/>
                <a:gd name="T9" fmla="*/ 24 h 59"/>
                <a:gd name="T10" fmla="*/ 40 w 138"/>
                <a:gd name="T11" fmla="*/ 22 h 59"/>
                <a:gd name="T12" fmla="*/ 39 w 138"/>
                <a:gd name="T13" fmla="*/ 26 h 59"/>
                <a:gd name="T14" fmla="*/ 46 w 138"/>
                <a:gd name="T15" fmla="*/ 25 h 59"/>
                <a:gd name="T16" fmla="*/ 45 w 138"/>
                <a:gd name="T17" fmla="*/ 28 h 59"/>
                <a:gd name="T18" fmla="*/ 50 w 138"/>
                <a:gd name="T19" fmla="*/ 28 h 59"/>
                <a:gd name="T20" fmla="*/ 53 w 138"/>
                <a:gd name="T21" fmla="*/ 28 h 59"/>
                <a:gd name="T22" fmla="*/ 73 w 138"/>
                <a:gd name="T23" fmla="*/ 34 h 59"/>
                <a:gd name="T24" fmla="*/ 102 w 138"/>
                <a:gd name="T25" fmla="*/ 27 h 59"/>
                <a:gd name="T26" fmla="*/ 106 w 138"/>
                <a:gd name="T27" fmla="*/ 31 h 59"/>
                <a:gd name="T28" fmla="*/ 102 w 138"/>
                <a:gd name="T29" fmla="*/ 32 h 59"/>
                <a:gd name="T30" fmla="*/ 108 w 138"/>
                <a:gd name="T31" fmla="*/ 38 h 59"/>
                <a:gd name="T32" fmla="*/ 103 w 138"/>
                <a:gd name="T33" fmla="*/ 37 h 59"/>
                <a:gd name="T34" fmla="*/ 107 w 138"/>
                <a:gd name="T35" fmla="*/ 39 h 59"/>
                <a:gd name="T36" fmla="*/ 103 w 138"/>
                <a:gd name="T37" fmla="*/ 39 h 59"/>
                <a:gd name="T38" fmla="*/ 104 w 138"/>
                <a:gd name="T39" fmla="*/ 42 h 59"/>
                <a:gd name="T40" fmla="*/ 120 w 138"/>
                <a:gd name="T41" fmla="*/ 43 h 59"/>
                <a:gd name="T42" fmla="*/ 108 w 138"/>
                <a:gd name="T43" fmla="*/ 47 h 59"/>
                <a:gd name="T44" fmla="*/ 110 w 138"/>
                <a:gd name="T45" fmla="*/ 50 h 59"/>
                <a:gd name="T46" fmla="*/ 112 w 138"/>
                <a:gd name="T47" fmla="*/ 50 h 59"/>
                <a:gd name="T48" fmla="*/ 115 w 138"/>
                <a:gd name="T49" fmla="*/ 53 h 59"/>
                <a:gd name="T50" fmla="*/ 116 w 138"/>
                <a:gd name="T51" fmla="*/ 49 h 59"/>
                <a:gd name="T52" fmla="*/ 119 w 138"/>
                <a:gd name="T53" fmla="*/ 52 h 59"/>
                <a:gd name="T54" fmla="*/ 120 w 138"/>
                <a:gd name="T55" fmla="*/ 47 h 59"/>
                <a:gd name="T56" fmla="*/ 122 w 138"/>
                <a:gd name="T57" fmla="*/ 50 h 59"/>
                <a:gd name="T58" fmla="*/ 123 w 138"/>
                <a:gd name="T59" fmla="*/ 44 h 59"/>
                <a:gd name="T60" fmla="*/ 125 w 138"/>
                <a:gd name="T61" fmla="*/ 46 h 59"/>
                <a:gd name="T62" fmla="*/ 124 w 138"/>
                <a:gd name="T63" fmla="*/ 42 h 59"/>
                <a:gd name="T64" fmla="*/ 127 w 138"/>
                <a:gd name="T65" fmla="*/ 43 h 59"/>
                <a:gd name="T66" fmla="*/ 128 w 138"/>
                <a:gd name="T67" fmla="*/ 32 h 59"/>
                <a:gd name="T68" fmla="*/ 138 w 138"/>
                <a:gd name="T69" fmla="*/ 35 h 59"/>
                <a:gd name="T70" fmla="*/ 136 w 138"/>
                <a:gd name="T71" fmla="*/ 41 h 59"/>
                <a:gd name="T72" fmla="*/ 131 w 138"/>
                <a:gd name="T73" fmla="*/ 45 h 59"/>
                <a:gd name="T74" fmla="*/ 114 w 138"/>
                <a:gd name="T75" fmla="*/ 58 h 59"/>
                <a:gd name="T76" fmla="*/ 102 w 138"/>
                <a:gd name="T77" fmla="*/ 54 h 59"/>
                <a:gd name="T78" fmla="*/ 84 w 138"/>
                <a:gd name="T79" fmla="*/ 44 h 59"/>
                <a:gd name="T80" fmla="*/ 67 w 138"/>
                <a:gd name="T81" fmla="*/ 39 h 59"/>
                <a:gd name="T82" fmla="*/ 64 w 138"/>
                <a:gd name="T83" fmla="*/ 37 h 59"/>
                <a:gd name="T84" fmla="*/ 63 w 138"/>
                <a:gd name="T85" fmla="*/ 39 h 59"/>
                <a:gd name="T86" fmla="*/ 59 w 138"/>
                <a:gd name="T87" fmla="*/ 36 h 59"/>
                <a:gd name="T88" fmla="*/ 58 w 138"/>
                <a:gd name="T89" fmla="*/ 38 h 59"/>
                <a:gd name="T90" fmla="*/ 54 w 138"/>
                <a:gd name="T91" fmla="*/ 34 h 59"/>
                <a:gd name="T92" fmla="*/ 53 w 138"/>
                <a:gd name="T93" fmla="*/ 37 h 59"/>
                <a:gd name="T94" fmla="*/ 49 w 138"/>
                <a:gd name="T95" fmla="*/ 33 h 59"/>
                <a:gd name="T96" fmla="*/ 48 w 138"/>
                <a:gd name="T97" fmla="*/ 36 h 59"/>
                <a:gd name="T98" fmla="*/ 44 w 138"/>
                <a:gd name="T99" fmla="*/ 31 h 59"/>
                <a:gd name="T100" fmla="*/ 43 w 138"/>
                <a:gd name="T101" fmla="*/ 35 h 59"/>
                <a:gd name="T102" fmla="*/ 38 w 138"/>
                <a:gd name="T103" fmla="*/ 29 h 59"/>
                <a:gd name="T104" fmla="*/ 37 w 138"/>
                <a:gd name="T105" fmla="*/ 33 h 59"/>
                <a:gd name="T106" fmla="*/ 33 w 138"/>
                <a:gd name="T107" fmla="*/ 27 h 59"/>
                <a:gd name="T108" fmla="*/ 32 w 138"/>
                <a:gd name="T109" fmla="*/ 32 h 59"/>
                <a:gd name="T110" fmla="*/ 29 w 138"/>
                <a:gd name="T111" fmla="*/ 25 h 59"/>
                <a:gd name="T112" fmla="*/ 27 w 138"/>
                <a:gd name="T113" fmla="*/ 31 h 59"/>
                <a:gd name="T114" fmla="*/ 2 w 138"/>
                <a:gd name="T115" fmla="*/ 28 h 59"/>
                <a:gd name="T116" fmla="*/ 7 w 138"/>
                <a:gd name="T117" fmla="*/ 3 h 59"/>
                <a:gd name="T118" fmla="*/ 29 w 138"/>
                <a:gd name="T11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8" h="59">
                  <a:moveTo>
                    <a:pt x="29" y="0"/>
                  </a:moveTo>
                  <a:lnTo>
                    <a:pt x="29" y="0"/>
                  </a:lnTo>
                  <a:cubicBezTo>
                    <a:pt x="30" y="5"/>
                    <a:pt x="28" y="6"/>
                    <a:pt x="32" y="16"/>
                  </a:cubicBezTo>
                  <a:cubicBezTo>
                    <a:pt x="33" y="17"/>
                    <a:pt x="34" y="19"/>
                    <a:pt x="35" y="20"/>
                  </a:cubicBezTo>
                  <a:cubicBezTo>
                    <a:pt x="35" y="20"/>
                    <a:pt x="34" y="23"/>
                    <a:pt x="35" y="24"/>
                  </a:cubicBezTo>
                  <a:cubicBezTo>
                    <a:pt x="35" y="22"/>
                    <a:pt x="37" y="20"/>
                    <a:pt x="40" y="22"/>
                  </a:cubicBezTo>
                  <a:cubicBezTo>
                    <a:pt x="40" y="23"/>
                    <a:pt x="38" y="24"/>
                    <a:pt x="39" y="26"/>
                  </a:cubicBezTo>
                  <a:cubicBezTo>
                    <a:pt x="40" y="25"/>
                    <a:pt x="43" y="22"/>
                    <a:pt x="46" y="25"/>
                  </a:cubicBezTo>
                  <a:cubicBezTo>
                    <a:pt x="45" y="26"/>
                    <a:pt x="45" y="27"/>
                    <a:pt x="45" y="28"/>
                  </a:cubicBezTo>
                  <a:cubicBezTo>
                    <a:pt x="45" y="27"/>
                    <a:pt x="48" y="25"/>
                    <a:pt x="50" y="28"/>
                  </a:cubicBezTo>
                  <a:cubicBezTo>
                    <a:pt x="51" y="28"/>
                    <a:pt x="50" y="27"/>
                    <a:pt x="53" y="28"/>
                  </a:cubicBezTo>
                  <a:cubicBezTo>
                    <a:pt x="55" y="29"/>
                    <a:pt x="70" y="34"/>
                    <a:pt x="73" y="34"/>
                  </a:cubicBezTo>
                  <a:cubicBezTo>
                    <a:pt x="84" y="37"/>
                    <a:pt x="96" y="38"/>
                    <a:pt x="102" y="27"/>
                  </a:cubicBezTo>
                  <a:cubicBezTo>
                    <a:pt x="104" y="28"/>
                    <a:pt x="104" y="29"/>
                    <a:pt x="106" y="31"/>
                  </a:cubicBezTo>
                  <a:cubicBezTo>
                    <a:pt x="107" y="33"/>
                    <a:pt x="103" y="31"/>
                    <a:pt x="102" y="32"/>
                  </a:cubicBezTo>
                  <a:cubicBezTo>
                    <a:pt x="104" y="33"/>
                    <a:pt x="111" y="34"/>
                    <a:pt x="108" y="38"/>
                  </a:cubicBezTo>
                  <a:cubicBezTo>
                    <a:pt x="107" y="37"/>
                    <a:pt x="106" y="35"/>
                    <a:pt x="103" y="37"/>
                  </a:cubicBezTo>
                  <a:cubicBezTo>
                    <a:pt x="105" y="37"/>
                    <a:pt x="107" y="39"/>
                    <a:pt x="107" y="39"/>
                  </a:cubicBezTo>
                  <a:cubicBezTo>
                    <a:pt x="106" y="39"/>
                    <a:pt x="104" y="39"/>
                    <a:pt x="103" y="39"/>
                  </a:cubicBezTo>
                  <a:cubicBezTo>
                    <a:pt x="102" y="39"/>
                    <a:pt x="102" y="42"/>
                    <a:pt x="104" y="42"/>
                  </a:cubicBezTo>
                  <a:cubicBezTo>
                    <a:pt x="108" y="42"/>
                    <a:pt x="116" y="41"/>
                    <a:pt x="120" y="43"/>
                  </a:cubicBezTo>
                  <a:cubicBezTo>
                    <a:pt x="118" y="46"/>
                    <a:pt x="116" y="47"/>
                    <a:pt x="108" y="47"/>
                  </a:cubicBezTo>
                  <a:cubicBezTo>
                    <a:pt x="106" y="47"/>
                    <a:pt x="109" y="49"/>
                    <a:pt x="110" y="50"/>
                  </a:cubicBezTo>
                  <a:cubicBezTo>
                    <a:pt x="111" y="50"/>
                    <a:pt x="111" y="50"/>
                    <a:pt x="112" y="50"/>
                  </a:cubicBezTo>
                  <a:cubicBezTo>
                    <a:pt x="113" y="50"/>
                    <a:pt x="113" y="52"/>
                    <a:pt x="115" y="53"/>
                  </a:cubicBezTo>
                  <a:cubicBezTo>
                    <a:pt x="114" y="51"/>
                    <a:pt x="114" y="50"/>
                    <a:pt x="116" y="49"/>
                  </a:cubicBezTo>
                  <a:cubicBezTo>
                    <a:pt x="117" y="50"/>
                    <a:pt x="117" y="52"/>
                    <a:pt x="119" y="52"/>
                  </a:cubicBezTo>
                  <a:cubicBezTo>
                    <a:pt x="118" y="50"/>
                    <a:pt x="117" y="48"/>
                    <a:pt x="120" y="47"/>
                  </a:cubicBezTo>
                  <a:cubicBezTo>
                    <a:pt x="121" y="47"/>
                    <a:pt x="121" y="49"/>
                    <a:pt x="122" y="50"/>
                  </a:cubicBezTo>
                  <a:cubicBezTo>
                    <a:pt x="122" y="48"/>
                    <a:pt x="121" y="46"/>
                    <a:pt x="123" y="44"/>
                  </a:cubicBezTo>
                  <a:cubicBezTo>
                    <a:pt x="123" y="46"/>
                    <a:pt x="124" y="46"/>
                    <a:pt x="125" y="46"/>
                  </a:cubicBezTo>
                  <a:cubicBezTo>
                    <a:pt x="124" y="44"/>
                    <a:pt x="124" y="43"/>
                    <a:pt x="124" y="42"/>
                  </a:cubicBezTo>
                  <a:cubicBezTo>
                    <a:pt x="125" y="42"/>
                    <a:pt x="127" y="43"/>
                    <a:pt x="127" y="43"/>
                  </a:cubicBezTo>
                  <a:cubicBezTo>
                    <a:pt x="125" y="38"/>
                    <a:pt x="126" y="35"/>
                    <a:pt x="128" y="32"/>
                  </a:cubicBezTo>
                  <a:cubicBezTo>
                    <a:pt x="131" y="30"/>
                    <a:pt x="137" y="31"/>
                    <a:pt x="138" y="35"/>
                  </a:cubicBezTo>
                  <a:cubicBezTo>
                    <a:pt x="138" y="37"/>
                    <a:pt x="138" y="39"/>
                    <a:pt x="136" y="41"/>
                  </a:cubicBezTo>
                  <a:cubicBezTo>
                    <a:pt x="135" y="43"/>
                    <a:pt x="133" y="43"/>
                    <a:pt x="131" y="45"/>
                  </a:cubicBezTo>
                  <a:cubicBezTo>
                    <a:pt x="125" y="49"/>
                    <a:pt x="121" y="54"/>
                    <a:pt x="114" y="58"/>
                  </a:cubicBezTo>
                  <a:cubicBezTo>
                    <a:pt x="109" y="59"/>
                    <a:pt x="108" y="55"/>
                    <a:pt x="102" y="54"/>
                  </a:cubicBezTo>
                  <a:cubicBezTo>
                    <a:pt x="96" y="51"/>
                    <a:pt x="90" y="47"/>
                    <a:pt x="84" y="44"/>
                  </a:cubicBezTo>
                  <a:cubicBezTo>
                    <a:pt x="75" y="40"/>
                    <a:pt x="69" y="41"/>
                    <a:pt x="67" y="39"/>
                  </a:cubicBezTo>
                  <a:cubicBezTo>
                    <a:pt x="65" y="41"/>
                    <a:pt x="64" y="38"/>
                    <a:pt x="64" y="37"/>
                  </a:cubicBezTo>
                  <a:cubicBezTo>
                    <a:pt x="63" y="38"/>
                    <a:pt x="63" y="39"/>
                    <a:pt x="63" y="39"/>
                  </a:cubicBezTo>
                  <a:cubicBezTo>
                    <a:pt x="59" y="40"/>
                    <a:pt x="58" y="37"/>
                    <a:pt x="59" y="36"/>
                  </a:cubicBezTo>
                  <a:cubicBezTo>
                    <a:pt x="58" y="36"/>
                    <a:pt x="58" y="38"/>
                    <a:pt x="58" y="38"/>
                  </a:cubicBezTo>
                  <a:cubicBezTo>
                    <a:pt x="54" y="39"/>
                    <a:pt x="53" y="35"/>
                    <a:pt x="54" y="34"/>
                  </a:cubicBezTo>
                  <a:cubicBezTo>
                    <a:pt x="52" y="35"/>
                    <a:pt x="52" y="37"/>
                    <a:pt x="53" y="37"/>
                  </a:cubicBezTo>
                  <a:cubicBezTo>
                    <a:pt x="49" y="38"/>
                    <a:pt x="48" y="34"/>
                    <a:pt x="49" y="33"/>
                  </a:cubicBezTo>
                  <a:cubicBezTo>
                    <a:pt x="48" y="34"/>
                    <a:pt x="48" y="36"/>
                    <a:pt x="48" y="36"/>
                  </a:cubicBezTo>
                  <a:cubicBezTo>
                    <a:pt x="44" y="36"/>
                    <a:pt x="44" y="32"/>
                    <a:pt x="44" y="31"/>
                  </a:cubicBezTo>
                  <a:cubicBezTo>
                    <a:pt x="43" y="32"/>
                    <a:pt x="43" y="34"/>
                    <a:pt x="43" y="35"/>
                  </a:cubicBezTo>
                  <a:cubicBezTo>
                    <a:pt x="39" y="35"/>
                    <a:pt x="38" y="31"/>
                    <a:pt x="38" y="29"/>
                  </a:cubicBezTo>
                  <a:cubicBezTo>
                    <a:pt x="37" y="30"/>
                    <a:pt x="37" y="33"/>
                    <a:pt x="37" y="33"/>
                  </a:cubicBezTo>
                  <a:cubicBezTo>
                    <a:pt x="32" y="33"/>
                    <a:pt x="33" y="29"/>
                    <a:pt x="33" y="27"/>
                  </a:cubicBezTo>
                  <a:cubicBezTo>
                    <a:pt x="31" y="29"/>
                    <a:pt x="32" y="32"/>
                    <a:pt x="32" y="32"/>
                  </a:cubicBezTo>
                  <a:cubicBezTo>
                    <a:pt x="28" y="32"/>
                    <a:pt x="27" y="28"/>
                    <a:pt x="29" y="25"/>
                  </a:cubicBezTo>
                  <a:cubicBezTo>
                    <a:pt x="27" y="27"/>
                    <a:pt x="27" y="31"/>
                    <a:pt x="27" y="31"/>
                  </a:cubicBezTo>
                  <a:cubicBezTo>
                    <a:pt x="18" y="31"/>
                    <a:pt x="3" y="30"/>
                    <a:pt x="2" y="28"/>
                  </a:cubicBezTo>
                  <a:cubicBezTo>
                    <a:pt x="0" y="27"/>
                    <a:pt x="7" y="21"/>
                    <a:pt x="7" y="3"/>
                  </a:cubicBezTo>
                  <a:cubicBezTo>
                    <a:pt x="8" y="2"/>
                    <a:pt x="28" y="2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6" name="Freeform 1523"/>
            <p:cNvSpPr>
              <a:spLocks/>
            </p:cNvSpPr>
            <p:nvPr userDrawn="1"/>
          </p:nvSpPr>
          <p:spPr bwMode="auto">
            <a:xfrm>
              <a:off x="365" y="396"/>
              <a:ext cx="6" cy="6"/>
            </a:xfrm>
            <a:custGeom>
              <a:avLst/>
              <a:gdLst>
                <a:gd name="T0" fmla="*/ 5 w 15"/>
                <a:gd name="T1" fmla="*/ 0 h 13"/>
                <a:gd name="T2" fmla="*/ 5 w 15"/>
                <a:gd name="T3" fmla="*/ 0 h 13"/>
                <a:gd name="T4" fmla="*/ 3 w 15"/>
                <a:gd name="T5" fmla="*/ 8 h 13"/>
                <a:gd name="T6" fmla="*/ 15 w 15"/>
                <a:gd name="T7" fmla="*/ 12 h 13"/>
                <a:gd name="T8" fmla="*/ 0 w 15"/>
                <a:gd name="T9" fmla="*/ 10 h 13"/>
                <a:gd name="T10" fmla="*/ 5 w 15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3">
                  <a:moveTo>
                    <a:pt x="5" y="0"/>
                  </a:moveTo>
                  <a:lnTo>
                    <a:pt x="5" y="0"/>
                  </a:lnTo>
                  <a:cubicBezTo>
                    <a:pt x="5" y="2"/>
                    <a:pt x="3" y="7"/>
                    <a:pt x="3" y="8"/>
                  </a:cubicBezTo>
                  <a:cubicBezTo>
                    <a:pt x="4" y="11"/>
                    <a:pt x="12" y="11"/>
                    <a:pt x="15" y="12"/>
                  </a:cubicBezTo>
                  <a:cubicBezTo>
                    <a:pt x="11" y="13"/>
                    <a:pt x="1" y="11"/>
                    <a:pt x="0" y="10"/>
                  </a:cubicBezTo>
                  <a:cubicBezTo>
                    <a:pt x="0" y="9"/>
                    <a:pt x="3" y="5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7" name="Freeform 1524"/>
            <p:cNvSpPr>
              <a:spLocks/>
            </p:cNvSpPr>
            <p:nvPr userDrawn="1"/>
          </p:nvSpPr>
          <p:spPr bwMode="auto">
            <a:xfrm>
              <a:off x="367" y="397"/>
              <a:ext cx="3" cy="2"/>
            </a:xfrm>
            <a:custGeom>
              <a:avLst/>
              <a:gdLst>
                <a:gd name="T0" fmla="*/ 4 w 6"/>
                <a:gd name="T1" fmla="*/ 0 h 6"/>
                <a:gd name="T2" fmla="*/ 4 w 6"/>
                <a:gd name="T3" fmla="*/ 0 h 6"/>
                <a:gd name="T4" fmla="*/ 3 w 6"/>
                <a:gd name="T5" fmla="*/ 4 h 6"/>
                <a:gd name="T6" fmla="*/ 6 w 6"/>
                <a:gd name="T7" fmla="*/ 6 h 6"/>
                <a:gd name="T8" fmla="*/ 1 w 6"/>
                <a:gd name="T9" fmla="*/ 5 h 6"/>
                <a:gd name="T10" fmla="*/ 4 w 6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6">
                  <a:moveTo>
                    <a:pt x="4" y="0"/>
                  </a:moveTo>
                  <a:lnTo>
                    <a:pt x="4" y="0"/>
                  </a:lnTo>
                  <a:cubicBezTo>
                    <a:pt x="4" y="1"/>
                    <a:pt x="2" y="3"/>
                    <a:pt x="3" y="4"/>
                  </a:cubicBezTo>
                  <a:cubicBezTo>
                    <a:pt x="3" y="5"/>
                    <a:pt x="6" y="6"/>
                    <a:pt x="6" y="6"/>
                  </a:cubicBezTo>
                  <a:cubicBezTo>
                    <a:pt x="5" y="6"/>
                    <a:pt x="2" y="5"/>
                    <a:pt x="1" y="5"/>
                  </a:cubicBezTo>
                  <a:cubicBezTo>
                    <a:pt x="0" y="2"/>
                    <a:pt x="3" y="1"/>
                    <a:pt x="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8" name="Freeform 1525"/>
            <p:cNvSpPr>
              <a:spLocks/>
            </p:cNvSpPr>
            <p:nvPr userDrawn="1"/>
          </p:nvSpPr>
          <p:spPr bwMode="auto">
            <a:xfrm>
              <a:off x="430" y="401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3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3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3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9" name="Freeform 1526"/>
            <p:cNvSpPr>
              <a:spLocks/>
            </p:cNvSpPr>
            <p:nvPr userDrawn="1"/>
          </p:nvSpPr>
          <p:spPr bwMode="auto">
            <a:xfrm>
              <a:off x="428" y="404"/>
              <a:ext cx="6" cy="5"/>
            </a:xfrm>
            <a:custGeom>
              <a:avLst/>
              <a:gdLst>
                <a:gd name="T0" fmla="*/ 7 w 13"/>
                <a:gd name="T1" fmla="*/ 0 h 12"/>
                <a:gd name="T2" fmla="*/ 7 w 13"/>
                <a:gd name="T3" fmla="*/ 0 h 12"/>
                <a:gd name="T4" fmla="*/ 9 w 13"/>
                <a:gd name="T5" fmla="*/ 9 h 12"/>
                <a:gd name="T6" fmla="*/ 0 w 13"/>
                <a:gd name="T7" fmla="*/ 12 h 12"/>
                <a:gd name="T8" fmla="*/ 0 w 13"/>
                <a:gd name="T9" fmla="*/ 9 h 12"/>
                <a:gd name="T10" fmla="*/ 5 w 13"/>
                <a:gd name="T11" fmla="*/ 9 h 12"/>
                <a:gd name="T12" fmla="*/ 7 w 13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2">
                  <a:moveTo>
                    <a:pt x="7" y="0"/>
                  </a:moveTo>
                  <a:lnTo>
                    <a:pt x="7" y="0"/>
                  </a:lnTo>
                  <a:cubicBezTo>
                    <a:pt x="11" y="0"/>
                    <a:pt x="13" y="7"/>
                    <a:pt x="9" y="9"/>
                  </a:cubicBezTo>
                  <a:cubicBezTo>
                    <a:pt x="7" y="10"/>
                    <a:pt x="2" y="11"/>
                    <a:pt x="0" y="12"/>
                  </a:cubicBezTo>
                  <a:cubicBezTo>
                    <a:pt x="0" y="11"/>
                    <a:pt x="0" y="9"/>
                    <a:pt x="0" y="9"/>
                  </a:cubicBezTo>
                  <a:cubicBezTo>
                    <a:pt x="1" y="9"/>
                    <a:pt x="4" y="9"/>
                    <a:pt x="5" y="9"/>
                  </a:cubicBezTo>
                  <a:cubicBezTo>
                    <a:pt x="2" y="7"/>
                    <a:pt x="1" y="0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0" name="Freeform 1527"/>
            <p:cNvSpPr>
              <a:spLocks/>
            </p:cNvSpPr>
            <p:nvPr userDrawn="1"/>
          </p:nvSpPr>
          <p:spPr bwMode="auto">
            <a:xfrm>
              <a:off x="419" y="408"/>
              <a:ext cx="9" cy="5"/>
            </a:xfrm>
            <a:custGeom>
              <a:avLst/>
              <a:gdLst>
                <a:gd name="T0" fmla="*/ 15 w 19"/>
                <a:gd name="T1" fmla="*/ 1 h 11"/>
                <a:gd name="T2" fmla="*/ 15 w 19"/>
                <a:gd name="T3" fmla="*/ 1 h 11"/>
                <a:gd name="T4" fmla="*/ 18 w 19"/>
                <a:gd name="T5" fmla="*/ 3 h 11"/>
                <a:gd name="T6" fmla="*/ 14 w 19"/>
                <a:gd name="T7" fmla="*/ 8 h 11"/>
                <a:gd name="T8" fmla="*/ 0 w 19"/>
                <a:gd name="T9" fmla="*/ 9 h 11"/>
                <a:gd name="T10" fmla="*/ 11 w 19"/>
                <a:gd name="T11" fmla="*/ 5 h 11"/>
                <a:gd name="T12" fmla="*/ 13 w 19"/>
                <a:gd name="T13" fmla="*/ 2 h 11"/>
                <a:gd name="T14" fmla="*/ 15 w 19"/>
                <a:gd name="T15" fmla="*/ 4 h 11"/>
                <a:gd name="T16" fmla="*/ 15 w 19"/>
                <a:gd name="T17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1">
                  <a:moveTo>
                    <a:pt x="15" y="1"/>
                  </a:moveTo>
                  <a:lnTo>
                    <a:pt x="15" y="1"/>
                  </a:lnTo>
                  <a:cubicBezTo>
                    <a:pt x="17" y="0"/>
                    <a:pt x="19" y="2"/>
                    <a:pt x="18" y="3"/>
                  </a:cubicBezTo>
                  <a:cubicBezTo>
                    <a:pt x="17" y="4"/>
                    <a:pt x="15" y="6"/>
                    <a:pt x="14" y="8"/>
                  </a:cubicBezTo>
                  <a:cubicBezTo>
                    <a:pt x="11" y="11"/>
                    <a:pt x="6" y="9"/>
                    <a:pt x="0" y="9"/>
                  </a:cubicBezTo>
                  <a:cubicBezTo>
                    <a:pt x="5" y="5"/>
                    <a:pt x="6" y="4"/>
                    <a:pt x="11" y="5"/>
                  </a:cubicBezTo>
                  <a:cubicBezTo>
                    <a:pt x="12" y="4"/>
                    <a:pt x="12" y="3"/>
                    <a:pt x="13" y="2"/>
                  </a:cubicBezTo>
                  <a:cubicBezTo>
                    <a:pt x="14" y="1"/>
                    <a:pt x="15" y="4"/>
                    <a:pt x="15" y="4"/>
                  </a:cubicBezTo>
                  <a:cubicBezTo>
                    <a:pt x="16" y="3"/>
                    <a:pt x="16" y="2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1" name="Freeform 1528"/>
            <p:cNvSpPr>
              <a:spLocks/>
            </p:cNvSpPr>
            <p:nvPr userDrawn="1"/>
          </p:nvSpPr>
          <p:spPr bwMode="auto">
            <a:xfrm>
              <a:off x="422" y="400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3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3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3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2" name="Freeform 1529"/>
            <p:cNvSpPr>
              <a:spLocks/>
            </p:cNvSpPr>
            <p:nvPr userDrawn="1"/>
          </p:nvSpPr>
          <p:spPr bwMode="auto">
            <a:xfrm>
              <a:off x="434" y="398"/>
              <a:ext cx="3" cy="4"/>
            </a:xfrm>
            <a:custGeom>
              <a:avLst/>
              <a:gdLst>
                <a:gd name="T0" fmla="*/ 7 w 7"/>
                <a:gd name="T1" fmla="*/ 0 h 9"/>
                <a:gd name="T2" fmla="*/ 7 w 7"/>
                <a:gd name="T3" fmla="*/ 0 h 9"/>
                <a:gd name="T4" fmla="*/ 0 w 7"/>
                <a:gd name="T5" fmla="*/ 9 h 9"/>
                <a:gd name="T6" fmla="*/ 7 w 7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9">
                  <a:moveTo>
                    <a:pt x="7" y="0"/>
                  </a:moveTo>
                  <a:lnTo>
                    <a:pt x="7" y="0"/>
                  </a:lnTo>
                  <a:cubicBezTo>
                    <a:pt x="7" y="4"/>
                    <a:pt x="4" y="9"/>
                    <a:pt x="0" y="9"/>
                  </a:cubicBezTo>
                  <a:cubicBezTo>
                    <a:pt x="3" y="7"/>
                    <a:pt x="6" y="4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3" name="Freeform 1530"/>
            <p:cNvSpPr>
              <a:spLocks/>
            </p:cNvSpPr>
            <p:nvPr userDrawn="1"/>
          </p:nvSpPr>
          <p:spPr bwMode="auto">
            <a:xfrm>
              <a:off x="433" y="398"/>
              <a:ext cx="3" cy="3"/>
            </a:xfrm>
            <a:custGeom>
              <a:avLst/>
              <a:gdLst>
                <a:gd name="T0" fmla="*/ 6 w 6"/>
                <a:gd name="T1" fmla="*/ 0 h 7"/>
                <a:gd name="T2" fmla="*/ 6 w 6"/>
                <a:gd name="T3" fmla="*/ 0 h 7"/>
                <a:gd name="T4" fmla="*/ 0 w 6"/>
                <a:gd name="T5" fmla="*/ 7 h 7"/>
                <a:gd name="T6" fmla="*/ 6 w 6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7">
                  <a:moveTo>
                    <a:pt x="6" y="0"/>
                  </a:moveTo>
                  <a:lnTo>
                    <a:pt x="6" y="0"/>
                  </a:lnTo>
                  <a:cubicBezTo>
                    <a:pt x="6" y="3"/>
                    <a:pt x="3" y="6"/>
                    <a:pt x="0" y="7"/>
                  </a:cubicBezTo>
                  <a:cubicBezTo>
                    <a:pt x="2" y="6"/>
                    <a:pt x="5" y="3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4" name="Freeform 1531"/>
            <p:cNvSpPr>
              <a:spLocks/>
            </p:cNvSpPr>
            <p:nvPr userDrawn="1"/>
          </p:nvSpPr>
          <p:spPr bwMode="auto">
            <a:xfrm>
              <a:off x="432" y="398"/>
              <a:ext cx="2" cy="1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0 h 3"/>
                <a:gd name="T4" fmla="*/ 0 w 3"/>
                <a:gd name="T5" fmla="*/ 3 h 3"/>
                <a:gd name="T6" fmla="*/ 3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cubicBezTo>
                    <a:pt x="3" y="1"/>
                    <a:pt x="2" y="3"/>
                    <a:pt x="0" y="3"/>
                  </a:cubicBezTo>
                  <a:cubicBezTo>
                    <a:pt x="1" y="3"/>
                    <a:pt x="3" y="1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5" name="Freeform 1532"/>
            <p:cNvSpPr>
              <a:spLocks noEditPoints="1"/>
            </p:cNvSpPr>
            <p:nvPr userDrawn="1"/>
          </p:nvSpPr>
          <p:spPr bwMode="auto">
            <a:xfrm>
              <a:off x="331" y="196"/>
              <a:ext cx="136" cy="261"/>
            </a:xfrm>
            <a:custGeom>
              <a:avLst/>
              <a:gdLst>
                <a:gd name="T0" fmla="*/ 14 w 304"/>
                <a:gd name="T1" fmla="*/ 489 h 573"/>
                <a:gd name="T2" fmla="*/ 5 w 304"/>
                <a:gd name="T3" fmla="*/ 439 h 573"/>
                <a:gd name="T4" fmla="*/ 36 w 304"/>
                <a:gd name="T5" fmla="*/ 473 h 573"/>
                <a:gd name="T6" fmla="*/ 19 w 304"/>
                <a:gd name="T7" fmla="*/ 451 h 573"/>
                <a:gd name="T8" fmla="*/ 59 w 304"/>
                <a:gd name="T9" fmla="*/ 514 h 573"/>
                <a:gd name="T10" fmla="*/ 0 w 304"/>
                <a:gd name="T11" fmla="*/ 153 h 573"/>
                <a:gd name="T12" fmla="*/ 9 w 304"/>
                <a:gd name="T13" fmla="*/ 82 h 573"/>
                <a:gd name="T14" fmla="*/ 52 w 304"/>
                <a:gd name="T15" fmla="*/ 61 h 573"/>
                <a:gd name="T16" fmla="*/ 118 w 304"/>
                <a:gd name="T17" fmla="*/ 47 h 573"/>
                <a:gd name="T18" fmla="*/ 152 w 304"/>
                <a:gd name="T19" fmla="*/ 83 h 573"/>
                <a:gd name="T20" fmla="*/ 130 w 304"/>
                <a:gd name="T21" fmla="*/ 95 h 573"/>
                <a:gd name="T22" fmla="*/ 155 w 304"/>
                <a:gd name="T23" fmla="*/ 111 h 573"/>
                <a:gd name="T24" fmla="*/ 119 w 304"/>
                <a:gd name="T25" fmla="*/ 122 h 573"/>
                <a:gd name="T26" fmla="*/ 83 w 304"/>
                <a:gd name="T27" fmla="*/ 108 h 573"/>
                <a:gd name="T28" fmla="*/ 61 w 304"/>
                <a:gd name="T29" fmla="*/ 167 h 573"/>
                <a:gd name="T30" fmla="*/ 74 w 304"/>
                <a:gd name="T31" fmla="*/ 193 h 573"/>
                <a:gd name="T32" fmla="*/ 127 w 304"/>
                <a:gd name="T33" fmla="*/ 216 h 573"/>
                <a:gd name="T34" fmla="*/ 168 w 304"/>
                <a:gd name="T35" fmla="*/ 113 h 573"/>
                <a:gd name="T36" fmla="*/ 202 w 304"/>
                <a:gd name="T37" fmla="*/ 87 h 573"/>
                <a:gd name="T38" fmla="*/ 238 w 304"/>
                <a:gd name="T39" fmla="*/ 93 h 573"/>
                <a:gd name="T40" fmla="*/ 297 w 304"/>
                <a:gd name="T41" fmla="*/ 105 h 573"/>
                <a:gd name="T42" fmla="*/ 270 w 304"/>
                <a:gd name="T43" fmla="*/ 178 h 573"/>
                <a:gd name="T44" fmla="*/ 296 w 304"/>
                <a:gd name="T45" fmla="*/ 225 h 573"/>
                <a:gd name="T46" fmla="*/ 239 w 304"/>
                <a:gd name="T47" fmla="*/ 262 h 573"/>
                <a:gd name="T48" fmla="*/ 211 w 304"/>
                <a:gd name="T49" fmla="*/ 275 h 573"/>
                <a:gd name="T50" fmla="*/ 218 w 304"/>
                <a:gd name="T51" fmla="*/ 318 h 573"/>
                <a:gd name="T52" fmla="*/ 207 w 304"/>
                <a:gd name="T53" fmla="*/ 339 h 573"/>
                <a:gd name="T54" fmla="*/ 179 w 304"/>
                <a:gd name="T55" fmla="*/ 330 h 573"/>
                <a:gd name="T56" fmla="*/ 139 w 304"/>
                <a:gd name="T57" fmla="*/ 301 h 573"/>
                <a:gd name="T58" fmla="*/ 113 w 304"/>
                <a:gd name="T59" fmla="*/ 332 h 573"/>
                <a:gd name="T60" fmla="*/ 95 w 304"/>
                <a:gd name="T61" fmla="*/ 297 h 573"/>
                <a:gd name="T62" fmla="*/ 85 w 304"/>
                <a:gd name="T63" fmla="*/ 344 h 573"/>
                <a:gd name="T64" fmla="*/ 136 w 304"/>
                <a:gd name="T65" fmla="*/ 375 h 573"/>
                <a:gd name="T66" fmla="*/ 123 w 304"/>
                <a:gd name="T67" fmla="*/ 416 h 573"/>
                <a:gd name="T68" fmla="*/ 111 w 304"/>
                <a:gd name="T69" fmla="*/ 433 h 573"/>
                <a:gd name="T70" fmla="*/ 90 w 304"/>
                <a:gd name="T71" fmla="*/ 427 h 573"/>
                <a:gd name="T72" fmla="*/ 60 w 304"/>
                <a:gd name="T73" fmla="*/ 433 h 573"/>
                <a:gd name="T74" fmla="*/ 46 w 304"/>
                <a:gd name="T75" fmla="*/ 395 h 573"/>
                <a:gd name="T76" fmla="*/ 30 w 304"/>
                <a:gd name="T77" fmla="*/ 446 h 573"/>
                <a:gd name="T78" fmla="*/ 96 w 304"/>
                <a:gd name="T79" fmla="*/ 466 h 573"/>
                <a:gd name="T80" fmla="*/ 119 w 304"/>
                <a:gd name="T81" fmla="*/ 521 h 573"/>
                <a:gd name="T82" fmla="*/ 97 w 304"/>
                <a:gd name="T83" fmla="*/ 522 h 573"/>
                <a:gd name="T84" fmla="*/ 32 w 304"/>
                <a:gd name="T85" fmla="*/ 559 h 573"/>
                <a:gd name="T86" fmla="*/ 0 w 304"/>
                <a:gd name="T87" fmla="*/ 153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04" h="573">
                  <a:moveTo>
                    <a:pt x="5" y="439"/>
                  </a:moveTo>
                  <a:lnTo>
                    <a:pt x="5" y="439"/>
                  </a:lnTo>
                  <a:cubicBezTo>
                    <a:pt x="3" y="445"/>
                    <a:pt x="11" y="480"/>
                    <a:pt x="14" y="489"/>
                  </a:cubicBezTo>
                  <a:cubicBezTo>
                    <a:pt x="18" y="505"/>
                    <a:pt x="21" y="530"/>
                    <a:pt x="19" y="540"/>
                  </a:cubicBezTo>
                  <a:cubicBezTo>
                    <a:pt x="34" y="533"/>
                    <a:pt x="26" y="504"/>
                    <a:pt x="20" y="491"/>
                  </a:cubicBezTo>
                  <a:cubicBezTo>
                    <a:pt x="13" y="474"/>
                    <a:pt x="7" y="452"/>
                    <a:pt x="5" y="439"/>
                  </a:cubicBezTo>
                  <a:close/>
                  <a:moveTo>
                    <a:pt x="19" y="451"/>
                  </a:moveTo>
                  <a:lnTo>
                    <a:pt x="19" y="451"/>
                  </a:lnTo>
                  <a:cubicBezTo>
                    <a:pt x="23" y="457"/>
                    <a:pt x="32" y="467"/>
                    <a:pt x="36" y="473"/>
                  </a:cubicBezTo>
                  <a:cubicBezTo>
                    <a:pt x="43" y="481"/>
                    <a:pt x="48" y="488"/>
                    <a:pt x="52" y="499"/>
                  </a:cubicBezTo>
                  <a:cubicBezTo>
                    <a:pt x="59" y="498"/>
                    <a:pt x="58" y="489"/>
                    <a:pt x="55" y="484"/>
                  </a:cubicBezTo>
                  <a:cubicBezTo>
                    <a:pt x="50" y="475"/>
                    <a:pt x="30" y="463"/>
                    <a:pt x="19" y="451"/>
                  </a:cubicBezTo>
                  <a:close/>
                  <a:moveTo>
                    <a:pt x="70" y="509"/>
                  </a:moveTo>
                  <a:lnTo>
                    <a:pt x="70" y="509"/>
                  </a:lnTo>
                  <a:cubicBezTo>
                    <a:pt x="67" y="513"/>
                    <a:pt x="63" y="514"/>
                    <a:pt x="59" y="514"/>
                  </a:cubicBezTo>
                  <a:cubicBezTo>
                    <a:pt x="60" y="518"/>
                    <a:pt x="60" y="519"/>
                    <a:pt x="60" y="522"/>
                  </a:cubicBezTo>
                  <a:cubicBezTo>
                    <a:pt x="68" y="522"/>
                    <a:pt x="74" y="517"/>
                    <a:pt x="70" y="509"/>
                  </a:cubicBezTo>
                  <a:close/>
                  <a:moveTo>
                    <a:pt x="0" y="153"/>
                  </a:moveTo>
                  <a:lnTo>
                    <a:pt x="0" y="153"/>
                  </a:lnTo>
                  <a:cubicBezTo>
                    <a:pt x="2" y="126"/>
                    <a:pt x="13" y="106"/>
                    <a:pt x="24" y="88"/>
                  </a:cubicBezTo>
                  <a:cubicBezTo>
                    <a:pt x="18" y="89"/>
                    <a:pt x="12" y="86"/>
                    <a:pt x="9" y="82"/>
                  </a:cubicBezTo>
                  <a:cubicBezTo>
                    <a:pt x="23" y="83"/>
                    <a:pt x="37" y="78"/>
                    <a:pt x="44" y="69"/>
                  </a:cubicBezTo>
                  <a:cubicBezTo>
                    <a:pt x="37" y="67"/>
                    <a:pt x="33" y="63"/>
                    <a:pt x="30" y="58"/>
                  </a:cubicBezTo>
                  <a:cubicBezTo>
                    <a:pt x="36" y="61"/>
                    <a:pt x="44" y="62"/>
                    <a:pt x="52" y="61"/>
                  </a:cubicBezTo>
                  <a:cubicBezTo>
                    <a:pt x="42" y="59"/>
                    <a:pt x="27" y="50"/>
                    <a:pt x="26" y="43"/>
                  </a:cubicBezTo>
                  <a:cubicBezTo>
                    <a:pt x="29" y="46"/>
                    <a:pt x="49" y="47"/>
                    <a:pt x="60" y="47"/>
                  </a:cubicBezTo>
                  <a:lnTo>
                    <a:pt x="118" y="47"/>
                  </a:lnTo>
                  <a:cubicBezTo>
                    <a:pt x="120" y="47"/>
                    <a:pt x="121" y="49"/>
                    <a:pt x="121" y="51"/>
                  </a:cubicBezTo>
                  <a:cubicBezTo>
                    <a:pt x="125" y="50"/>
                    <a:pt x="128" y="52"/>
                    <a:pt x="127" y="56"/>
                  </a:cubicBezTo>
                  <a:cubicBezTo>
                    <a:pt x="142" y="56"/>
                    <a:pt x="155" y="65"/>
                    <a:pt x="152" y="83"/>
                  </a:cubicBezTo>
                  <a:cubicBezTo>
                    <a:pt x="151" y="89"/>
                    <a:pt x="149" y="92"/>
                    <a:pt x="145" y="95"/>
                  </a:cubicBezTo>
                  <a:cubicBezTo>
                    <a:pt x="138" y="85"/>
                    <a:pt x="120" y="84"/>
                    <a:pt x="108" y="91"/>
                  </a:cubicBezTo>
                  <a:cubicBezTo>
                    <a:pt x="115" y="91"/>
                    <a:pt x="124" y="92"/>
                    <a:pt x="130" y="95"/>
                  </a:cubicBezTo>
                  <a:cubicBezTo>
                    <a:pt x="137" y="98"/>
                    <a:pt x="145" y="101"/>
                    <a:pt x="154" y="100"/>
                  </a:cubicBezTo>
                  <a:cubicBezTo>
                    <a:pt x="160" y="100"/>
                    <a:pt x="163" y="96"/>
                    <a:pt x="164" y="91"/>
                  </a:cubicBezTo>
                  <a:cubicBezTo>
                    <a:pt x="167" y="94"/>
                    <a:pt x="165" y="106"/>
                    <a:pt x="155" y="111"/>
                  </a:cubicBezTo>
                  <a:cubicBezTo>
                    <a:pt x="149" y="114"/>
                    <a:pt x="140" y="115"/>
                    <a:pt x="134" y="110"/>
                  </a:cubicBezTo>
                  <a:cubicBezTo>
                    <a:pt x="131" y="109"/>
                    <a:pt x="122" y="98"/>
                    <a:pt x="110" y="98"/>
                  </a:cubicBezTo>
                  <a:cubicBezTo>
                    <a:pt x="127" y="103"/>
                    <a:pt x="132" y="115"/>
                    <a:pt x="119" y="122"/>
                  </a:cubicBezTo>
                  <a:cubicBezTo>
                    <a:pt x="119" y="118"/>
                    <a:pt x="119" y="112"/>
                    <a:pt x="111" y="107"/>
                  </a:cubicBezTo>
                  <a:cubicBezTo>
                    <a:pt x="106" y="104"/>
                    <a:pt x="99" y="102"/>
                    <a:pt x="91" y="105"/>
                  </a:cubicBezTo>
                  <a:cubicBezTo>
                    <a:pt x="89" y="105"/>
                    <a:pt x="85" y="107"/>
                    <a:pt x="83" y="108"/>
                  </a:cubicBezTo>
                  <a:cubicBezTo>
                    <a:pt x="79" y="108"/>
                    <a:pt x="78" y="106"/>
                    <a:pt x="77" y="105"/>
                  </a:cubicBezTo>
                  <a:cubicBezTo>
                    <a:pt x="69" y="111"/>
                    <a:pt x="58" y="128"/>
                    <a:pt x="56" y="139"/>
                  </a:cubicBezTo>
                  <a:cubicBezTo>
                    <a:pt x="53" y="152"/>
                    <a:pt x="55" y="160"/>
                    <a:pt x="61" y="167"/>
                  </a:cubicBezTo>
                  <a:cubicBezTo>
                    <a:pt x="63" y="169"/>
                    <a:pt x="74" y="178"/>
                    <a:pt x="83" y="169"/>
                  </a:cubicBezTo>
                  <a:cubicBezTo>
                    <a:pt x="85" y="182"/>
                    <a:pt x="74" y="189"/>
                    <a:pt x="62" y="185"/>
                  </a:cubicBezTo>
                  <a:cubicBezTo>
                    <a:pt x="64" y="188"/>
                    <a:pt x="69" y="191"/>
                    <a:pt x="74" y="193"/>
                  </a:cubicBezTo>
                  <a:cubicBezTo>
                    <a:pt x="83" y="197"/>
                    <a:pt x="92" y="193"/>
                    <a:pt x="96" y="186"/>
                  </a:cubicBezTo>
                  <a:cubicBezTo>
                    <a:pt x="105" y="197"/>
                    <a:pt x="101" y="216"/>
                    <a:pt x="85" y="217"/>
                  </a:cubicBezTo>
                  <a:cubicBezTo>
                    <a:pt x="92" y="231"/>
                    <a:pt x="116" y="231"/>
                    <a:pt x="127" y="216"/>
                  </a:cubicBezTo>
                  <a:cubicBezTo>
                    <a:pt x="134" y="206"/>
                    <a:pt x="126" y="199"/>
                    <a:pt x="122" y="195"/>
                  </a:cubicBezTo>
                  <a:cubicBezTo>
                    <a:pt x="112" y="185"/>
                    <a:pt x="112" y="176"/>
                    <a:pt x="119" y="165"/>
                  </a:cubicBezTo>
                  <a:cubicBezTo>
                    <a:pt x="128" y="152"/>
                    <a:pt x="157" y="129"/>
                    <a:pt x="168" y="113"/>
                  </a:cubicBezTo>
                  <a:cubicBezTo>
                    <a:pt x="170" y="116"/>
                    <a:pt x="171" y="119"/>
                    <a:pt x="171" y="120"/>
                  </a:cubicBezTo>
                  <a:cubicBezTo>
                    <a:pt x="181" y="112"/>
                    <a:pt x="193" y="96"/>
                    <a:pt x="197" y="83"/>
                  </a:cubicBezTo>
                  <a:cubicBezTo>
                    <a:pt x="199" y="84"/>
                    <a:pt x="200" y="86"/>
                    <a:pt x="202" y="87"/>
                  </a:cubicBezTo>
                  <a:cubicBezTo>
                    <a:pt x="218" y="67"/>
                    <a:pt x="247" y="19"/>
                    <a:pt x="255" y="0"/>
                  </a:cubicBezTo>
                  <a:cubicBezTo>
                    <a:pt x="273" y="8"/>
                    <a:pt x="272" y="33"/>
                    <a:pt x="267" y="47"/>
                  </a:cubicBezTo>
                  <a:cubicBezTo>
                    <a:pt x="262" y="60"/>
                    <a:pt x="254" y="74"/>
                    <a:pt x="238" y="93"/>
                  </a:cubicBezTo>
                  <a:cubicBezTo>
                    <a:pt x="243" y="89"/>
                    <a:pt x="275" y="56"/>
                    <a:pt x="283" y="52"/>
                  </a:cubicBezTo>
                  <a:cubicBezTo>
                    <a:pt x="295" y="69"/>
                    <a:pt x="286" y="99"/>
                    <a:pt x="263" y="112"/>
                  </a:cubicBezTo>
                  <a:cubicBezTo>
                    <a:pt x="271" y="109"/>
                    <a:pt x="288" y="102"/>
                    <a:pt x="297" y="105"/>
                  </a:cubicBezTo>
                  <a:cubicBezTo>
                    <a:pt x="299" y="124"/>
                    <a:pt x="283" y="137"/>
                    <a:pt x="273" y="144"/>
                  </a:cubicBezTo>
                  <a:cubicBezTo>
                    <a:pt x="283" y="142"/>
                    <a:pt x="293" y="140"/>
                    <a:pt x="304" y="143"/>
                  </a:cubicBezTo>
                  <a:cubicBezTo>
                    <a:pt x="303" y="156"/>
                    <a:pt x="290" y="171"/>
                    <a:pt x="270" y="178"/>
                  </a:cubicBezTo>
                  <a:cubicBezTo>
                    <a:pt x="282" y="177"/>
                    <a:pt x="295" y="178"/>
                    <a:pt x="303" y="183"/>
                  </a:cubicBezTo>
                  <a:cubicBezTo>
                    <a:pt x="301" y="196"/>
                    <a:pt x="286" y="208"/>
                    <a:pt x="267" y="211"/>
                  </a:cubicBezTo>
                  <a:cubicBezTo>
                    <a:pt x="279" y="212"/>
                    <a:pt x="291" y="218"/>
                    <a:pt x="296" y="225"/>
                  </a:cubicBezTo>
                  <a:cubicBezTo>
                    <a:pt x="290" y="234"/>
                    <a:pt x="280" y="241"/>
                    <a:pt x="264" y="240"/>
                  </a:cubicBezTo>
                  <a:cubicBezTo>
                    <a:pt x="272" y="243"/>
                    <a:pt x="280" y="250"/>
                    <a:pt x="284" y="259"/>
                  </a:cubicBezTo>
                  <a:cubicBezTo>
                    <a:pt x="275" y="266"/>
                    <a:pt x="264" y="271"/>
                    <a:pt x="239" y="262"/>
                  </a:cubicBezTo>
                  <a:cubicBezTo>
                    <a:pt x="268" y="274"/>
                    <a:pt x="262" y="280"/>
                    <a:pt x="267" y="292"/>
                  </a:cubicBezTo>
                  <a:cubicBezTo>
                    <a:pt x="261" y="294"/>
                    <a:pt x="257" y="299"/>
                    <a:pt x="243" y="296"/>
                  </a:cubicBezTo>
                  <a:cubicBezTo>
                    <a:pt x="235" y="294"/>
                    <a:pt x="222" y="282"/>
                    <a:pt x="211" y="275"/>
                  </a:cubicBezTo>
                  <a:cubicBezTo>
                    <a:pt x="215" y="278"/>
                    <a:pt x="231" y="290"/>
                    <a:pt x="238" y="297"/>
                  </a:cubicBezTo>
                  <a:cubicBezTo>
                    <a:pt x="246" y="305"/>
                    <a:pt x="241" y="312"/>
                    <a:pt x="241" y="319"/>
                  </a:cubicBezTo>
                  <a:cubicBezTo>
                    <a:pt x="235" y="319"/>
                    <a:pt x="225" y="324"/>
                    <a:pt x="218" y="318"/>
                  </a:cubicBezTo>
                  <a:cubicBezTo>
                    <a:pt x="215" y="316"/>
                    <a:pt x="186" y="279"/>
                    <a:pt x="182" y="275"/>
                  </a:cubicBezTo>
                  <a:cubicBezTo>
                    <a:pt x="183" y="278"/>
                    <a:pt x="202" y="302"/>
                    <a:pt x="210" y="316"/>
                  </a:cubicBezTo>
                  <a:cubicBezTo>
                    <a:pt x="217" y="326"/>
                    <a:pt x="208" y="333"/>
                    <a:pt x="207" y="339"/>
                  </a:cubicBezTo>
                  <a:cubicBezTo>
                    <a:pt x="200" y="337"/>
                    <a:pt x="191" y="341"/>
                    <a:pt x="186" y="332"/>
                  </a:cubicBezTo>
                  <a:cubicBezTo>
                    <a:pt x="181" y="325"/>
                    <a:pt x="167" y="297"/>
                    <a:pt x="161" y="289"/>
                  </a:cubicBezTo>
                  <a:cubicBezTo>
                    <a:pt x="163" y="295"/>
                    <a:pt x="178" y="327"/>
                    <a:pt x="179" y="330"/>
                  </a:cubicBezTo>
                  <a:cubicBezTo>
                    <a:pt x="183" y="340"/>
                    <a:pt x="174" y="342"/>
                    <a:pt x="170" y="349"/>
                  </a:cubicBezTo>
                  <a:cubicBezTo>
                    <a:pt x="165" y="346"/>
                    <a:pt x="155" y="349"/>
                    <a:pt x="151" y="339"/>
                  </a:cubicBezTo>
                  <a:cubicBezTo>
                    <a:pt x="148" y="331"/>
                    <a:pt x="142" y="307"/>
                    <a:pt x="139" y="301"/>
                  </a:cubicBezTo>
                  <a:cubicBezTo>
                    <a:pt x="139" y="308"/>
                    <a:pt x="142" y="317"/>
                    <a:pt x="143" y="328"/>
                  </a:cubicBezTo>
                  <a:cubicBezTo>
                    <a:pt x="145" y="339"/>
                    <a:pt x="135" y="339"/>
                    <a:pt x="129" y="345"/>
                  </a:cubicBezTo>
                  <a:cubicBezTo>
                    <a:pt x="124" y="340"/>
                    <a:pt x="115" y="341"/>
                    <a:pt x="113" y="332"/>
                  </a:cubicBezTo>
                  <a:cubicBezTo>
                    <a:pt x="112" y="323"/>
                    <a:pt x="112" y="303"/>
                    <a:pt x="112" y="303"/>
                  </a:cubicBezTo>
                  <a:cubicBezTo>
                    <a:pt x="110" y="304"/>
                    <a:pt x="109" y="304"/>
                    <a:pt x="108" y="306"/>
                  </a:cubicBezTo>
                  <a:cubicBezTo>
                    <a:pt x="104" y="302"/>
                    <a:pt x="97" y="302"/>
                    <a:pt x="95" y="297"/>
                  </a:cubicBezTo>
                  <a:cubicBezTo>
                    <a:pt x="94" y="297"/>
                    <a:pt x="93" y="298"/>
                    <a:pt x="92" y="298"/>
                  </a:cubicBezTo>
                  <a:cubicBezTo>
                    <a:pt x="84" y="312"/>
                    <a:pt x="84" y="337"/>
                    <a:pt x="95" y="346"/>
                  </a:cubicBezTo>
                  <a:cubicBezTo>
                    <a:pt x="92" y="346"/>
                    <a:pt x="88" y="345"/>
                    <a:pt x="85" y="344"/>
                  </a:cubicBezTo>
                  <a:cubicBezTo>
                    <a:pt x="90" y="354"/>
                    <a:pt x="101" y="358"/>
                    <a:pt x="113" y="353"/>
                  </a:cubicBezTo>
                  <a:cubicBezTo>
                    <a:pt x="113" y="356"/>
                    <a:pt x="113" y="357"/>
                    <a:pt x="112" y="359"/>
                  </a:cubicBezTo>
                  <a:cubicBezTo>
                    <a:pt x="125" y="361"/>
                    <a:pt x="131" y="366"/>
                    <a:pt x="136" y="375"/>
                  </a:cubicBezTo>
                  <a:cubicBezTo>
                    <a:pt x="142" y="386"/>
                    <a:pt x="135" y="401"/>
                    <a:pt x="137" y="407"/>
                  </a:cubicBezTo>
                  <a:cubicBezTo>
                    <a:pt x="139" y="411"/>
                    <a:pt x="143" y="414"/>
                    <a:pt x="151" y="411"/>
                  </a:cubicBezTo>
                  <a:cubicBezTo>
                    <a:pt x="147" y="427"/>
                    <a:pt x="128" y="425"/>
                    <a:pt x="123" y="416"/>
                  </a:cubicBezTo>
                  <a:cubicBezTo>
                    <a:pt x="121" y="423"/>
                    <a:pt x="123" y="431"/>
                    <a:pt x="126" y="435"/>
                  </a:cubicBezTo>
                  <a:cubicBezTo>
                    <a:pt x="120" y="435"/>
                    <a:pt x="115" y="432"/>
                    <a:pt x="112" y="428"/>
                  </a:cubicBezTo>
                  <a:cubicBezTo>
                    <a:pt x="111" y="429"/>
                    <a:pt x="111" y="431"/>
                    <a:pt x="111" y="433"/>
                  </a:cubicBezTo>
                  <a:cubicBezTo>
                    <a:pt x="108" y="431"/>
                    <a:pt x="106" y="429"/>
                    <a:pt x="104" y="427"/>
                  </a:cubicBezTo>
                  <a:cubicBezTo>
                    <a:pt x="104" y="430"/>
                    <a:pt x="103" y="435"/>
                    <a:pt x="104" y="439"/>
                  </a:cubicBezTo>
                  <a:cubicBezTo>
                    <a:pt x="98" y="440"/>
                    <a:pt x="92" y="436"/>
                    <a:pt x="90" y="427"/>
                  </a:cubicBezTo>
                  <a:cubicBezTo>
                    <a:pt x="87" y="431"/>
                    <a:pt x="86" y="432"/>
                    <a:pt x="84" y="438"/>
                  </a:cubicBezTo>
                  <a:cubicBezTo>
                    <a:pt x="81" y="436"/>
                    <a:pt x="80" y="434"/>
                    <a:pt x="80" y="430"/>
                  </a:cubicBezTo>
                  <a:cubicBezTo>
                    <a:pt x="73" y="436"/>
                    <a:pt x="64" y="435"/>
                    <a:pt x="60" y="433"/>
                  </a:cubicBezTo>
                  <a:cubicBezTo>
                    <a:pt x="57" y="432"/>
                    <a:pt x="50" y="427"/>
                    <a:pt x="50" y="419"/>
                  </a:cubicBezTo>
                  <a:cubicBezTo>
                    <a:pt x="56" y="422"/>
                    <a:pt x="69" y="426"/>
                    <a:pt x="70" y="412"/>
                  </a:cubicBezTo>
                  <a:cubicBezTo>
                    <a:pt x="72" y="400"/>
                    <a:pt x="61" y="391"/>
                    <a:pt x="46" y="395"/>
                  </a:cubicBezTo>
                  <a:cubicBezTo>
                    <a:pt x="34" y="398"/>
                    <a:pt x="18" y="421"/>
                    <a:pt x="33" y="431"/>
                  </a:cubicBezTo>
                  <a:cubicBezTo>
                    <a:pt x="40" y="436"/>
                    <a:pt x="51" y="441"/>
                    <a:pt x="50" y="454"/>
                  </a:cubicBezTo>
                  <a:cubicBezTo>
                    <a:pt x="45" y="448"/>
                    <a:pt x="39" y="445"/>
                    <a:pt x="30" y="446"/>
                  </a:cubicBezTo>
                  <a:cubicBezTo>
                    <a:pt x="42" y="455"/>
                    <a:pt x="52" y="456"/>
                    <a:pt x="64" y="463"/>
                  </a:cubicBezTo>
                  <a:cubicBezTo>
                    <a:pt x="75" y="469"/>
                    <a:pt x="84" y="480"/>
                    <a:pt x="92" y="480"/>
                  </a:cubicBezTo>
                  <a:cubicBezTo>
                    <a:pt x="99" y="480"/>
                    <a:pt x="102" y="472"/>
                    <a:pt x="96" y="466"/>
                  </a:cubicBezTo>
                  <a:cubicBezTo>
                    <a:pt x="103" y="465"/>
                    <a:pt x="111" y="470"/>
                    <a:pt x="113" y="477"/>
                  </a:cubicBezTo>
                  <a:cubicBezTo>
                    <a:pt x="117" y="486"/>
                    <a:pt x="114" y="493"/>
                    <a:pt x="108" y="496"/>
                  </a:cubicBezTo>
                  <a:cubicBezTo>
                    <a:pt x="116" y="500"/>
                    <a:pt x="122" y="509"/>
                    <a:pt x="119" y="521"/>
                  </a:cubicBezTo>
                  <a:cubicBezTo>
                    <a:pt x="117" y="530"/>
                    <a:pt x="107" y="530"/>
                    <a:pt x="111" y="542"/>
                  </a:cubicBezTo>
                  <a:cubicBezTo>
                    <a:pt x="105" y="541"/>
                    <a:pt x="102" y="537"/>
                    <a:pt x="100" y="532"/>
                  </a:cubicBezTo>
                  <a:cubicBezTo>
                    <a:pt x="99" y="528"/>
                    <a:pt x="99" y="524"/>
                    <a:pt x="97" y="522"/>
                  </a:cubicBezTo>
                  <a:cubicBezTo>
                    <a:pt x="98" y="530"/>
                    <a:pt x="94" y="541"/>
                    <a:pt x="83" y="546"/>
                  </a:cubicBezTo>
                  <a:cubicBezTo>
                    <a:pt x="77" y="549"/>
                    <a:pt x="66" y="550"/>
                    <a:pt x="58" y="542"/>
                  </a:cubicBezTo>
                  <a:cubicBezTo>
                    <a:pt x="55" y="551"/>
                    <a:pt x="43" y="560"/>
                    <a:pt x="32" y="559"/>
                  </a:cubicBezTo>
                  <a:cubicBezTo>
                    <a:pt x="26" y="559"/>
                    <a:pt x="21" y="557"/>
                    <a:pt x="17" y="555"/>
                  </a:cubicBezTo>
                  <a:cubicBezTo>
                    <a:pt x="14" y="562"/>
                    <a:pt x="7" y="569"/>
                    <a:pt x="0" y="573"/>
                  </a:cubicBezTo>
                  <a:lnTo>
                    <a:pt x="0" y="15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6" name="Freeform 1533"/>
            <p:cNvSpPr>
              <a:spLocks/>
            </p:cNvSpPr>
            <p:nvPr userDrawn="1"/>
          </p:nvSpPr>
          <p:spPr bwMode="auto">
            <a:xfrm>
              <a:off x="331" y="447"/>
              <a:ext cx="7" cy="7"/>
            </a:xfrm>
            <a:custGeom>
              <a:avLst/>
              <a:gdLst>
                <a:gd name="T0" fmla="*/ 0 w 15"/>
                <a:gd name="T1" fmla="*/ 13 h 17"/>
                <a:gd name="T2" fmla="*/ 0 w 15"/>
                <a:gd name="T3" fmla="*/ 13 h 17"/>
                <a:gd name="T4" fmla="*/ 0 w 15"/>
                <a:gd name="T5" fmla="*/ 17 h 17"/>
                <a:gd name="T6" fmla="*/ 15 w 15"/>
                <a:gd name="T7" fmla="*/ 2 h 17"/>
                <a:gd name="T8" fmla="*/ 13 w 15"/>
                <a:gd name="T9" fmla="*/ 0 h 17"/>
                <a:gd name="T10" fmla="*/ 0 w 15"/>
                <a:gd name="T11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7">
                  <a:moveTo>
                    <a:pt x="0" y="13"/>
                  </a:moveTo>
                  <a:lnTo>
                    <a:pt x="0" y="13"/>
                  </a:lnTo>
                  <a:lnTo>
                    <a:pt x="0" y="17"/>
                  </a:lnTo>
                  <a:cubicBezTo>
                    <a:pt x="4" y="16"/>
                    <a:pt x="13" y="8"/>
                    <a:pt x="15" y="2"/>
                  </a:cubicBezTo>
                  <a:cubicBezTo>
                    <a:pt x="14" y="1"/>
                    <a:pt x="13" y="0"/>
                    <a:pt x="13" y="0"/>
                  </a:cubicBezTo>
                  <a:cubicBezTo>
                    <a:pt x="11" y="5"/>
                    <a:pt x="5" y="13"/>
                    <a:pt x="0" y="1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7" name="Freeform 1534"/>
            <p:cNvSpPr>
              <a:spLocks/>
            </p:cNvSpPr>
            <p:nvPr userDrawn="1"/>
          </p:nvSpPr>
          <p:spPr bwMode="auto">
            <a:xfrm>
              <a:off x="331" y="398"/>
              <a:ext cx="8" cy="53"/>
            </a:xfrm>
            <a:custGeom>
              <a:avLst/>
              <a:gdLst>
                <a:gd name="T0" fmla="*/ 0 w 18"/>
                <a:gd name="T1" fmla="*/ 108 h 116"/>
                <a:gd name="T2" fmla="*/ 0 w 18"/>
                <a:gd name="T3" fmla="*/ 108 h 116"/>
                <a:gd name="T4" fmla="*/ 0 w 18"/>
                <a:gd name="T5" fmla="*/ 116 h 116"/>
                <a:gd name="T6" fmla="*/ 11 w 18"/>
                <a:gd name="T7" fmla="*/ 104 h 116"/>
                <a:gd name="T8" fmla="*/ 6 w 18"/>
                <a:gd name="T9" fmla="*/ 94 h 116"/>
                <a:gd name="T10" fmla="*/ 12 w 18"/>
                <a:gd name="T11" fmla="*/ 96 h 116"/>
                <a:gd name="T12" fmla="*/ 12 w 18"/>
                <a:gd name="T13" fmla="*/ 71 h 116"/>
                <a:gd name="T14" fmla="*/ 15 w 18"/>
                <a:gd name="T15" fmla="*/ 96 h 116"/>
                <a:gd name="T16" fmla="*/ 16 w 18"/>
                <a:gd name="T17" fmla="*/ 96 h 116"/>
                <a:gd name="T18" fmla="*/ 12 w 18"/>
                <a:gd name="T19" fmla="*/ 45 h 116"/>
                <a:gd name="T20" fmla="*/ 3 w 18"/>
                <a:gd name="T21" fmla="*/ 0 h 116"/>
                <a:gd name="T22" fmla="*/ 1 w 18"/>
                <a:gd name="T23" fmla="*/ 54 h 116"/>
                <a:gd name="T24" fmla="*/ 0 w 18"/>
                <a:gd name="T25" fmla="*/ 10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" h="116">
                  <a:moveTo>
                    <a:pt x="0" y="108"/>
                  </a:moveTo>
                  <a:lnTo>
                    <a:pt x="0" y="108"/>
                  </a:lnTo>
                  <a:lnTo>
                    <a:pt x="0" y="116"/>
                  </a:lnTo>
                  <a:cubicBezTo>
                    <a:pt x="5" y="114"/>
                    <a:pt x="10" y="107"/>
                    <a:pt x="11" y="104"/>
                  </a:cubicBezTo>
                  <a:cubicBezTo>
                    <a:pt x="9" y="101"/>
                    <a:pt x="7" y="97"/>
                    <a:pt x="6" y="94"/>
                  </a:cubicBezTo>
                  <a:cubicBezTo>
                    <a:pt x="9" y="96"/>
                    <a:pt x="10" y="96"/>
                    <a:pt x="12" y="96"/>
                  </a:cubicBezTo>
                  <a:cubicBezTo>
                    <a:pt x="13" y="90"/>
                    <a:pt x="13" y="79"/>
                    <a:pt x="12" y="71"/>
                  </a:cubicBezTo>
                  <a:cubicBezTo>
                    <a:pt x="14" y="76"/>
                    <a:pt x="16" y="89"/>
                    <a:pt x="15" y="96"/>
                  </a:cubicBezTo>
                  <a:cubicBezTo>
                    <a:pt x="15" y="96"/>
                    <a:pt x="16" y="96"/>
                    <a:pt x="16" y="96"/>
                  </a:cubicBezTo>
                  <a:cubicBezTo>
                    <a:pt x="18" y="82"/>
                    <a:pt x="15" y="61"/>
                    <a:pt x="12" y="45"/>
                  </a:cubicBezTo>
                  <a:cubicBezTo>
                    <a:pt x="8" y="28"/>
                    <a:pt x="4" y="17"/>
                    <a:pt x="3" y="0"/>
                  </a:cubicBezTo>
                  <a:cubicBezTo>
                    <a:pt x="0" y="14"/>
                    <a:pt x="0" y="36"/>
                    <a:pt x="1" y="54"/>
                  </a:cubicBezTo>
                  <a:cubicBezTo>
                    <a:pt x="1" y="60"/>
                    <a:pt x="1" y="99"/>
                    <a:pt x="0" y="10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8" name="Freeform 1535"/>
            <p:cNvSpPr>
              <a:spLocks/>
            </p:cNvSpPr>
            <p:nvPr userDrawn="1"/>
          </p:nvSpPr>
          <p:spPr bwMode="auto">
            <a:xfrm>
              <a:off x="334" y="393"/>
              <a:ext cx="22" cy="57"/>
            </a:xfrm>
            <a:custGeom>
              <a:avLst/>
              <a:gdLst>
                <a:gd name="T0" fmla="*/ 2 w 50"/>
                <a:gd name="T1" fmla="*/ 0 h 125"/>
                <a:gd name="T2" fmla="*/ 2 w 50"/>
                <a:gd name="T3" fmla="*/ 0 h 125"/>
                <a:gd name="T4" fmla="*/ 13 w 50"/>
                <a:gd name="T5" fmla="*/ 47 h 125"/>
                <a:gd name="T6" fmla="*/ 25 w 50"/>
                <a:gd name="T7" fmla="*/ 84 h 125"/>
                <a:gd name="T8" fmla="*/ 5 w 50"/>
                <a:gd name="T9" fmla="*/ 111 h 125"/>
                <a:gd name="T10" fmla="*/ 19 w 50"/>
                <a:gd name="T11" fmla="*/ 122 h 125"/>
                <a:gd name="T12" fmla="*/ 46 w 50"/>
                <a:gd name="T13" fmla="*/ 112 h 125"/>
                <a:gd name="T14" fmla="*/ 48 w 50"/>
                <a:gd name="T15" fmla="*/ 107 h 125"/>
                <a:gd name="T16" fmla="*/ 39 w 50"/>
                <a:gd name="T17" fmla="*/ 108 h 125"/>
                <a:gd name="T18" fmla="*/ 50 w 50"/>
                <a:gd name="T19" fmla="*/ 89 h 125"/>
                <a:gd name="T20" fmla="*/ 49 w 50"/>
                <a:gd name="T21" fmla="*/ 81 h 125"/>
                <a:gd name="T22" fmla="*/ 38 w 50"/>
                <a:gd name="T23" fmla="*/ 65 h 125"/>
                <a:gd name="T24" fmla="*/ 42 w 50"/>
                <a:gd name="T25" fmla="*/ 66 h 125"/>
                <a:gd name="T26" fmla="*/ 21 w 50"/>
                <a:gd name="T27" fmla="*/ 33 h 125"/>
                <a:gd name="T28" fmla="*/ 2 w 50"/>
                <a:gd name="T2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" h="125">
                  <a:moveTo>
                    <a:pt x="2" y="0"/>
                  </a:moveTo>
                  <a:lnTo>
                    <a:pt x="2" y="0"/>
                  </a:lnTo>
                  <a:cubicBezTo>
                    <a:pt x="0" y="12"/>
                    <a:pt x="8" y="34"/>
                    <a:pt x="13" y="47"/>
                  </a:cubicBezTo>
                  <a:cubicBezTo>
                    <a:pt x="17" y="59"/>
                    <a:pt x="24" y="69"/>
                    <a:pt x="25" y="84"/>
                  </a:cubicBezTo>
                  <a:cubicBezTo>
                    <a:pt x="26" y="101"/>
                    <a:pt x="20" y="113"/>
                    <a:pt x="5" y="111"/>
                  </a:cubicBezTo>
                  <a:cubicBezTo>
                    <a:pt x="8" y="117"/>
                    <a:pt x="13" y="120"/>
                    <a:pt x="19" y="122"/>
                  </a:cubicBezTo>
                  <a:cubicBezTo>
                    <a:pt x="31" y="125"/>
                    <a:pt x="41" y="119"/>
                    <a:pt x="46" y="112"/>
                  </a:cubicBezTo>
                  <a:cubicBezTo>
                    <a:pt x="47" y="110"/>
                    <a:pt x="48" y="109"/>
                    <a:pt x="48" y="107"/>
                  </a:cubicBezTo>
                  <a:cubicBezTo>
                    <a:pt x="45" y="104"/>
                    <a:pt x="41" y="106"/>
                    <a:pt x="39" y="108"/>
                  </a:cubicBezTo>
                  <a:cubicBezTo>
                    <a:pt x="34" y="97"/>
                    <a:pt x="40" y="91"/>
                    <a:pt x="50" y="89"/>
                  </a:cubicBezTo>
                  <a:cubicBezTo>
                    <a:pt x="50" y="86"/>
                    <a:pt x="50" y="83"/>
                    <a:pt x="49" y="81"/>
                  </a:cubicBezTo>
                  <a:cubicBezTo>
                    <a:pt x="40" y="80"/>
                    <a:pt x="37" y="70"/>
                    <a:pt x="38" y="65"/>
                  </a:cubicBezTo>
                  <a:cubicBezTo>
                    <a:pt x="39" y="66"/>
                    <a:pt x="41" y="66"/>
                    <a:pt x="42" y="66"/>
                  </a:cubicBezTo>
                  <a:cubicBezTo>
                    <a:pt x="39" y="56"/>
                    <a:pt x="29" y="43"/>
                    <a:pt x="21" y="33"/>
                  </a:cubicBezTo>
                  <a:cubicBezTo>
                    <a:pt x="15" y="25"/>
                    <a:pt x="5" y="13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9" name="Freeform 1536"/>
            <p:cNvSpPr>
              <a:spLocks/>
            </p:cNvSpPr>
            <p:nvPr userDrawn="1"/>
          </p:nvSpPr>
          <p:spPr bwMode="auto">
            <a:xfrm>
              <a:off x="335" y="388"/>
              <a:ext cx="49" cy="58"/>
            </a:xfrm>
            <a:custGeom>
              <a:avLst/>
              <a:gdLst>
                <a:gd name="T0" fmla="*/ 4 w 109"/>
                <a:gd name="T1" fmla="*/ 0 h 127"/>
                <a:gd name="T2" fmla="*/ 4 w 109"/>
                <a:gd name="T3" fmla="*/ 0 h 127"/>
                <a:gd name="T4" fmla="*/ 8 w 109"/>
                <a:gd name="T5" fmla="*/ 20 h 127"/>
                <a:gd name="T6" fmla="*/ 36 w 109"/>
                <a:gd name="T7" fmla="*/ 48 h 127"/>
                <a:gd name="T8" fmla="*/ 50 w 109"/>
                <a:gd name="T9" fmla="*/ 61 h 127"/>
                <a:gd name="T10" fmla="*/ 44 w 109"/>
                <a:gd name="T11" fmla="*/ 81 h 127"/>
                <a:gd name="T12" fmla="*/ 38 w 109"/>
                <a:gd name="T13" fmla="*/ 80 h 127"/>
                <a:gd name="T14" fmla="*/ 43 w 109"/>
                <a:gd name="T15" fmla="*/ 87 h 127"/>
                <a:gd name="T16" fmla="*/ 62 w 109"/>
                <a:gd name="T17" fmla="*/ 82 h 127"/>
                <a:gd name="T18" fmla="*/ 57 w 109"/>
                <a:gd name="T19" fmla="*/ 103 h 127"/>
                <a:gd name="T20" fmla="*/ 38 w 109"/>
                <a:gd name="T21" fmla="*/ 114 h 127"/>
                <a:gd name="T22" fmla="*/ 52 w 109"/>
                <a:gd name="T23" fmla="*/ 118 h 127"/>
                <a:gd name="T24" fmla="*/ 82 w 109"/>
                <a:gd name="T25" fmla="*/ 110 h 127"/>
                <a:gd name="T26" fmla="*/ 84 w 109"/>
                <a:gd name="T27" fmla="*/ 93 h 127"/>
                <a:gd name="T28" fmla="*/ 97 w 109"/>
                <a:gd name="T29" fmla="*/ 114 h 127"/>
                <a:gd name="T30" fmla="*/ 107 w 109"/>
                <a:gd name="T31" fmla="*/ 97 h 127"/>
                <a:gd name="T32" fmla="*/ 87 w 109"/>
                <a:gd name="T33" fmla="*/ 74 h 127"/>
                <a:gd name="T34" fmla="*/ 102 w 109"/>
                <a:gd name="T35" fmla="*/ 65 h 127"/>
                <a:gd name="T36" fmla="*/ 94 w 109"/>
                <a:gd name="T37" fmla="*/ 48 h 127"/>
                <a:gd name="T38" fmla="*/ 75 w 109"/>
                <a:gd name="T39" fmla="*/ 60 h 127"/>
                <a:gd name="T40" fmla="*/ 54 w 109"/>
                <a:gd name="T41" fmla="*/ 43 h 127"/>
                <a:gd name="T42" fmla="*/ 20 w 109"/>
                <a:gd name="T43" fmla="*/ 26 h 127"/>
                <a:gd name="T44" fmla="*/ 4 w 109"/>
                <a:gd name="T45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9" h="127">
                  <a:moveTo>
                    <a:pt x="4" y="0"/>
                  </a:moveTo>
                  <a:lnTo>
                    <a:pt x="4" y="0"/>
                  </a:lnTo>
                  <a:cubicBezTo>
                    <a:pt x="0" y="8"/>
                    <a:pt x="4" y="15"/>
                    <a:pt x="8" y="20"/>
                  </a:cubicBezTo>
                  <a:cubicBezTo>
                    <a:pt x="15" y="31"/>
                    <a:pt x="26" y="40"/>
                    <a:pt x="36" y="48"/>
                  </a:cubicBezTo>
                  <a:cubicBezTo>
                    <a:pt x="41" y="52"/>
                    <a:pt x="47" y="55"/>
                    <a:pt x="50" y="61"/>
                  </a:cubicBezTo>
                  <a:cubicBezTo>
                    <a:pt x="54" y="68"/>
                    <a:pt x="52" y="80"/>
                    <a:pt x="44" y="81"/>
                  </a:cubicBezTo>
                  <a:cubicBezTo>
                    <a:pt x="41" y="81"/>
                    <a:pt x="40" y="80"/>
                    <a:pt x="38" y="80"/>
                  </a:cubicBezTo>
                  <a:cubicBezTo>
                    <a:pt x="38" y="82"/>
                    <a:pt x="41" y="86"/>
                    <a:pt x="43" y="87"/>
                  </a:cubicBezTo>
                  <a:cubicBezTo>
                    <a:pt x="50" y="92"/>
                    <a:pt x="59" y="86"/>
                    <a:pt x="62" y="82"/>
                  </a:cubicBezTo>
                  <a:cubicBezTo>
                    <a:pt x="70" y="90"/>
                    <a:pt x="66" y="101"/>
                    <a:pt x="57" y="103"/>
                  </a:cubicBezTo>
                  <a:cubicBezTo>
                    <a:pt x="48" y="104"/>
                    <a:pt x="37" y="104"/>
                    <a:pt x="38" y="114"/>
                  </a:cubicBezTo>
                  <a:cubicBezTo>
                    <a:pt x="44" y="111"/>
                    <a:pt x="48" y="115"/>
                    <a:pt x="52" y="118"/>
                  </a:cubicBezTo>
                  <a:cubicBezTo>
                    <a:pt x="64" y="127"/>
                    <a:pt x="77" y="121"/>
                    <a:pt x="82" y="110"/>
                  </a:cubicBezTo>
                  <a:cubicBezTo>
                    <a:pt x="84" y="107"/>
                    <a:pt x="85" y="97"/>
                    <a:pt x="84" y="93"/>
                  </a:cubicBezTo>
                  <a:cubicBezTo>
                    <a:pt x="96" y="98"/>
                    <a:pt x="92" y="109"/>
                    <a:pt x="97" y="114"/>
                  </a:cubicBezTo>
                  <a:cubicBezTo>
                    <a:pt x="98" y="106"/>
                    <a:pt x="106" y="103"/>
                    <a:pt x="107" y="97"/>
                  </a:cubicBezTo>
                  <a:cubicBezTo>
                    <a:pt x="109" y="87"/>
                    <a:pt x="101" y="74"/>
                    <a:pt x="87" y="74"/>
                  </a:cubicBezTo>
                  <a:cubicBezTo>
                    <a:pt x="95" y="74"/>
                    <a:pt x="101" y="71"/>
                    <a:pt x="102" y="65"/>
                  </a:cubicBezTo>
                  <a:cubicBezTo>
                    <a:pt x="103" y="55"/>
                    <a:pt x="98" y="50"/>
                    <a:pt x="94" y="48"/>
                  </a:cubicBezTo>
                  <a:cubicBezTo>
                    <a:pt x="97" y="56"/>
                    <a:pt x="88" y="67"/>
                    <a:pt x="75" y="60"/>
                  </a:cubicBezTo>
                  <a:cubicBezTo>
                    <a:pt x="70" y="57"/>
                    <a:pt x="61" y="47"/>
                    <a:pt x="54" y="43"/>
                  </a:cubicBezTo>
                  <a:cubicBezTo>
                    <a:pt x="41" y="37"/>
                    <a:pt x="33" y="35"/>
                    <a:pt x="20" y="26"/>
                  </a:cubicBezTo>
                  <a:cubicBezTo>
                    <a:pt x="12" y="21"/>
                    <a:pt x="4" y="12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0" name="Freeform 1537"/>
            <p:cNvSpPr>
              <a:spLocks/>
            </p:cNvSpPr>
            <p:nvPr userDrawn="1"/>
          </p:nvSpPr>
          <p:spPr bwMode="auto">
            <a:xfrm>
              <a:off x="338" y="383"/>
              <a:ext cx="14" cy="16"/>
            </a:xfrm>
            <a:custGeom>
              <a:avLst/>
              <a:gdLst>
                <a:gd name="T0" fmla="*/ 9 w 30"/>
                <a:gd name="T1" fmla="*/ 0 h 34"/>
                <a:gd name="T2" fmla="*/ 9 w 30"/>
                <a:gd name="T3" fmla="*/ 0 h 34"/>
                <a:gd name="T4" fmla="*/ 14 w 30"/>
                <a:gd name="T5" fmla="*/ 30 h 34"/>
                <a:gd name="T6" fmla="*/ 30 w 30"/>
                <a:gd name="T7" fmla="*/ 34 h 34"/>
                <a:gd name="T8" fmla="*/ 16 w 30"/>
                <a:gd name="T9" fmla="*/ 22 h 34"/>
                <a:gd name="T10" fmla="*/ 9 w 30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4">
                  <a:moveTo>
                    <a:pt x="9" y="0"/>
                  </a:moveTo>
                  <a:lnTo>
                    <a:pt x="9" y="0"/>
                  </a:lnTo>
                  <a:cubicBezTo>
                    <a:pt x="0" y="15"/>
                    <a:pt x="5" y="31"/>
                    <a:pt x="14" y="30"/>
                  </a:cubicBezTo>
                  <a:cubicBezTo>
                    <a:pt x="22" y="30"/>
                    <a:pt x="24" y="30"/>
                    <a:pt x="30" y="34"/>
                  </a:cubicBezTo>
                  <a:cubicBezTo>
                    <a:pt x="27" y="27"/>
                    <a:pt x="18" y="24"/>
                    <a:pt x="16" y="22"/>
                  </a:cubicBezTo>
                  <a:cubicBezTo>
                    <a:pt x="10" y="18"/>
                    <a:pt x="7" y="14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1" name="Freeform 1538"/>
            <p:cNvSpPr>
              <a:spLocks/>
            </p:cNvSpPr>
            <p:nvPr userDrawn="1"/>
          </p:nvSpPr>
          <p:spPr bwMode="auto">
            <a:xfrm>
              <a:off x="377" y="377"/>
              <a:ext cx="4" cy="14"/>
            </a:xfrm>
            <a:custGeom>
              <a:avLst/>
              <a:gdLst>
                <a:gd name="T0" fmla="*/ 5 w 10"/>
                <a:gd name="T1" fmla="*/ 0 h 31"/>
                <a:gd name="T2" fmla="*/ 5 w 10"/>
                <a:gd name="T3" fmla="*/ 0 h 31"/>
                <a:gd name="T4" fmla="*/ 5 w 10"/>
                <a:gd name="T5" fmla="*/ 12 h 31"/>
                <a:gd name="T6" fmla="*/ 0 w 10"/>
                <a:gd name="T7" fmla="*/ 8 h 31"/>
                <a:gd name="T8" fmla="*/ 1 w 10"/>
                <a:gd name="T9" fmla="*/ 25 h 31"/>
                <a:gd name="T10" fmla="*/ 7 w 10"/>
                <a:gd name="T11" fmla="*/ 31 h 31"/>
                <a:gd name="T12" fmla="*/ 8 w 10"/>
                <a:gd name="T13" fmla="*/ 26 h 31"/>
                <a:gd name="T14" fmla="*/ 10 w 10"/>
                <a:gd name="T15" fmla="*/ 9 h 31"/>
                <a:gd name="T16" fmla="*/ 5 w 10"/>
                <a:gd name="T1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31">
                  <a:moveTo>
                    <a:pt x="5" y="0"/>
                  </a:moveTo>
                  <a:lnTo>
                    <a:pt x="5" y="0"/>
                  </a:lnTo>
                  <a:cubicBezTo>
                    <a:pt x="6" y="5"/>
                    <a:pt x="6" y="8"/>
                    <a:pt x="5" y="12"/>
                  </a:cubicBezTo>
                  <a:cubicBezTo>
                    <a:pt x="4" y="11"/>
                    <a:pt x="2" y="9"/>
                    <a:pt x="0" y="8"/>
                  </a:cubicBezTo>
                  <a:cubicBezTo>
                    <a:pt x="1" y="12"/>
                    <a:pt x="1" y="20"/>
                    <a:pt x="1" y="25"/>
                  </a:cubicBezTo>
                  <a:cubicBezTo>
                    <a:pt x="2" y="26"/>
                    <a:pt x="4" y="29"/>
                    <a:pt x="7" y="31"/>
                  </a:cubicBezTo>
                  <a:cubicBezTo>
                    <a:pt x="7" y="31"/>
                    <a:pt x="7" y="28"/>
                    <a:pt x="8" y="26"/>
                  </a:cubicBezTo>
                  <a:cubicBezTo>
                    <a:pt x="5" y="20"/>
                    <a:pt x="6" y="14"/>
                    <a:pt x="10" y="9"/>
                  </a:cubicBezTo>
                  <a:cubicBezTo>
                    <a:pt x="9" y="8"/>
                    <a:pt x="6" y="2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2" name="Freeform 1539"/>
            <p:cNvSpPr>
              <a:spLocks/>
            </p:cNvSpPr>
            <p:nvPr userDrawn="1"/>
          </p:nvSpPr>
          <p:spPr bwMode="auto">
            <a:xfrm>
              <a:off x="371" y="377"/>
              <a:ext cx="6" cy="17"/>
            </a:xfrm>
            <a:custGeom>
              <a:avLst/>
              <a:gdLst>
                <a:gd name="T0" fmla="*/ 5 w 15"/>
                <a:gd name="T1" fmla="*/ 1 h 37"/>
                <a:gd name="T2" fmla="*/ 5 w 15"/>
                <a:gd name="T3" fmla="*/ 1 h 37"/>
                <a:gd name="T4" fmla="*/ 0 w 15"/>
                <a:gd name="T5" fmla="*/ 0 h 37"/>
                <a:gd name="T6" fmla="*/ 4 w 15"/>
                <a:gd name="T7" fmla="*/ 12 h 37"/>
                <a:gd name="T8" fmla="*/ 13 w 15"/>
                <a:gd name="T9" fmla="*/ 37 h 37"/>
                <a:gd name="T10" fmla="*/ 13 w 15"/>
                <a:gd name="T11" fmla="*/ 31 h 37"/>
                <a:gd name="T12" fmla="*/ 13 w 15"/>
                <a:gd name="T13" fmla="*/ 6 h 37"/>
                <a:gd name="T14" fmla="*/ 8 w 15"/>
                <a:gd name="T15" fmla="*/ 2 h 37"/>
                <a:gd name="T16" fmla="*/ 9 w 15"/>
                <a:gd name="T17" fmla="*/ 19 h 37"/>
                <a:gd name="T18" fmla="*/ 5 w 15"/>
                <a:gd name="T19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37">
                  <a:moveTo>
                    <a:pt x="5" y="1"/>
                  </a:moveTo>
                  <a:lnTo>
                    <a:pt x="5" y="1"/>
                  </a:lnTo>
                  <a:cubicBezTo>
                    <a:pt x="3" y="0"/>
                    <a:pt x="1" y="0"/>
                    <a:pt x="0" y="0"/>
                  </a:cubicBezTo>
                  <a:cubicBezTo>
                    <a:pt x="2" y="4"/>
                    <a:pt x="4" y="8"/>
                    <a:pt x="4" y="12"/>
                  </a:cubicBezTo>
                  <a:cubicBezTo>
                    <a:pt x="6" y="23"/>
                    <a:pt x="2" y="33"/>
                    <a:pt x="13" y="37"/>
                  </a:cubicBezTo>
                  <a:cubicBezTo>
                    <a:pt x="13" y="37"/>
                    <a:pt x="13" y="32"/>
                    <a:pt x="13" y="31"/>
                  </a:cubicBezTo>
                  <a:cubicBezTo>
                    <a:pt x="15" y="21"/>
                    <a:pt x="14" y="12"/>
                    <a:pt x="13" y="6"/>
                  </a:cubicBezTo>
                  <a:cubicBezTo>
                    <a:pt x="11" y="5"/>
                    <a:pt x="9" y="3"/>
                    <a:pt x="8" y="2"/>
                  </a:cubicBezTo>
                  <a:cubicBezTo>
                    <a:pt x="10" y="7"/>
                    <a:pt x="11" y="14"/>
                    <a:pt x="9" y="19"/>
                  </a:cubicBezTo>
                  <a:cubicBezTo>
                    <a:pt x="8" y="12"/>
                    <a:pt x="8" y="7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3" name="Freeform 1540"/>
            <p:cNvSpPr>
              <a:spLocks/>
            </p:cNvSpPr>
            <p:nvPr userDrawn="1"/>
          </p:nvSpPr>
          <p:spPr bwMode="auto">
            <a:xfrm>
              <a:off x="365" y="374"/>
              <a:ext cx="7" cy="19"/>
            </a:xfrm>
            <a:custGeom>
              <a:avLst/>
              <a:gdLst>
                <a:gd name="T0" fmla="*/ 0 w 16"/>
                <a:gd name="T1" fmla="*/ 0 h 42"/>
                <a:gd name="T2" fmla="*/ 0 w 16"/>
                <a:gd name="T3" fmla="*/ 0 h 42"/>
                <a:gd name="T4" fmla="*/ 9 w 16"/>
                <a:gd name="T5" fmla="*/ 24 h 42"/>
                <a:gd name="T6" fmla="*/ 7 w 16"/>
                <a:gd name="T7" fmla="*/ 42 h 42"/>
                <a:gd name="T8" fmla="*/ 15 w 16"/>
                <a:gd name="T9" fmla="*/ 27 h 42"/>
                <a:gd name="T10" fmla="*/ 0 w 16"/>
                <a:gd name="T1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42">
                  <a:moveTo>
                    <a:pt x="0" y="0"/>
                  </a:moveTo>
                  <a:lnTo>
                    <a:pt x="0" y="0"/>
                  </a:lnTo>
                  <a:cubicBezTo>
                    <a:pt x="7" y="7"/>
                    <a:pt x="10" y="15"/>
                    <a:pt x="9" y="24"/>
                  </a:cubicBezTo>
                  <a:cubicBezTo>
                    <a:pt x="8" y="31"/>
                    <a:pt x="4" y="33"/>
                    <a:pt x="7" y="42"/>
                  </a:cubicBezTo>
                  <a:cubicBezTo>
                    <a:pt x="8" y="37"/>
                    <a:pt x="14" y="34"/>
                    <a:pt x="15" y="27"/>
                  </a:cubicBezTo>
                  <a:cubicBezTo>
                    <a:pt x="16" y="14"/>
                    <a:pt x="9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4" name="Freeform 1541"/>
            <p:cNvSpPr>
              <a:spLocks/>
            </p:cNvSpPr>
            <p:nvPr userDrawn="1"/>
          </p:nvSpPr>
          <p:spPr bwMode="auto">
            <a:xfrm>
              <a:off x="337" y="372"/>
              <a:ext cx="9" cy="21"/>
            </a:xfrm>
            <a:custGeom>
              <a:avLst/>
              <a:gdLst>
                <a:gd name="T0" fmla="*/ 21 w 21"/>
                <a:gd name="T1" fmla="*/ 0 h 46"/>
                <a:gd name="T2" fmla="*/ 21 w 21"/>
                <a:gd name="T3" fmla="*/ 0 h 46"/>
                <a:gd name="T4" fmla="*/ 7 w 21"/>
                <a:gd name="T5" fmla="*/ 16 h 46"/>
                <a:gd name="T6" fmla="*/ 5 w 21"/>
                <a:gd name="T7" fmla="*/ 46 h 46"/>
                <a:gd name="T8" fmla="*/ 15 w 21"/>
                <a:gd name="T9" fmla="*/ 21 h 46"/>
                <a:gd name="T10" fmla="*/ 21 w 21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46">
                  <a:moveTo>
                    <a:pt x="21" y="0"/>
                  </a:moveTo>
                  <a:lnTo>
                    <a:pt x="21" y="0"/>
                  </a:lnTo>
                  <a:cubicBezTo>
                    <a:pt x="16" y="9"/>
                    <a:pt x="9" y="15"/>
                    <a:pt x="7" y="16"/>
                  </a:cubicBezTo>
                  <a:cubicBezTo>
                    <a:pt x="2" y="30"/>
                    <a:pt x="0" y="37"/>
                    <a:pt x="5" y="46"/>
                  </a:cubicBezTo>
                  <a:cubicBezTo>
                    <a:pt x="5" y="33"/>
                    <a:pt x="9" y="27"/>
                    <a:pt x="15" y="21"/>
                  </a:cubicBezTo>
                  <a:cubicBezTo>
                    <a:pt x="16" y="18"/>
                    <a:pt x="20" y="5"/>
                    <a:pt x="2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5" name="Freeform 1542"/>
            <p:cNvSpPr>
              <a:spLocks/>
            </p:cNvSpPr>
            <p:nvPr userDrawn="1"/>
          </p:nvSpPr>
          <p:spPr bwMode="auto">
            <a:xfrm>
              <a:off x="352" y="372"/>
              <a:ext cx="19" cy="21"/>
            </a:xfrm>
            <a:custGeom>
              <a:avLst/>
              <a:gdLst>
                <a:gd name="T0" fmla="*/ 18 w 44"/>
                <a:gd name="T1" fmla="*/ 0 h 47"/>
                <a:gd name="T2" fmla="*/ 18 w 44"/>
                <a:gd name="T3" fmla="*/ 0 h 47"/>
                <a:gd name="T4" fmla="*/ 0 w 44"/>
                <a:gd name="T5" fmla="*/ 4 h 47"/>
                <a:gd name="T6" fmla="*/ 28 w 44"/>
                <a:gd name="T7" fmla="*/ 21 h 47"/>
                <a:gd name="T8" fmla="*/ 12 w 44"/>
                <a:gd name="T9" fmla="*/ 38 h 47"/>
                <a:gd name="T10" fmla="*/ 23 w 44"/>
                <a:gd name="T11" fmla="*/ 40 h 47"/>
                <a:gd name="T12" fmla="*/ 9 w 44"/>
                <a:gd name="T13" fmla="*/ 37 h 47"/>
                <a:gd name="T14" fmla="*/ 33 w 44"/>
                <a:gd name="T15" fmla="*/ 38 h 47"/>
                <a:gd name="T16" fmla="*/ 18 w 44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47">
                  <a:moveTo>
                    <a:pt x="18" y="0"/>
                  </a:moveTo>
                  <a:lnTo>
                    <a:pt x="18" y="0"/>
                  </a:lnTo>
                  <a:cubicBezTo>
                    <a:pt x="13" y="0"/>
                    <a:pt x="5" y="1"/>
                    <a:pt x="0" y="4"/>
                  </a:cubicBezTo>
                  <a:cubicBezTo>
                    <a:pt x="17" y="2"/>
                    <a:pt x="26" y="9"/>
                    <a:pt x="28" y="21"/>
                  </a:cubicBezTo>
                  <a:cubicBezTo>
                    <a:pt x="29" y="29"/>
                    <a:pt x="24" y="39"/>
                    <a:pt x="12" y="38"/>
                  </a:cubicBezTo>
                  <a:cubicBezTo>
                    <a:pt x="13" y="39"/>
                    <a:pt x="17" y="41"/>
                    <a:pt x="23" y="40"/>
                  </a:cubicBezTo>
                  <a:cubicBezTo>
                    <a:pt x="17" y="43"/>
                    <a:pt x="12" y="40"/>
                    <a:pt x="9" y="37"/>
                  </a:cubicBezTo>
                  <a:cubicBezTo>
                    <a:pt x="12" y="45"/>
                    <a:pt x="26" y="47"/>
                    <a:pt x="33" y="38"/>
                  </a:cubicBezTo>
                  <a:cubicBezTo>
                    <a:pt x="44" y="24"/>
                    <a:pt x="33" y="2"/>
                    <a:pt x="1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6" name="Freeform 1543"/>
            <p:cNvSpPr>
              <a:spLocks/>
            </p:cNvSpPr>
            <p:nvPr userDrawn="1"/>
          </p:nvSpPr>
          <p:spPr bwMode="auto">
            <a:xfrm>
              <a:off x="331" y="370"/>
              <a:ext cx="10" cy="27"/>
            </a:xfrm>
            <a:custGeom>
              <a:avLst/>
              <a:gdLst>
                <a:gd name="T0" fmla="*/ 0 w 21"/>
                <a:gd name="T1" fmla="*/ 50 h 60"/>
                <a:gd name="T2" fmla="*/ 0 w 21"/>
                <a:gd name="T3" fmla="*/ 50 h 60"/>
                <a:gd name="T4" fmla="*/ 0 w 21"/>
                <a:gd name="T5" fmla="*/ 60 h 60"/>
                <a:gd name="T6" fmla="*/ 21 w 21"/>
                <a:gd name="T7" fmla="*/ 0 h 60"/>
                <a:gd name="T8" fmla="*/ 10 w 21"/>
                <a:gd name="T9" fmla="*/ 26 h 60"/>
                <a:gd name="T10" fmla="*/ 1 w 21"/>
                <a:gd name="T11" fmla="*/ 41 h 60"/>
                <a:gd name="T12" fmla="*/ 0 w 21"/>
                <a:gd name="T13" fmla="*/ 5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60">
                  <a:moveTo>
                    <a:pt x="0" y="50"/>
                  </a:moveTo>
                  <a:lnTo>
                    <a:pt x="0" y="50"/>
                  </a:lnTo>
                  <a:lnTo>
                    <a:pt x="0" y="60"/>
                  </a:lnTo>
                  <a:cubicBezTo>
                    <a:pt x="8" y="44"/>
                    <a:pt x="21" y="27"/>
                    <a:pt x="21" y="0"/>
                  </a:cubicBezTo>
                  <a:cubicBezTo>
                    <a:pt x="19" y="10"/>
                    <a:pt x="15" y="18"/>
                    <a:pt x="10" y="26"/>
                  </a:cubicBezTo>
                  <a:cubicBezTo>
                    <a:pt x="8" y="30"/>
                    <a:pt x="2" y="35"/>
                    <a:pt x="1" y="41"/>
                  </a:cubicBezTo>
                  <a:cubicBezTo>
                    <a:pt x="0" y="44"/>
                    <a:pt x="1" y="47"/>
                    <a:pt x="0" y="5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7" name="Freeform 1544"/>
            <p:cNvSpPr>
              <a:spLocks/>
            </p:cNvSpPr>
            <p:nvPr userDrawn="1"/>
          </p:nvSpPr>
          <p:spPr bwMode="auto">
            <a:xfrm>
              <a:off x="367" y="369"/>
              <a:ext cx="12" cy="11"/>
            </a:xfrm>
            <a:custGeom>
              <a:avLst/>
              <a:gdLst>
                <a:gd name="T0" fmla="*/ 5 w 25"/>
                <a:gd name="T1" fmla="*/ 0 h 24"/>
                <a:gd name="T2" fmla="*/ 5 w 25"/>
                <a:gd name="T3" fmla="*/ 0 h 24"/>
                <a:gd name="T4" fmla="*/ 17 w 25"/>
                <a:gd name="T5" fmla="*/ 12 h 24"/>
                <a:gd name="T6" fmla="*/ 0 w 25"/>
                <a:gd name="T7" fmla="*/ 3 h 24"/>
                <a:gd name="T8" fmla="*/ 9 w 25"/>
                <a:gd name="T9" fmla="*/ 15 h 24"/>
                <a:gd name="T10" fmla="*/ 25 w 25"/>
                <a:gd name="T11" fmla="*/ 24 h 24"/>
                <a:gd name="T12" fmla="*/ 5 w 25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24">
                  <a:moveTo>
                    <a:pt x="5" y="0"/>
                  </a:moveTo>
                  <a:lnTo>
                    <a:pt x="5" y="0"/>
                  </a:lnTo>
                  <a:cubicBezTo>
                    <a:pt x="7" y="2"/>
                    <a:pt x="14" y="8"/>
                    <a:pt x="17" y="12"/>
                  </a:cubicBezTo>
                  <a:cubicBezTo>
                    <a:pt x="12" y="10"/>
                    <a:pt x="6" y="5"/>
                    <a:pt x="0" y="3"/>
                  </a:cubicBezTo>
                  <a:cubicBezTo>
                    <a:pt x="1" y="4"/>
                    <a:pt x="8" y="14"/>
                    <a:pt x="9" y="15"/>
                  </a:cubicBezTo>
                  <a:cubicBezTo>
                    <a:pt x="15" y="17"/>
                    <a:pt x="21" y="20"/>
                    <a:pt x="25" y="24"/>
                  </a:cubicBezTo>
                  <a:cubicBezTo>
                    <a:pt x="25" y="7"/>
                    <a:pt x="18" y="2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8" name="Freeform 1545"/>
            <p:cNvSpPr>
              <a:spLocks/>
            </p:cNvSpPr>
            <p:nvPr userDrawn="1"/>
          </p:nvSpPr>
          <p:spPr bwMode="auto">
            <a:xfrm>
              <a:off x="376" y="369"/>
              <a:ext cx="4" cy="3"/>
            </a:xfrm>
            <a:custGeom>
              <a:avLst/>
              <a:gdLst>
                <a:gd name="T0" fmla="*/ 5 w 8"/>
                <a:gd name="T1" fmla="*/ 1 h 6"/>
                <a:gd name="T2" fmla="*/ 5 w 8"/>
                <a:gd name="T3" fmla="*/ 1 h 6"/>
                <a:gd name="T4" fmla="*/ 0 w 8"/>
                <a:gd name="T5" fmla="*/ 0 h 6"/>
                <a:gd name="T6" fmla="*/ 8 w 8"/>
                <a:gd name="T7" fmla="*/ 6 h 6"/>
                <a:gd name="T8" fmla="*/ 5 w 8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6">
                  <a:moveTo>
                    <a:pt x="5" y="1"/>
                  </a:moveTo>
                  <a:lnTo>
                    <a:pt x="5" y="1"/>
                  </a:lnTo>
                  <a:lnTo>
                    <a:pt x="0" y="0"/>
                  </a:lnTo>
                  <a:lnTo>
                    <a:pt x="8" y="6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9" name="Freeform 1546"/>
            <p:cNvSpPr>
              <a:spLocks/>
            </p:cNvSpPr>
            <p:nvPr userDrawn="1"/>
          </p:nvSpPr>
          <p:spPr bwMode="auto">
            <a:xfrm>
              <a:off x="375" y="370"/>
              <a:ext cx="11" cy="12"/>
            </a:xfrm>
            <a:custGeom>
              <a:avLst/>
              <a:gdLst>
                <a:gd name="T0" fmla="*/ 20 w 24"/>
                <a:gd name="T1" fmla="*/ 3 h 27"/>
                <a:gd name="T2" fmla="*/ 20 w 24"/>
                <a:gd name="T3" fmla="*/ 3 h 27"/>
                <a:gd name="T4" fmla="*/ 10 w 24"/>
                <a:gd name="T5" fmla="*/ 0 h 27"/>
                <a:gd name="T6" fmla="*/ 16 w 24"/>
                <a:gd name="T7" fmla="*/ 10 h 27"/>
                <a:gd name="T8" fmla="*/ 5 w 24"/>
                <a:gd name="T9" fmla="*/ 0 h 27"/>
                <a:gd name="T10" fmla="*/ 0 w 24"/>
                <a:gd name="T11" fmla="*/ 1 h 27"/>
                <a:gd name="T12" fmla="*/ 16 w 24"/>
                <a:gd name="T13" fmla="*/ 27 h 27"/>
                <a:gd name="T14" fmla="*/ 20 w 24"/>
                <a:gd name="T15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7">
                  <a:moveTo>
                    <a:pt x="20" y="3"/>
                  </a:moveTo>
                  <a:lnTo>
                    <a:pt x="20" y="3"/>
                  </a:lnTo>
                  <a:cubicBezTo>
                    <a:pt x="17" y="2"/>
                    <a:pt x="10" y="0"/>
                    <a:pt x="10" y="0"/>
                  </a:cubicBezTo>
                  <a:cubicBezTo>
                    <a:pt x="12" y="1"/>
                    <a:pt x="14" y="5"/>
                    <a:pt x="16" y="10"/>
                  </a:cubicBezTo>
                  <a:cubicBezTo>
                    <a:pt x="13" y="6"/>
                    <a:pt x="7" y="2"/>
                    <a:pt x="5" y="0"/>
                  </a:cubicBezTo>
                  <a:cubicBezTo>
                    <a:pt x="3" y="1"/>
                    <a:pt x="1" y="0"/>
                    <a:pt x="0" y="1"/>
                  </a:cubicBezTo>
                  <a:cubicBezTo>
                    <a:pt x="10" y="9"/>
                    <a:pt x="14" y="18"/>
                    <a:pt x="16" y="27"/>
                  </a:cubicBezTo>
                  <a:cubicBezTo>
                    <a:pt x="24" y="19"/>
                    <a:pt x="23" y="11"/>
                    <a:pt x="2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0" name="Freeform 1547"/>
            <p:cNvSpPr>
              <a:spLocks/>
            </p:cNvSpPr>
            <p:nvPr userDrawn="1"/>
          </p:nvSpPr>
          <p:spPr bwMode="auto">
            <a:xfrm>
              <a:off x="380" y="368"/>
              <a:ext cx="10" cy="24"/>
            </a:xfrm>
            <a:custGeom>
              <a:avLst/>
              <a:gdLst>
                <a:gd name="T0" fmla="*/ 11 w 22"/>
                <a:gd name="T1" fmla="*/ 0 h 53"/>
                <a:gd name="T2" fmla="*/ 11 w 22"/>
                <a:gd name="T3" fmla="*/ 0 h 53"/>
                <a:gd name="T4" fmla="*/ 11 w 22"/>
                <a:gd name="T5" fmla="*/ 7 h 53"/>
                <a:gd name="T6" fmla="*/ 5 w 22"/>
                <a:gd name="T7" fmla="*/ 34 h 53"/>
                <a:gd name="T8" fmla="*/ 3 w 22"/>
                <a:gd name="T9" fmla="*/ 30 h 53"/>
                <a:gd name="T10" fmla="*/ 1 w 22"/>
                <a:gd name="T11" fmla="*/ 41 h 53"/>
                <a:gd name="T12" fmla="*/ 11 w 22"/>
                <a:gd name="T13" fmla="*/ 53 h 53"/>
                <a:gd name="T14" fmla="*/ 13 w 22"/>
                <a:gd name="T15" fmla="*/ 32 h 53"/>
                <a:gd name="T16" fmla="*/ 11 w 22"/>
                <a:gd name="T1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53">
                  <a:moveTo>
                    <a:pt x="11" y="0"/>
                  </a:moveTo>
                  <a:lnTo>
                    <a:pt x="11" y="0"/>
                  </a:lnTo>
                  <a:cubicBezTo>
                    <a:pt x="11" y="0"/>
                    <a:pt x="11" y="4"/>
                    <a:pt x="11" y="7"/>
                  </a:cubicBezTo>
                  <a:cubicBezTo>
                    <a:pt x="13" y="15"/>
                    <a:pt x="15" y="26"/>
                    <a:pt x="5" y="34"/>
                  </a:cubicBezTo>
                  <a:cubicBezTo>
                    <a:pt x="4" y="32"/>
                    <a:pt x="4" y="31"/>
                    <a:pt x="3" y="30"/>
                  </a:cubicBezTo>
                  <a:cubicBezTo>
                    <a:pt x="1" y="32"/>
                    <a:pt x="0" y="38"/>
                    <a:pt x="1" y="41"/>
                  </a:cubicBezTo>
                  <a:cubicBezTo>
                    <a:pt x="3" y="47"/>
                    <a:pt x="6" y="51"/>
                    <a:pt x="11" y="53"/>
                  </a:cubicBezTo>
                  <a:cubicBezTo>
                    <a:pt x="7" y="45"/>
                    <a:pt x="12" y="33"/>
                    <a:pt x="13" y="32"/>
                  </a:cubicBezTo>
                  <a:cubicBezTo>
                    <a:pt x="17" y="21"/>
                    <a:pt x="22" y="9"/>
                    <a:pt x="1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1" name="Freeform 1548"/>
            <p:cNvSpPr>
              <a:spLocks/>
            </p:cNvSpPr>
            <p:nvPr userDrawn="1"/>
          </p:nvSpPr>
          <p:spPr bwMode="auto">
            <a:xfrm>
              <a:off x="331" y="368"/>
              <a:ext cx="9" cy="19"/>
            </a:xfrm>
            <a:custGeom>
              <a:avLst/>
              <a:gdLst>
                <a:gd name="T0" fmla="*/ 0 w 20"/>
                <a:gd name="T1" fmla="*/ 32 h 42"/>
                <a:gd name="T2" fmla="*/ 0 w 20"/>
                <a:gd name="T3" fmla="*/ 32 h 42"/>
                <a:gd name="T4" fmla="*/ 0 w 20"/>
                <a:gd name="T5" fmla="*/ 42 h 42"/>
                <a:gd name="T6" fmla="*/ 20 w 20"/>
                <a:gd name="T7" fmla="*/ 0 h 42"/>
                <a:gd name="T8" fmla="*/ 0 w 20"/>
                <a:gd name="T9" fmla="*/ 3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2">
                  <a:moveTo>
                    <a:pt x="0" y="32"/>
                  </a:moveTo>
                  <a:lnTo>
                    <a:pt x="0" y="32"/>
                  </a:lnTo>
                  <a:lnTo>
                    <a:pt x="0" y="42"/>
                  </a:lnTo>
                  <a:cubicBezTo>
                    <a:pt x="8" y="31"/>
                    <a:pt x="18" y="17"/>
                    <a:pt x="20" y="0"/>
                  </a:cubicBezTo>
                  <a:cubicBezTo>
                    <a:pt x="6" y="3"/>
                    <a:pt x="1" y="14"/>
                    <a:pt x="0" y="3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2" name="Freeform 1549"/>
            <p:cNvSpPr>
              <a:spLocks/>
            </p:cNvSpPr>
            <p:nvPr userDrawn="1"/>
          </p:nvSpPr>
          <p:spPr bwMode="auto">
            <a:xfrm>
              <a:off x="365" y="368"/>
              <a:ext cx="7" cy="5"/>
            </a:xfrm>
            <a:custGeom>
              <a:avLst/>
              <a:gdLst>
                <a:gd name="T0" fmla="*/ 9 w 16"/>
                <a:gd name="T1" fmla="*/ 4 h 11"/>
                <a:gd name="T2" fmla="*/ 9 w 16"/>
                <a:gd name="T3" fmla="*/ 4 h 11"/>
                <a:gd name="T4" fmla="*/ 0 w 16"/>
                <a:gd name="T5" fmla="*/ 0 h 11"/>
                <a:gd name="T6" fmla="*/ 5 w 16"/>
                <a:gd name="T7" fmla="*/ 5 h 11"/>
                <a:gd name="T8" fmla="*/ 16 w 16"/>
                <a:gd name="T9" fmla="*/ 11 h 11"/>
                <a:gd name="T10" fmla="*/ 9 w 16"/>
                <a:gd name="T11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1">
                  <a:moveTo>
                    <a:pt x="9" y="4"/>
                  </a:moveTo>
                  <a:lnTo>
                    <a:pt x="9" y="4"/>
                  </a:lnTo>
                  <a:cubicBezTo>
                    <a:pt x="6" y="3"/>
                    <a:pt x="3" y="2"/>
                    <a:pt x="0" y="0"/>
                  </a:cubicBezTo>
                  <a:cubicBezTo>
                    <a:pt x="2" y="2"/>
                    <a:pt x="4" y="4"/>
                    <a:pt x="5" y="5"/>
                  </a:cubicBezTo>
                  <a:cubicBezTo>
                    <a:pt x="8" y="6"/>
                    <a:pt x="14" y="9"/>
                    <a:pt x="16" y="11"/>
                  </a:cubicBezTo>
                  <a:cubicBezTo>
                    <a:pt x="16" y="10"/>
                    <a:pt x="10" y="5"/>
                    <a:pt x="9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3" name="Freeform 1550"/>
            <p:cNvSpPr>
              <a:spLocks/>
            </p:cNvSpPr>
            <p:nvPr userDrawn="1"/>
          </p:nvSpPr>
          <p:spPr bwMode="auto">
            <a:xfrm>
              <a:off x="344" y="368"/>
              <a:ext cx="1" cy="2"/>
            </a:xfrm>
            <a:custGeom>
              <a:avLst/>
              <a:gdLst>
                <a:gd name="T0" fmla="*/ 3 w 3"/>
                <a:gd name="T1" fmla="*/ 0 h 5"/>
                <a:gd name="T2" fmla="*/ 3 w 3"/>
                <a:gd name="T3" fmla="*/ 0 h 5"/>
                <a:gd name="T4" fmla="*/ 1 w 3"/>
                <a:gd name="T5" fmla="*/ 0 h 5"/>
                <a:gd name="T6" fmla="*/ 0 w 3"/>
                <a:gd name="T7" fmla="*/ 5 h 5"/>
                <a:gd name="T8" fmla="*/ 3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4" name="Freeform 1551"/>
            <p:cNvSpPr>
              <a:spLocks/>
            </p:cNvSpPr>
            <p:nvPr userDrawn="1"/>
          </p:nvSpPr>
          <p:spPr bwMode="auto">
            <a:xfrm>
              <a:off x="341" y="367"/>
              <a:ext cx="6" cy="11"/>
            </a:xfrm>
            <a:custGeom>
              <a:avLst/>
              <a:gdLst>
                <a:gd name="T0" fmla="*/ 15 w 15"/>
                <a:gd name="T1" fmla="*/ 1 h 23"/>
                <a:gd name="T2" fmla="*/ 15 w 15"/>
                <a:gd name="T3" fmla="*/ 1 h 23"/>
                <a:gd name="T4" fmla="*/ 11 w 15"/>
                <a:gd name="T5" fmla="*/ 1 h 23"/>
                <a:gd name="T6" fmla="*/ 5 w 15"/>
                <a:gd name="T7" fmla="*/ 12 h 23"/>
                <a:gd name="T8" fmla="*/ 7 w 15"/>
                <a:gd name="T9" fmla="*/ 1 h 23"/>
                <a:gd name="T10" fmla="*/ 1 w 15"/>
                <a:gd name="T11" fmla="*/ 1 h 23"/>
                <a:gd name="T12" fmla="*/ 0 w 15"/>
                <a:gd name="T13" fmla="*/ 23 h 23"/>
                <a:gd name="T14" fmla="*/ 8 w 15"/>
                <a:gd name="T15" fmla="*/ 15 h 23"/>
                <a:gd name="T16" fmla="*/ 15 w 15"/>
                <a:gd name="T17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23">
                  <a:moveTo>
                    <a:pt x="15" y="1"/>
                  </a:moveTo>
                  <a:lnTo>
                    <a:pt x="15" y="1"/>
                  </a:lnTo>
                  <a:lnTo>
                    <a:pt x="11" y="1"/>
                  </a:lnTo>
                  <a:cubicBezTo>
                    <a:pt x="10" y="3"/>
                    <a:pt x="9" y="6"/>
                    <a:pt x="5" y="12"/>
                  </a:cubicBezTo>
                  <a:cubicBezTo>
                    <a:pt x="6" y="6"/>
                    <a:pt x="7" y="1"/>
                    <a:pt x="7" y="1"/>
                  </a:cubicBezTo>
                  <a:cubicBezTo>
                    <a:pt x="7" y="1"/>
                    <a:pt x="3" y="0"/>
                    <a:pt x="1" y="1"/>
                  </a:cubicBezTo>
                  <a:cubicBezTo>
                    <a:pt x="2" y="10"/>
                    <a:pt x="1" y="16"/>
                    <a:pt x="0" y="23"/>
                  </a:cubicBezTo>
                  <a:cubicBezTo>
                    <a:pt x="3" y="22"/>
                    <a:pt x="7" y="16"/>
                    <a:pt x="8" y="15"/>
                  </a:cubicBezTo>
                  <a:cubicBezTo>
                    <a:pt x="11" y="11"/>
                    <a:pt x="14" y="5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5" name="Freeform 1552"/>
            <p:cNvSpPr>
              <a:spLocks/>
            </p:cNvSpPr>
            <p:nvPr userDrawn="1"/>
          </p:nvSpPr>
          <p:spPr bwMode="auto">
            <a:xfrm>
              <a:off x="345" y="367"/>
              <a:ext cx="9" cy="12"/>
            </a:xfrm>
            <a:custGeom>
              <a:avLst/>
              <a:gdLst>
                <a:gd name="T0" fmla="*/ 22 w 22"/>
                <a:gd name="T1" fmla="*/ 0 h 27"/>
                <a:gd name="T2" fmla="*/ 22 w 22"/>
                <a:gd name="T3" fmla="*/ 0 h 27"/>
                <a:gd name="T4" fmla="*/ 17 w 22"/>
                <a:gd name="T5" fmla="*/ 1 h 27"/>
                <a:gd name="T6" fmla="*/ 9 w 22"/>
                <a:gd name="T7" fmla="*/ 12 h 27"/>
                <a:gd name="T8" fmla="*/ 13 w 22"/>
                <a:gd name="T9" fmla="*/ 1 h 27"/>
                <a:gd name="T10" fmla="*/ 9 w 22"/>
                <a:gd name="T11" fmla="*/ 1 h 27"/>
                <a:gd name="T12" fmla="*/ 0 w 22"/>
                <a:gd name="T13" fmla="*/ 27 h 27"/>
                <a:gd name="T14" fmla="*/ 22 w 22"/>
                <a:gd name="T1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27">
                  <a:moveTo>
                    <a:pt x="22" y="0"/>
                  </a:moveTo>
                  <a:lnTo>
                    <a:pt x="22" y="0"/>
                  </a:lnTo>
                  <a:cubicBezTo>
                    <a:pt x="20" y="1"/>
                    <a:pt x="17" y="1"/>
                    <a:pt x="17" y="1"/>
                  </a:cubicBezTo>
                  <a:cubicBezTo>
                    <a:pt x="17" y="2"/>
                    <a:pt x="11" y="11"/>
                    <a:pt x="9" y="12"/>
                  </a:cubicBezTo>
                  <a:cubicBezTo>
                    <a:pt x="11" y="7"/>
                    <a:pt x="12" y="3"/>
                    <a:pt x="13" y="1"/>
                  </a:cubicBezTo>
                  <a:lnTo>
                    <a:pt x="9" y="1"/>
                  </a:lnTo>
                  <a:cubicBezTo>
                    <a:pt x="8" y="2"/>
                    <a:pt x="1" y="27"/>
                    <a:pt x="0" y="27"/>
                  </a:cubicBezTo>
                  <a:cubicBezTo>
                    <a:pt x="4" y="24"/>
                    <a:pt x="19" y="7"/>
                    <a:pt x="2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6" name="Freeform 1553"/>
            <p:cNvSpPr>
              <a:spLocks/>
            </p:cNvSpPr>
            <p:nvPr userDrawn="1"/>
          </p:nvSpPr>
          <p:spPr bwMode="auto">
            <a:xfrm>
              <a:off x="355" y="367"/>
              <a:ext cx="4" cy="1"/>
            </a:xfrm>
            <a:custGeom>
              <a:avLst/>
              <a:gdLst>
                <a:gd name="T0" fmla="*/ 2 w 10"/>
                <a:gd name="T1" fmla="*/ 0 h 3"/>
                <a:gd name="T2" fmla="*/ 2 w 10"/>
                <a:gd name="T3" fmla="*/ 0 h 3"/>
                <a:gd name="T4" fmla="*/ 0 w 10"/>
                <a:gd name="T5" fmla="*/ 0 h 3"/>
                <a:gd name="T6" fmla="*/ 0 w 10"/>
                <a:gd name="T7" fmla="*/ 1 h 3"/>
                <a:gd name="T8" fmla="*/ 10 w 10"/>
                <a:gd name="T9" fmla="*/ 3 h 3"/>
                <a:gd name="T10" fmla="*/ 2 w 10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3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7" name="Freeform 1554"/>
            <p:cNvSpPr>
              <a:spLocks/>
            </p:cNvSpPr>
            <p:nvPr userDrawn="1"/>
          </p:nvSpPr>
          <p:spPr bwMode="auto">
            <a:xfrm>
              <a:off x="352" y="365"/>
              <a:ext cx="18" cy="11"/>
            </a:xfrm>
            <a:custGeom>
              <a:avLst/>
              <a:gdLst>
                <a:gd name="T0" fmla="*/ 19 w 41"/>
                <a:gd name="T1" fmla="*/ 0 h 24"/>
                <a:gd name="T2" fmla="*/ 19 w 41"/>
                <a:gd name="T3" fmla="*/ 0 h 24"/>
                <a:gd name="T4" fmla="*/ 11 w 41"/>
                <a:gd name="T5" fmla="*/ 4 h 24"/>
                <a:gd name="T6" fmla="*/ 25 w 41"/>
                <a:gd name="T7" fmla="*/ 10 h 24"/>
                <a:gd name="T8" fmla="*/ 6 w 41"/>
                <a:gd name="T9" fmla="*/ 7 h 24"/>
                <a:gd name="T10" fmla="*/ 0 w 41"/>
                <a:gd name="T11" fmla="*/ 17 h 24"/>
                <a:gd name="T12" fmla="*/ 41 w 41"/>
                <a:gd name="T13" fmla="*/ 24 h 24"/>
                <a:gd name="T14" fmla="*/ 19 w 41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24">
                  <a:moveTo>
                    <a:pt x="19" y="0"/>
                  </a:moveTo>
                  <a:lnTo>
                    <a:pt x="19" y="0"/>
                  </a:lnTo>
                  <a:cubicBezTo>
                    <a:pt x="18" y="1"/>
                    <a:pt x="14" y="3"/>
                    <a:pt x="11" y="4"/>
                  </a:cubicBezTo>
                  <a:cubicBezTo>
                    <a:pt x="15" y="5"/>
                    <a:pt x="21" y="7"/>
                    <a:pt x="25" y="10"/>
                  </a:cubicBezTo>
                  <a:cubicBezTo>
                    <a:pt x="22" y="10"/>
                    <a:pt x="11" y="7"/>
                    <a:pt x="6" y="7"/>
                  </a:cubicBezTo>
                  <a:cubicBezTo>
                    <a:pt x="5" y="10"/>
                    <a:pt x="1" y="16"/>
                    <a:pt x="0" y="17"/>
                  </a:cubicBezTo>
                  <a:cubicBezTo>
                    <a:pt x="12" y="10"/>
                    <a:pt x="28" y="12"/>
                    <a:pt x="41" y="24"/>
                  </a:cubicBezTo>
                  <a:cubicBezTo>
                    <a:pt x="37" y="15"/>
                    <a:pt x="22" y="1"/>
                    <a:pt x="1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8" name="Freeform 1555"/>
            <p:cNvSpPr>
              <a:spLocks/>
            </p:cNvSpPr>
            <p:nvPr userDrawn="1"/>
          </p:nvSpPr>
          <p:spPr bwMode="auto">
            <a:xfrm>
              <a:off x="369" y="362"/>
              <a:ext cx="6" cy="2"/>
            </a:xfrm>
            <a:custGeom>
              <a:avLst/>
              <a:gdLst>
                <a:gd name="T0" fmla="*/ 0 w 14"/>
                <a:gd name="T1" fmla="*/ 0 h 5"/>
                <a:gd name="T2" fmla="*/ 0 w 14"/>
                <a:gd name="T3" fmla="*/ 0 h 5"/>
                <a:gd name="T4" fmla="*/ 5 w 14"/>
                <a:gd name="T5" fmla="*/ 4 h 5"/>
                <a:gd name="T6" fmla="*/ 14 w 14"/>
                <a:gd name="T7" fmla="*/ 5 h 5"/>
                <a:gd name="T8" fmla="*/ 8 w 14"/>
                <a:gd name="T9" fmla="*/ 2 h 5"/>
                <a:gd name="T10" fmla="*/ 0 w 1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5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3" y="3"/>
                    <a:pt x="5" y="4"/>
                  </a:cubicBezTo>
                  <a:cubicBezTo>
                    <a:pt x="7" y="4"/>
                    <a:pt x="10" y="5"/>
                    <a:pt x="14" y="5"/>
                  </a:cubicBezTo>
                  <a:cubicBezTo>
                    <a:pt x="13" y="5"/>
                    <a:pt x="8" y="2"/>
                    <a:pt x="8" y="2"/>
                  </a:cubicBezTo>
                  <a:cubicBezTo>
                    <a:pt x="5" y="2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9" name="Freeform 1556"/>
            <p:cNvSpPr>
              <a:spLocks/>
            </p:cNvSpPr>
            <p:nvPr userDrawn="1"/>
          </p:nvSpPr>
          <p:spPr bwMode="auto">
            <a:xfrm>
              <a:off x="371" y="362"/>
              <a:ext cx="13" cy="8"/>
            </a:xfrm>
            <a:custGeom>
              <a:avLst/>
              <a:gdLst>
                <a:gd name="T0" fmla="*/ 15 w 29"/>
                <a:gd name="T1" fmla="*/ 0 h 18"/>
                <a:gd name="T2" fmla="*/ 15 w 29"/>
                <a:gd name="T3" fmla="*/ 0 h 18"/>
                <a:gd name="T4" fmla="*/ 4 w 29"/>
                <a:gd name="T5" fmla="*/ 2 h 18"/>
                <a:gd name="T6" fmla="*/ 19 w 29"/>
                <a:gd name="T7" fmla="*/ 9 h 18"/>
                <a:gd name="T8" fmla="*/ 0 w 29"/>
                <a:gd name="T9" fmla="*/ 5 h 18"/>
                <a:gd name="T10" fmla="*/ 8 w 29"/>
                <a:gd name="T11" fmla="*/ 11 h 18"/>
                <a:gd name="T12" fmla="*/ 29 w 29"/>
                <a:gd name="T13" fmla="*/ 18 h 18"/>
                <a:gd name="T14" fmla="*/ 15 w 29"/>
                <a:gd name="T1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18">
                  <a:moveTo>
                    <a:pt x="15" y="0"/>
                  </a:moveTo>
                  <a:lnTo>
                    <a:pt x="15" y="0"/>
                  </a:lnTo>
                  <a:cubicBezTo>
                    <a:pt x="12" y="1"/>
                    <a:pt x="9" y="2"/>
                    <a:pt x="4" y="2"/>
                  </a:cubicBezTo>
                  <a:cubicBezTo>
                    <a:pt x="10" y="4"/>
                    <a:pt x="14" y="5"/>
                    <a:pt x="19" y="9"/>
                  </a:cubicBezTo>
                  <a:cubicBezTo>
                    <a:pt x="12" y="6"/>
                    <a:pt x="6" y="6"/>
                    <a:pt x="0" y="5"/>
                  </a:cubicBezTo>
                  <a:cubicBezTo>
                    <a:pt x="3" y="7"/>
                    <a:pt x="6" y="10"/>
                    <a:pt x="8" y="11"/>
                  </a:cubicBezTo>
                  <a:cubicBezTo>
                    <a:pt x="15" y="15"/>
                    <a:pt x="22" y="17"/>
                    <a:pt x="29" y="18"/>
                  </a:cubicBezTo>
                  <a:cubicBezTo>
                    <a:pt x="28" y="10"/>
                    <a:pt x="24" y="3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0" name="Freeform 1557"/>
            <p:cNvSpPr>
              <a:spLocks/>
            </p:cNvSpPr>
            <p:nvPr userDrawn="1"/>
          </p:nvSpPr>
          <p:spPr bwMode="auto">
            <a:xfrm>
              <a:off x="379" y="360"/>
              <a:ext cx="16" cy="27"/>
            </a:xfrm>
            <a:custGeom>
              <a:avLst/>
              <a:gdLst>
                <a:gd name="T0" fmla="*/ 3 w 36"/>
                <a:gd name="T1" fmla="*/ 0 h 59"/>
                <a:gd name="T2" fmla="*/ 3 w 36"/>
                <a:gd name="T3" fmla="*/ 0 h 59"/>
                <a:gd name="T4" fmla="*/ 0 w 36"/>
                <a:gd name="T5" fmla="*/ 3 h 59"/>
                <a:gd name="T6" fmla="*/ 12 w 36"/>
                <a:gd name="T7" fmla="*/ 14 h 59"/>
                <a:gd name="T8" fmla="*/ 21 w 36"/>
                <a:gd name="T9" fmla="*/ 25 h 59"/>
                <a:gd name="T10" fmla="*/ 19 w 36"/>
                <a:gd name="T11" fmla="*/ 43 h 59"/>
                <a:gd name="T12" fmla="*/ 30 w 36"/>
                <a:gd name="T13" fmla="*/ 55 h 59"/>
                <a:gd name="T14" fmla="*/ 18 w 36"/>
                <a:gd name="T15" fmla="*/ 46 h 59"/>
                <a:gd name="T16" fmla="*/ 23 w 36"/>
                <a:gd name="T17" fmla="*/ 58 h 59"/>
                <a:gd name="T18" fmla="*/ 36 w 36"/>
                <a:gd name="T19" fmla="*/ 55 h 59"/>
                <a:gd name="T20" fmla="*/ 27 w 36"/>
                <a:gd name="T21" fmla="*/ 15 h 59"/>
                <a:gd name="T22" fmla="*/ 3 w 36"/>
                <a:gd name="T2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59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2" y="2"/>
                    <a:pt x="0" y="3"/>
                  </a:cubicBezTo>
                  <a:cubicBezTo>
                    <a:pt x="7" y="5"/>
                    <a:pt x="11" y="12"/>
                    <a:pt x="12" y="14"/>
                  </a:cubicBezTo>
                  <a:cubicBezTo>
                    <a:pt x="15" y="15"/>
                    <a:pt x="19" y="19"/>
                    <a:pt x="21" y="25"/>
                  </a:cubicBezTo>
                  <a:cubicBezTo>
                    <a:pt x="23" y="31"/>
                    <a:pt x="22" y="36"/>
                    <a:pt x="19" y="43"/>
                  </a:cubicBezTo>
                  <a:cubicBezTo>
                    <a:pt x="19" y="49"/>
                    <a:pt x="23" y="55"/>
                    <a:pt x="30" y="55"/>
                  </a:cubicBezTo>
                  <a:cubicBezTo>
                    <a:pt x="23" y="56"/>
                    <a:pt x="19" y="52"/>
                    <a:pt x="18" y="46"/>
                  </a:cubicBezTo>
                  <a:cubicBezTo>
                    <a:pt x="16" y="51"/>
                    <a:pt x="19" y="56"/>
                    <a:pt x="23" y="58"/>
                  </a:cubicBezTo>
                  <a:cubicBezTo>
                    <a:pt x="28" y="59"/>
                    <a:pt x="33" y="59"/>
                    <a:pt x="36" y="55"/>
                  </a:cubicBezTo>
                  <a:cubicBezTo>
                    <a:pt x="18" y="52"/>
                    <a:pt x="34" y="29"/>
                    <a:pt x="27" y="15"/>
                  </a:cubicBezTo>
                  <a:cubicBezTo>
                    <a:pt x="23" y="9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1" name="Freeform 1558"/>
            <p:cNvSpPr>
              <a:spLocks/>
            </p:cNvSpPr>
            <p:nvPr userDrawn="1"/>
          </p:nvSpPr>
          <p:spPr bwMode="auto">
            <a:xfrm>
              <a:off x="361" y="360"/>
              <a:ext cx="15" cy="9"/>
            </a:xfrm>
            <a:custGeom>
              <a:avLst/>
              <a:gdLst>
                <a:gd name="T0" fmla="*/ 7 w 34"/>
                <a:gd name="T1" fmla="*/ 0 h 20"/>
                <a:gd name="T2" fmla="*/ 7 w 34"/>
                <a:gd name="T3" fmla="*/ 0 h 20"/>
                <a:gd name="T4" fmla="*/ 6 w 34"/>
                <a:gd name="T5" fmla="*/ 4 h 20"/>
                <a:gd name="T6" fmla="*/ 18 w 34"/>
                <a:gd name="T7" fmla="*/ 13 h 20"/>
                <a:gd name="T8" fmla="*/ 3 w 34"/>
                <a:gd name="T9" fmla="*/ 7 h 20"/>
                <a:gd name="T10" fmla="*/ 0 w 34"/>
                <a:gd name="T11" fmla="*/ 10 h 20"/>
                <a:gd name="T12" fmla="*/ 34 w 34"/>
                <a:gd name="T13" fmla="*/ 20 h 20"/>
                <a:gd name="T14" fmla="*/ 7 w 34"/>
                <a:gd name="T1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20">
                  <a:moveTo>
                    <a:pt x="7" y="0"/>
                  </a:moveTo>
                  <a:lnTo>
                    <a:pt x="7" y="0"/>
                  </a:lnTo>
                  <a:cubicBezTo>
                    <a:pt x="7" y="1"/>
                    <a:pt x="6" y="2"/>
                    <a:pt x="6" y="4"/>
                  </a:cubicBezTo>
                  <a:cubicBezTo>
                    <a:pt x="9" y="6"/>
                    <a:pt x="14" y="10"/>
                    <a:pt x="18" y="13"/>
                  </a:cubicBezTo>
                  <a:cubicBezTo>
                    <a:pt x="13" y="11"/>
                    <a:pt x="8" y="8"/>
                    <a:pt x="3" y="7"/>
                  </a:cubicBezTo>
                  <a:cubicBezTo>
                    <a:pt x="3" y="8"/>
                    <a:pt x="2" y="9"/>
                    <a:pt x="0" y="10"/>
                  </a:cubicBezTo>
                  <a:cubicBezTo>
                    <a:pt x="14" y="19"/>
                    <a:pt x="27" y="20"/>
                    <a:pt x="34" y="20"/>
                  </a:cubicBezTo>
                  <a:cubicBezTo>
                    <a:pt x="28" y="11"/>
                    <a:pt x="14" y="3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2" name="Freeform 1559"/>
            <p:cNvSpPr>
              <a:spLocks/>
            </p:cNvSpPr>
            <p:nvPr userDrawn="1"/>
          </p:nvSpPr>
          <p:spPr bwMode="auto">
            <a:xfrm>
              <a:off x="364" y="348"/>
              <a:ext cx="16" cy="16"/>
            </a:xfrm>
            <a:custGeom>
              <a:avLst/>
              <a:gdLst>
                <a:gd name="T0" fmla="*/ 1 w 35"/>
                <a:gd name="T1" fmla="*/ 0 h 35"/>
                <a:gd name="T2" fmla="*/ 1 w 35"/>
                <a:gd name="T3" fmla="*/ 0 h 35"/>
                <a:gd name="T4" fmla="*/ 1 w 35"/>
                <a:gd name="T5" fmla="*/ 7 h 35"/>
                <a:gd name="T6" fmla="*/ 9 w 35"/>
                <a:gd name="T7" fmla="*/ 19 h 35"/>
                <a:gd name="T8" fmla="*/ 1 w 35"/>
                <a:gd name="T9" fmla="*/ 11 h 35"/>
                <a:gd name="T10" fmla="*/ 0 w 35"/>
                <a:gd name="T11" fmla="*/ 25 h 35"/>
                <a:gd name="T12" fmla="*/ 7 w 35"/>
                <a:gd name="T13" fmla="*/ 29 h 35"/>
                <a:gd name="T14" fmla="*/ 35 w 35"/>
                <a:gd name="T15" fmla="*/ 23 h 35"/>
                <a:gd name="T16" fmla="*/ 9 w 35"/>
                <a:gd name="T17" fmla="*/ 26 h 35"/>
                <a:gd name="T18" fmla="*/ 30 w 35"/>
                <a:gd name="T19" fmla="*/ 24 h 35"/>
                <a:gd name="T20" fmla="*/ 8 w 35"/>
                <a:gd name="T21" fmla="*/ 8 h 35"/>
                <a:gd name="T22" fmla="*/ 1 w 35"/>
                <a:gd name="T2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35">
                  <a:moveTo>
                    <a:pt x="1" y="0"/>
                  </a:moveTo>
                  <a:lnTo>
                    <a:pt x="1" y="0"/>
                  </a:lnTo>
                  <a:lnTo>
                    <a:pt x="1" y="7"/>
                  </a:lnTo>
                  <a:cubicBezTo>
                    <a:pt x="2" y="12"/>
                    <a:pt x="7" y="17"/>
                    <a:pt x="9" y="19"/>
                  </a:cubicBezTo>
                  <a:cubicBezTo>
                    <a:pt x="6" y="18"/>
                    <a:pt x="2" y="13"/>
                    <a:pt x="1" y="11"/>
                  </a:cubicBezTo>
                  <a:cubicBezTo>
                    <a:pt x="1" y="18"/>
                    <a:pt x="1" y="21"/>
                    <a:pt x="0" y="25"/>
                  </a:cubicBezTo>
                  <a:cubicBezTo>
                    <a:pt x="1" y="26"/>
                    <a:pt x="5" y="28"/>
                    <a:pt x="7" y="29"/>
                  </a:cubicBezTo>
                  <a:cubicBezTo>
                    <a:pt x="20" y="35"/>
                    <a:pt x="32" y="30"/>
                    <a:pt x="35" y="23"/>
                  </a:cubicBezTo>
                  <a:cubicBezTo>
                    <a:pt x="30" y="27"/>
                    <a:pt x="19" y="32"/>
                    <a:pt x="9" y="26"/>
                  </a:cubicBezTo>
                  <a:cubicBezTo>
                    <a:pt x="17" y="29"/>
                    <a:pt x="25" y="28"/>
                    <a:pt x="30" y="24"/>
                  </a:cubicBezTo>
                  <a:cubicBezTo>
                    <a:pt x="23" y="24"/>
                    <a:pt x="11" y="21"/>
                    <a:pt x="8" y="8"/>
                  </a:cubicBezTo>
                  <a:cubicBezTo>
                    <a:pt x="6" y="6"/>
                    <a:pt x="2" y="3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3" name="Freeform 1560"/>
            <p:cNvSpPr>
              <a:spLocks/>
            </p:cNvSpPr>
            <p:nvPr userDrawn="1"/>
          </p:nvSpPr>
          <p:spPr bwMode="auto">
            <a:xfrm>
              <a:off x="365" y="332"/>
              <a:ext cx="6" cy="19"/>
            </a:xfrm>
            <a:custGeom>
              <a:avLst/>
              <a:gdLst>
                <a:gd name="T0" fmla="*/ 0 w 13"/>
                <a:gd name="T1" fmla="*/ 0 h 41"/>
                <a:gd name="T2" fmla="*/ 0 w 13"/>
                <a:gd name="T3" fmla="*/ 0 h 41"/>
                <a:gd name="T4" fmla="*/ 0 w 13"/>
                <a:gd name="T5" fmla="*/ 30 h 41"/>
                <a:gd name="T6" fmla="*/ 11 w 13"/>
                <a:gd name="T7" fmla="*/ 41 h 41"/>
                <a:gd name="T8" fmla="*/ 13 w 13"/>
                <a:gd name="T9" fmla="*/ 1 h 41"/>
                <a:gd name="T10" fmla="*/ 6 w 13"/>
                <a:gd name="T11" fmla="*/ 5 h 41"/>
                <a:gd name="T12" fmla="*/ 4 w 13"/>
                <a:gd name="T13" fmla="*/ 25 h 41"/>
                <a:gd name="T14" fmla="*/ 4 w 13"/>
                <a:gd name="T15" fmla="*/ 5 h 41"/>
                <a:gd name="T16" fmla="*/ 0 w 13"/>
                <a:gd name="T1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41">
                  <a:moveTo>
                    <a:pt x="0" y="0"/>
                  </a:moveTo>
                  <a:lnTo>
                    <a:pt x="0" y="0"/>
                  </a:lnTo>
                  <a:lnTo>
                    <a:pt x="0" y="30"/>
                  </a:lnTo>
                  <a:cubicBezTo>
                    <a:pt x="2" y="34"/>
                    <a:pt x="6" y="40"/>
                    <a:pt x="11" y="41"/>
                  </a:cubicBezTo>
                  <a:cubicBezTo>
                    <a:pt x="7" y="30"/>
                    <a:pt x="6" y="15"/>
                    <a:pt x="13" y="1"/>
                  </a:cubicBezTo>
                  <a:cubicBezTo>
                    <a:pt x="12" y="2"/>
                    <a:pt x="7" y="4"/>
                    <a:pt x="6" y="5"/>
                  </a:cubicBezTo>
                  <a:cubicBezTo>
                    <a:pt x="6" y="8"/>
                    <a:pt x="4" y="18"/>
                    <a:pt x="4" y="25"/>
                  </a:cubicBezTo>
                  <a:cubicBezTo>
                    <a:pt x="2" y="18"/>
                    <a:pt x="3" y="7"/>
                    <a:pt x="4" y="5"/>
                  </a:cubicBezTo>
                  <a:cubicBezTo>
                    <a:pt x="3" y="3"/>
                    <a:pt x="3" y="2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4" name="Freeform 1561"/>
            <p:cNvSpPr>
              <a:spLocks/>
            </p:cNvSpPr>
            <p:nvPr userDrawn="1"/>
          </p:nvSpPr>
          <p:spPr bwMode="auto">
            <a:xfrm>
              <a:off x="383" y="331"/>
              <a:ext cx="11" cy="20"/>
            </a:xfrm>
            <a:custGeom>
              <a:avLst/>
              <a:gdLst>
                <a:gd name="T0" fmla="*/ 11 w 26"/>
                <a:gd name="T1" fmla="*/ 1 h 44"/>
                <a:gd name="T2" fmla="*/ 11 w 26"/>
                <a:gd name="T3" fmla="*/ 1 h 44"/>
                <a:gd name="T4" fmla="*/ 12 w 26"/>
                <a:gd name="T5" fmla="*/ 28 h 44"/>
                <a:gd name="T6" fmla="*/ 6 w 26"/>
                <a:gd name="T7" fmla="*/ 0 h 44"/>
                <a:gd name="T8" fmla="*/ 0 w 26"/>
                <a:gd name="T9" fmla="*/ 5 h 44"/>
                <a:gd name="T10" fmla="*/ 0 w 26"/>
                <a:gd name="T11" fmla="*/ 32 h 44"/>
                <a:gd name="T12" fmla="*/ 13 w 26"/>
                <a:gd name="T13" fmla="*/ 44 h 44"/>
                <a:gd name="T14" fmla="*/ 25 w 26"/>
                <a:gd name="T15" fmla="*/ 33 h 44"/>
                <a:gd name="T16" fmla="*/ 21 w 26"/>
                <a:gd name="T17" fmla="*/ 4 h 44"/>
                <a:gd name="T18" fmla="*/ 11 w 26"/>
                <a:gd name="T19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44">
                  <a:moveTo>
                    <a:pt x="11" y="1"/>
                  </a:moveTo>
                  <a:lnTo>
                    <a:pt x="11" y="1"/>
                  </a:lnTo>
                  <a:cubicBezTo>
                    <a:pt x="11" y="6"/>
                    <a:pt x="13" y="20"/>
                    <a:pt x="12" y="28"/>
                  </a:cubicBezTo>
                  <a:cubicBezTo>
                    <a:pt x="10" y="23"/>
                    <a:pt x="6" y="2"/>
                    <a:pt x="6" y="0"/>
                  </a:cubicBezTo>
                  <a:cubicBezTo>
                    <a:pt x="5" y="3"/>
                    <a:pt x="2" y="3"/>
                    <a:pt x="0" y="5"/>
                  </a:cubicBezTo>
                  <a:cubicBezTo>
                    <a:pt x="0" y="9"/>
                    <a:pt x="0" y="30"/>
                    <a:pt x="0" y="32"/>
                  </a:cubicBezTo>
                  <a:cubicBezTo>
                    <a:pt x="2" y="43"/>
                    <a:pt x="10" y="41"/>
                    <a:pt x="13" y="44"/>
                  </a:cubicBezTo>
                  <a:cubicBezTo>
                    <a:pt x="18" y="41"/>
                    <a:pt x="26" y="39"/>
                    <a:pt x="25" y="33"/>
                  </a:cubicBezTo>
                  <a:cubicBezTo>
                    <a:pt x="24" y="22"/>
                    <a:pt x="22" y="13"/>
                    <a:pt x="21" y="4"/>
                  </a:cubicBezTo>
                  <a:cubicBezTo>
                    <a:pt x="17" y="2"/>
                    <a:pt x="14" y="3"/>
                    <a:pt x="1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5" name="Freeform 1562"/>
            <p:cNvSpPr>
              <a:spLocks/>
            </p:cNvSpPr>
            <p:nvPr userDrawn="1"/>
          </p:nvSpPr>
          <p:spPr bwMode="auto">
            <a:xfrm>
              <a:off x="395" y="327"/>
              <a:ext cx="16" cy="26"/>
            </a:xfrm>
            <a:custGeom>
              <a:avLst/>
              <a:gdLst>
                <a:gd name="T0" fmla="*/ 9 w 37"/>
                <a:gd name="T1" fmla="*/ 0 h 57"/>
                <a:gd name="T2" fmla="*/ 9 w 37"/>
                <a:gd name="T3" fmla="*/ 0 h 57"/>
                <a:gd name="T4" fmla="*/ 19 w 37"/>
                <a:gd name="T5" fmla="*/ 36 h 57"/>
                <a:gd name="T6" fmla="*/ 4 w 37"/>
                <a:gd name="T7" fmla="*/ 1 h 57"/>
                <a:gd name="T8" fmla="*/ 0 w 37"/>
                <a:gd name="T9" fmla="*/ 8 h 57"/>
                <a:gd name="T10" fmla="*/ 12 w 37"/>
                <a:gd name="T11" fmla="*/ 50 h 57"/>
                <a:gd name="T12" fmla="*/ 27 w 37"/>
                <a:gd name="T13" fmla="*/ 57 h 57"/>
                <a:gd name="T14" fmla="*/ 35 w 37"/>
                <a:gd name="T15" fmla="*/ 43 h 57"/>
                <a:gd name="T16" fmla="*/ 16 w 37"/>
                <a:gd name="T17" fmla="*/ 1 h 57"/>
                <a:gd name="T18" fmla="*/ 9 w 37"/>
                <a:gd name="T1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57">
                  <a:moveTo>
                    <a:pt x="9" y="0"/>
                  </a:moveTo>
                  <a:lnTo>
                    <a:pt x="9" y="0"/>
                  </a:lnTo>
                  <a:cubicBezTo>
                    <a:pt x="11" y="8"/>
                    <a:pt x="18" y="32"/>
                    <a:pt x="19" y="36"/>
                  </a:cubicBezTo>
                  <a:cubicBezTo>
                    <a:pt x="15" y="29"/>
                    <a:pt x="7" y="8"/>
                    <a:pt x="4" y="1"/>
                  </a:cubicBezTo>
                  <a:cubicBezTo>
                    <a:pt x="3" y="4"/>
                    <a:pt x="1" y="6"/>
                    <a:pt x="0" y="8"/>
                  </a:cubicBezTo>
                  <a:cubicBezTo>
                    <a:pt x="2" y="19"/>
                    <a:pt x="11" y="46"/>
                    <a:pt x="12" y="50"/>
                  </a:cubicBezTo>
                  <a:cubicBezTo>
                    <a:pt x="14" y="56"/>
                    <a:pt x="23" y="54"/>
                    <a:pt x="27" y="57"/>
                  </a:cubicBezTo>
                  <a:cubicBezTo>
                    <a:pt x="29" y="54"/>
                    <a:pt x="37" y="50"/>
                    <a:pt x="35" y="43"/>
                  </a:cubicBezTo>
                  <a:cubicBezTo>
                    <a:pt x="32" y="34"/>
                    <a:pt x="21" y="9"/>
                    <a:pt x="16" y="1"/>
                  </a:cubicBezTo>
                  <a:cubicBezTo>
                    <a:pt x="15" y="1"/>
                    <a:pt x="11" y="1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6" name="Freeform 1563"/>
            <p:cNvSpPr>
              <a:spLocks/>
            </p:cNvSpPr>
            <p:nvPr userDrawn="1"/>
          </p:nvSpPr>
          <p:spPr bwMode="auto">
            <a:xfrm>
              <a:off x="405" y="320"/>
              <a:ext cx="21" cy="29"/>
            </a:xfrm>
            <a:custGeom>
              <a:avLst/>
              <a:gdLst>
                <a:gd name="T0" fmla="*/ 14 w 47"/>
                <a:gd name="T1" fmla="*/ 2 h 63"/>
                <a:gd name="T2" fmla="*/ 14 w 47"/>
                <a:gd name="T3" fmla="*/ 2 h 63"/>
                <a:gd name="T4" fmla="*/ 3 w 47"/>
                <a:gd name="T5" fmla="*/ 0 h 63"/>
                <a:gd name="T6" fmla="*/ 28 w 47"/>
                <a:gd name="T7" fmla="*/ 40 h 63"/>
                <a:gd name="T8" fmla="*/ 2 w 47"/>
                <a:gd name="T9" fmla="*/ 8 h 63"/>
                <a:gd name="T10" fmla="*/ 0 w 47"/>
                <a:gd name="T11" fmla="*/ 15 h 63"/>
                <a:gd name="T12" fmla="*/ 25 w 47"/>
                <a:gd name="T13" fmla="*/ 59 h 63"/>
                <a:gd name="T14" fmla="*/ 40 w 47"/>
                <a:gd name="T15" fmla="*/ 62 h 63"/>
                <a:gd name="T16" fmla="*/ 45 w 47"/>
                <a:gd name="T17" fmla="*/ 48 h 63"/>
                <a:gd name="T18" fmla="*/ 14 w 47"/>
                <a:gd name="T19" fmla="*/ 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63">
                  <a:moveTo>
                    <a:pt x="14" y="2"/>
                  </a:moveTo>
                  <a:lnTo>
                    <a:pt x="14" y="2"/>
                  </a:lnTo>
                  <a:cubicBezTo>
                    <a:pt x="11" y="2"/>
                    <a:pt x="7" y="2"/>
                    <a:pt x="3" y="0"/>
                  </a:cubicBezTo>
                  <a:cubicBezTo>
                    <a:pt x="4" y="1"/>
                    <a:pt x="24" y="31"/>
                    <a:pt x="28" y="40"/>
                  </a:cubicBezTo>
                  <a:cubicBezTo>
                    <a:pt x="23" y="36"/>
                    <a:pt x="7" y="14"/>
                    <a:pt x="2" y="8"/>
                  </a:cubicBezTo>
                  <a:cubicBezTo>
                    <a:pt x="2" y="10"/>
                    <a:pt x="0" y="12"/>
                    <a:pt x="0" y="15"/>
                  </a:cubicBezTo>
                  <a:cubicBezTo>
                    <a:pt x="3" y="21"/>
                    <a:pt x="23" y="57"/>
                    <a:pt x="25" y="59"/>
                  </a:cubicBezTo>
                  <a:cubicBezTo>
                    <a:pt x="30" y="63"/>
                    <a:pt x="35" y="60"/>
                    <a:pt x="40" y="62"/>
                  </a:cubicBezTo>
                  <a:cubicBezTo>
                    <a:pt x="42" y="58"/>
                    <a:pt x="47" y="55"/>
                    <a:pt x="45" y="48"/>
                  </a:cubicBezTo>
                  <a:cubicBezTo>
                    <a:pt x="44" y="42"/>
                    <a:pt x="18" y="7"/>
                    <a:pt x="1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7" name="Freeform 1564"/>
            <p:cNvSpPr>
              <a:spLocks/>
            </p:cNvSpPr>
            <p:nvPr userDrawn="1"/>
          </p:nvSpPr>
          <p:spPr bwMode="auto">
            <a:xfrm>
              <a:off x="363" y="314"/>
              <a:ext cx="11" cy="19"/>
            </a:xfrm>
            <a:custGeom>
              <a:avLst/>
              <a:gdLst>
                <a:gd name="T0" fmla="*/ 1 w 24"/>
                <a:gd name="T1" fmla="*/ 30 h 43"/>
                <a:gd name="T2" fmla="*/ 1 w 24"/>
                <a:gd name="T3" fmla="*/ 30 h 43"/>
                <a:gd name="T4" fmla="*/ 9 w 24"/>
                <a:gd name="T5" fmla="*/ 43 h 43"/>
                <a:gd name="T6" fmla="*/ 21 w 24"/>
                <a:gd name="T7" fmla="*/ 35 h 43"/>
                <a:gd name="T8" fmla="*/ 24 w 24"/>
                <a:gd name="T9" fmla="*/ 4 h 43"/>
                <a:gd name="T10" fmla="*/ 19 w 24"/>
                <a:gd name="T11" fmla="*/ 6 h 43"/>
                <a:gd name="T12" fmla="*/ 11 w 24"/>
                <a:gd name="T13" fmla="*/ 27 h 43"/>
                <a:gd name="T14" fmla="*/ 14 w 24"/>
                <a:gd name="T15" fmla="*/ 4 h 43"/>
                <a:gd name="T16" fmla="*/ 10 w 24"/>
                <a:gd name="T17" fmla="*/ 0 h 43"/>
                <a:gd name="T18" fmla="*/ 1 w 24"/>
                <a:gd name="T19" fmla="*/ 3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43">
                  <a:moveTo>
                    <a:pt x="1" y="30"/>
                  </a:moveTo>
                  <a:lnTo>
                    <a:pt x="1" y="30"/>
                  </a:lnTo>
                  <a:cubicBezTo>
                    <a:pt x="0" y="37"/>
                    <a:pt x="6" y="38"/>
                    <a:pt x="9" y="43"/>
                  </a:cubicBezTo>
                  <a:cubicBezTo>
                    <a:pt x="13" y="40"/>
                    <a:pt x="21" y="39"/>
                    <a:pt x="21" y="35"/>
                  </a:cubicBezTo>
                  <a:cubicBezTo>
                    <a:pt x="22" y="29"/>
                    <a:pt x="24" y="11"/>
                    <a:pt x="24" y="4"/>
                  </a:cubicBezTo>
                  <a:cubicBezTo>
                    <a:pt x="22" y="5"/>
                    <a:pt x="20" y="5"/>
                    <a:pt x="19" y="6"/>
                  </a:cubicBezTo>
                  <a:cubicBezTo>
                    <a:pt x="17" y="11"/>
                    <a:pt x="13" y="23"/>
                    <a:pt x="11" y="27"/>
                  </a:cubicBezTo>
                  <a:cubicBezTo>
                    <a:pt x="12" y="21"/>
                    <a:pt x="14" y="4"/>
                    <a:pt x="14" y="4"/>
                  </a:cubicBezTo>
                  <a:cubicBezTo>
                    <a:pt x="14" y="4"/>
                    <a:pt x="11" y="1"/>
                    <a:pt x="10" y="0"/>
                  </a:cubicBezTo>
                  <a:cubicBezTo>
                    <a:pt x="7" y="8"/>
                    <a:pt x="4" y="19"/>
                    <a:pt x="1" y="3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8" name="Freeform 1565"/>
            <p:cNvSpPr>
              <a:spLocks/>
            </p:cNvSpPr>
            <p:nvPr userDrawn="1"/>
          </p:nvSpPr>
          <p:spPr bwMode="auto">
            <a:xfrm>
              <a:off x="375" y="313"/>
              <a:ext cx="10" cy="20"/>
            </a:xfrm>
            <a:custGeom>
              <a:avLst/>
              <a:gdLst>
                <a:gd name="T0" fmla="*/ 8 w 23"/>
                <a:gd name="T1" fmla="*/ 3 h 46"/>
                <a:gd name="T2" fmla="*/ 8 w 23"/>
                <a:gd name="T3" fmla="*/ 3 h 46"/>
                <a:gd name="T4" fmla="*/ 6 w 23"/>
                <a:gd name="T5" fmla="*/ 0 h 46"/>
                <a:gd name="T6" fmla="*/ 2 w 23"/>
                <a:gd name="T7" fmla="*/ 6 h 46"/>
                <a:gd name="T8" fmla="*/ 0 w 23"/>
                <a:gd name="T9" fmla="*/ 36 h 46"/>
                <a:gd name="T10" fmla="*/ 11 w 23"/>
                <a:gd name="T11" fmla="*/ 46 h 46"/>
                <a:gd name="T12" fmla="*/ 23 w 23"/>
                <a:gd name="T13" fmla="*/ 35 h 46"/>
                <a:gd name="T14" fmla="*/ 19 w 23"/>
                <a:gd name="T15" fmla="*/ 8 h 46"/>
                <a:gd name="T16" fmla="*/ 17 w 23"/>
                <a:gd name="T17" fmla="*/ 10 h 46"/>
                <a:gd name="T18" fmla="*/ 13 w 23"/>
                <a:gd name="T19" fmla="*/ 6 h 46"/>
                <a:gd name="T20" fmla="*/ 11 w 23"/>
                <a:gd name="T21" fmla="*/ 29 h 46"/>
                <a:gd name="T22" fmla="*/ 8 w 23"/>
                <a:gd name="T23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46">
                  <a:moveTo>
                    <a:pt x="8" y="3"/>
                  </a:moveTo>
                  <a:lnTo>
                    <a:pt x="8" y="3"/>
                  </a:lnTo>
                  <a:cubicBezTo>
                    <a:pt x="7" y="2"/>
                    <a:pt x="6" y="2"/>
                    <a:pt x="6" y="0"/>
                  </a:cubicBezTo>
                  <a:cubicBezTo>
                    <a:pt x="5" y="3"/>
                    <a:pt x="3" y="5"/>
                    <a:pt x="2" y="6"/>
                  </a:cubicBezTo>
                  <a:cubicBezTo>
                    <a:pt x="2" y="11"/>
                    <a:pt x="0" y="33"/>
                    <a:pt x="0" y="36"/>
                  </a:cubicBezTo>
                  <a:cubicBezTo>
                    <a:pt x="0" y="42"/>
                    <a:pt x="6" y="43"/>
                    <a:pt x="11" y="46"/>
                  </a:cubicBezTo>
                  <a:cubicBezTo>
                    <a:pt x="16" y="42"/>
                    <a:pt x="23" y="41"/>
                    <a:pt x="23" y="35"/>
                  </a:cubicBezTo>
                  <a:cubicBezTo>
                    <a:pt x="22" y="27"/>
                    <a:pt x="20" y="14"/>
                    <a:pt x="19" y="8"/>
                  </a:cubicBezTo>
                  <a:cubicBezTo>
                    <a:pt x="19" y="8"/>
                    <a:pt x="18" y="9"/>
                    <a:pt x="17" y="10"/>
                  </a:cubicBezTo>
                  <a:cubicBezTo>
                    <a:pt x="15" y="7"/>
                    <a:pt x="14" y="7"/>
                    <a:pt x="13" y="6"/>
                  </a:cubicBezTo>
                  <a:cubicBezTo>
                    <a:pt x="12" y="9"/>
                    <a:pt x="12" y="21"/>
                    <a:pt x="11" y="29"/>
                  </a:cubicBezTo>
                  <a:cubicBezTo>
                    <a:pt x="9" y="21"/>
                    <a:pt x="9" y="11"/>
                    <a:pt x="8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9" name="Freeform 1566"/>
            <p:cNvSpPr>
              <a:spLocks/>
            </p:cNvSpPr>
            <p:nvPr userDrawn="1"/>
          </p:nvSpPr>
          <p:spPr bwMode="auto">
            <a:xfrm>
              <a:off x="387" y="313"/>
              <a:ext cx="1" cy="6"/>
            </a:xfrm>
            <a:custGeom>
              <a:avLst/>
              <a:gdLst>
                <a:gd name="T0" fmla="*/ 1 w 4"/>
                <a:gd name="T1" fmla="*/ 0 h 12"/>
                <a:gd name="T2" fmla="*/ 1 w 4"/>
                <a:gd name="T3" fmla="*/ 0 h 12"/>
                <a:gd name="T4" fmla="*/ 0 w 4"/>
                <a:gd name="T5" fmla="*/ 1 h 12"/>
                <a:gd name="T6" fmla="*/ 4 w 4"/>
                <a:gd name="T7" fmla="*/ 12 h 12"/>
                <a:gd name="T8" fmla="*/ 1 w 4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2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4" y="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0" name="Freeform 1567"/>
            <p:cNvSpPr>
              <a:spLocks/>
            </p:cNvSpPr>
            <p:nvPr userDrawn="1"/>
          </p:nvSpPr>
          <p:spPr bwMode="auto">
            <a:xfrm>
              <a:off x="384" y="312"/>
              <a:ext cx="13" cy="19"/>
            </a:xfrm>
            <a:custGeom>
              <a:avLst/>
              <a:gdLst>
                <a:gd name="T0" fmla="*/ 8 w 29"/>
                <a:gd name="T1" fmla="*/ 0 h 42"/>
                <a:gd name="T2" fmla="*/ 8 w 29"/>
                <a:gd name="T3" fmla="*/ 0 h 42"/>
                <a:gd name="T4" fmla="*/ 13 w 29"/>
                <a:gd name="T5" fmla="*/ 24 h 42"/>
                <a:gd name="T6" fmla="*/ 4 w 29"/>
                <a:gd name="T7" fmla="*/ 4 h 42"/>
                <a:gd name="T8" fmla="*/ 0 w 29"/>
                <a:gd name="T9" fmla="*/ 7 h 42"/>
                <a:gd name="T10" fmla="*/ 5 w 29"/>
                <a:gd name="T11" fmla="*/ 35 h 42"/>
                <a:gd name="T12" fmla="*/ 19 w 29"/>
                <a:gd name="T13" fmla="*/ 42 h 42"/>
                <a:gd name="T14" fmla="*/ 25 w 29"/>
                <a:gd name="T15" fmla="*/ 25 h 42"/>
                <a:gd name="T16" fmla="*/ 15 w 29"/>
                <a:gd name="T17" fmla="*/ 3 h 42"/>
                <a:gd name="T18" fmla="*/ 8 w 29"/>
                <a:gd name="T1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42">
                  <a:moveTo>
                    <a:pt x="8" y="0"/>
                  </a:moveTo>
                  <a:lnTo>
                    <a:pt x="8" y="0"/>
                  </a:lnTo>
                  <a:cubicBezTo>
                    <a:pt x="10" y="7"/>
                    <a:pt x="13" y="19"/>
                    <a:pt x="13" y="24"/>
                  </a:cubicBezTo>
                  <a:cubicBezTo>
                    <a:pt x="10" y="18"/>
                    <a:pt x="6" y="9"/>
                    <a:pt x="4" y="4"/>
                  </a:cubicBezTo>
                  <a:lnTo>
                    <a:pt x="0" y="7"/>
                  </a:lnTo>
                  <a:cubicBezTo>
                    <a:pt x="1" y="14"/>
                    <a:pt x="4" y="31"/>
                    <a:pt x="5" y="35"/>
                  </a:cubicBezTo>
                  <a:cubicBezTo>
                    <a:pt x="7" y="41"/>
                    <a:pt x="14" y="40"/>
                    <a:pt x="19" y="42"/>
                  </a:cubicBezTo>
                  <a:cubicBezTo>
                    <a:pt x="22" y="37"/>
                    <a:pt x="29" y="34"/>
                    <a:pt x="25" y="25"/>
                  </a:cubicBezTo>
                  <a:cubicBezTo>
                    <a:pt x="23" y="20"/>
                    <a:pt x="16" y="6"/>
                    <a:pt x="15" y="3"/>
                  </a:cubicBezTo>
                  <a:cubicBezTo>
                    <a:pt x="13" y="2"/>
                    <a:pt x="11" y="3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1" name="Freeform 1568"/>
            <p:cNvSpPr>
              <a:spLocks/>
            </p:cNvSpPr>
            <p:nvPr userDrawn="1"/>
          </p:nvSpPr>
          <p:spPr bwMode="auto">
            <a:xfrm>
              <a:off x="365" y="311"/>
              <a:ext cx="2" cy="9"/>
            </a:xfrm>
            <a:custGeom>
              <a:avLst/>
              <a:gdLst>
                <a:gd name="T0" fmla="*/ 5 w 5"/>
                <a:gd name="T1" fmla="*/ 3 h 20"/>
                <a:gd name="T2" fmla="*/ 5 w 5"/>
                <a:gd name="T3" fmla="*/ 3 h 20"/>
                <a:gd name="T4" fmla="*/ 5 w 5"/>
                <a:gd name="T5" fmla="*/ 0 h 20"/>
                <a:gd name="T6" fmla="*/ 0 w 5"/>
                <a:gd name="T7" fmla="*/ 2 h 20"/>
                <a:gd name="T8" fmla="*/ 0 w 5"/>
                <a:gd name="T9" fmla="*/ 20 h 20"/>
                <a:gd name="T10" fmla="*/ 5 w 5"/>
                <a:gd name="T11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0">
                  <a:moveTo>
                    <a:pt x="5" y="3"/>
                  </a:moveTo>
                  <a:lnTo>
                    <a:pt x="5" y="3"/>
                  </a:lnTo>
                  <a:cubicBezTo>
                    <a:pt x="5" y="2"/>
                    <a:pt x="4" y="1"/>
                    <a:pt x="5" y="0"/>
                  </a:cubicBezTo>
                  <a:cubicBezTo>
                    <a:pt x="4" y="1"/>
                    <a:pt x="2" y="2"/>
                    <a:pt x="0" y="2"/>
                  </a:cubicBezTo>
                  <a:lnTo>
                    <a:pt x="0" y="20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2" name="Freeform 1569"/>
            <p:cNvSpPr>
              <a:spLocks/>
            </p:cNvSpPr>
            <p:nvPr userDrawn="1"/>
          </p:nvSpPr>
          <p:spPr bwMode="auto">
            <a:xfrm>
              <a:off x="392" y="309"/>
              <a:ext cx="14" cy="18"/>
            </a:xfrm>
            <a:custGeom>
              <a:avLst/>
              <a:gdLst>
                <a:gd name="T0" fmla="*/ 13 w 32"/>
                <a:gd name="T1" fmla="*/ 0 h 39"/>
                <a:gd name="T2" fmla="*/ 13 w 32"/>
                <a:gd name="T3" fmla="*/ 0 h 39"/>
                <a:gd name="T4" fmla="*/ 9 w 32"/>
                <a:gd name="T5" fmla="*/ 5 h 39"/>
                <a:gd name="T6" fmla="*/ 18 w 32"/>
                <a:gd name="T7" fmla="*/ 25 h 39"/>
                <a:gd name="T8" fmla="*/ 6 w 32"/>
                <a:gd name="T9" fmla="*/ 8 h 39"/>
                <a:gd name="T10" fmla="*/ 0 w 32"/>
                <a:gd name="T11" fmla="*/ 9 h 39"/>
                <a:gd name="T12" fmla="*/ 11 w 32"/>
                <a:gd name="T13" fmla="*/ 34 h 39"/>
                <a:gd name="T14" fmla="*/ 26 w 32"/>
                <a:gd name="T15" fmla="*/ 39 h 39"/>
                <a:gd name="T16" fmla="*/ 29 w 32"/>
                <a:gd name="T17" fmla="*/ 25 h 39"/>
                <a:gd name="T18" fmla="*/ 13 w 32"/>
                <a:gd name="T1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9">
                  <a:moveTo>
                    <a:pt x="13" y="0"/>
                  </a:moveTo>
                  <a:lnTo>
                    <a:pt x="13" y="0"/>
                  </a:lnTo>
                  <a:cubicBezTo>
                    <a:pt x="12" y="2"/>
                    <a:pt x="10" y="3"/>
                    <a:pt x="9" y="5"/>
                  </a:cubicBezTo>
                  <a:cubicBezTo>
                    <a:pt x="12" y="11"/>
                    <a:pt x="16" y="20"/>
                    <a:pt x="18" y="25"/>
                  </a:cubicBezTo>
                  <a:cubicBezTo>
                    <a:pt x="15" y="23"/>
                    <a:pt x="8" y="11"/>
                    <a:pt x="6" y="8"/>
                  </a:cubicBezTo>
                  <a:cubicBezTo>
                    <a:pt x="4" y="8"/>
                    <a:pt x="2" y="9"/>
                    <a:pt x="0" y="9"/>
                  </a:cubicBezTo>
                  <a:cubicBezTo>
                    <a:pt x="2" y="15"/>
                    <a:pt x="6" y="24"/>
                    <a:pt x="11" y="34"/>
                  </a:cubicBezTo>
                  <a:cubicBezTo>
                    <a:pt x="14" y="39"/>
                    <a:pt x="21" y="38"/>
                    <a:pt x="26" y="39"/>
                  </a:cubicBezTo>
                  <a:cubicBezTo>
                    <a:pt x="28" y="33"/>
                    <a:pt x="32" y="30"/>
                    <a:pt x="29" y="25"/>
                  </a:cubicBezTo>
                  <a:cubicBezTo>
                    <a:pt x="26" y="18"/>
                    <a:pt x="17" y="6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3" name="Freeform 1570"/>
            <p:cNvSpPr>
              <a:spLocks/>
            </p:cNvSpPr>
            <p:nvPr userDrawn="1"/>
          </p:nvSpPr>
          <p:spPr bwMode="auto">
            <a:xfrm>
              <a:off x="397" y="305"/>
              <a:ext cx="18" cy="15"/>
            </a:xfrm>
            <a:custGeom>
              <a:avLst/>
              <a:gdLst>
                <a:gd name="T0" fmla="*/ 14 w 40"/>
                <a:gd name="T1" fmla="*/ 0 h 33"/>
                <a:gd name="T2" fmla="*/ 14 w 40"/>
                <a:gd name="T3" fmla="*/ 0 h 33"/>
                <a:gd name="T4" fmla="*/ 10 w 40"/>
                <a:gd name="T5" fmla="*/ 2 h 33"/>
                <a:gd name="T6" fmla="*/ 24 w 40"/>
                <a:gd name="T7" fmla="*/ 19 h 33"/>
                <a:gd name="T8" fmla="*/ 5 w 40"/>
                <a:gd name="T9" fmla="*/ 3 h 33"/>
                <a:gd name="T10" fmla="*/ 0 w 40"/>
                <a:gd name="T11" fmla="*/ 1 h 33"/>
                <a:gd name="T12" fmla="*/ 1 w 40"/>
                <a:gd name="T13" fmla="*/ 6 h 33"/>
                <a:gd name="T14" fmla="*/ 18 w 40"/>
                <a:gd name="T15" fmla="*/ 28 h 33"/>
                <a:gd name="T16" fmla="*/ 35 w 40"/>
                <a:gd name="T17" fmla="*/ 33 h 33"/>
                <a:gd name="T18" fmla="*/ 35 w 40"/>
                <a:gd name="T19" fmla="*/ 15 h 33"/>
                <a:gd name="T20" fmla="*/ 14 w 40"/>
                <a:gd name="T2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33">
                  <a:moveTo>
                    <a:pt x="14" y="0"/>
                  </a:moveTo>
                  <a:lnTo>
                    <a:pt x="14" y="0"/>
                  </a:lnTo>
                  <a:cubicBezTo>
                    <a:pt x="12" y="1"/>
                    <a:pt x="11" y="1"/>
                    <a:pt x="10" y="2"/>
                  </a:cubicBezTo>
                  <a:cubicBezTo>
                    <a:pt x="15" y="6"/>
                    <a:pt x="19" y="13"/>
                    <a:pt x="24" y="19"/>
                  </a:cubicBezTo>
                  <a:cubicBezTo>
                    <a:pt x="19" y="15"/>
                    <a:pt x="6" y="4"/>
                    <a:pt x="5" y="3"/>
                  </a:cubicBezTo>
                  <a:cubicBezTo>
                    <a:pt x="3" y="3"/>
                    <a:pt x="2" y="2"/>
                    <a:pt x="0" y="1"/>
                  </a:cubicBezTo>
                  <a:cubicBezTo>
                    <a:pt x="1" y="3"/>
                    <a:pt x="1" y="5"/>
                    <a:pt x="1" y="6"/>
                  </a:cubicBezTo>
                  <a:cubicBezTo>
                    <a:pt x="4" y="11"/>
                    <a:pt x="14" y="24"/>
                    <a:pt x="18" y="28"/>
                  </a:cubicBezTo>
                  <a:cubicBezTo>
                    <a:pt x="22" y="32"/>
                    <a:pt x="28" y="32"/>
                    <a:pt x="35" y="33"/>
                  </a:cubicBezTo>
                  <a:cubicBezTo>
                    <a:pt x="37" y="26"/>
                    <a:pt x="40" y="20"/>
                    <a:pt x="35" y="15"/>
                  </a:cubicBezTo>
                  <a:cubicBezTo>
                    <a:pt x="32" y="11"/>
                    <a:pt x="16" y="1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4" name="Freeform 1571"/>
            <p:cNvSpPr>
              <a:spLocks/>
            </p:cNvSpPr>
            <p:nvPr userDrawn="1"/>
          </p:nvSpPr>
          <p:spPr bwMode="auto">
            <a:xfrm>
              <a:off x="405" y="299"/>
              <a:ext cx="18" cy="13"/>
            </a:xfrm>
            <a:custGeom>
              <a:avLst/>
              <a:gdLst>
                <a:gd name="T0" fmla="*/ 31 w 40"/>
                <a:gd name="T1" fmla="*/ 6 h 27"/>
                <a:gd name="T2" fmla="*/ 31 w 40"/>
                <a:gd name="T3" fmla="*/ 6 h 27"/>
                <a:gd name="T4" fmla="*/ 4 w 40"/>
                <a:gd name="T5" fmla="*/ 0 h 27"/>
                <a:gd name="T6" fmla="*/ 5 w 40"/>
                <a:gd name="T7" fmla="*/ 5 h 27"/>
                <a:gd name="T8" fmla="*/ 25 w 40"/>
                <a:gd name="T9" fmla="*/ 14 h 27"/>
                <a:gd name="T10" fmla="*/ 5 w 40"/>
                <a:gd name="T11" fmla="*/ 10 h 27"/>
                <a:gd name="T12" fmla="*/ 0 w 40"/>
                <a:gd name="T13" fmla="*/ 12 h 27"/>
                <a:gd name="T14" fmla="*/ 21 w 40"/>
                <a:gd name="T15" fmla="*/ 23 h 27"/>
                <a:gd name="T16" fmla="*/ 40 w 40"/>
                <a:gd name="T17" fmla="*/ 21 h 27"/>
                <a:gd name="T18" fmla="*/ 31 w 40"/>
                <a:gd name="T19" fmla="*/ 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27">
                  <a:moveTo>
                    <a:pt x="31" y="6"/>
                  </a:moveTo>
                  <a:lnTo>
                    <a:pt x="31" y="6"/>
                  </a:lnTo>
                  <a:cubicBezTo>
                    <a:pt x="28" y="5"/>
                    <a:pt x="4" y="0"/>
                    <a:pt x="4" y="0"/>
                  </a:cubicBezTo>
                  <a:cubicBezTo>
                    <a:pt x="4" y="2"/>
                    <a:pt x="4" y="3"/>
                    <a:pt x="5" y="5"/>
                  </a:cubicBezTo>
                  <a:cubicBezTo>
                    <a:pt x="12" y="8"/>
                    <a:pt x="19" y="12"/>
                    <a:pt x="25" y="14"/>
                  </a:cubicBezTo>
                  <a:cubicBezTo>
                    <a:pt x="17" y="14"/>
                    <a:pt x="6" y="10"/>
                    <a:pt x="5" y="10"/>
                  </a:cubicBezTo>
                  <a:cubicBezTo>
                    <a:pt x="3" y="10"/>
                    <a:pt x="0" y="12"/>
                    <a:pt x="0" y="12"/>
                  </a:cubicBezTo>
                  <a:cubicBezTo>
                    <a:pt x="5" y="14"/>
                    <a:pt x="13" y="20"/>
                    <a:pt x="21" y="23"/>
                  </a:cubicBezTo>
                  <a:cubicBezTo>
                    <a:pt x="28" y="27"/>
                    <a:pt x="37" y="23"/>
                    <a:pt x="40" y="21"/>
                  </a:cubicBezTo>
                  <a:cubicBezTo>
                    <a:pt x="40" y="15"/>
                    <a:pt x="38" y="8"/>
                    <a:pt x="31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5" name="Freeform 1572"/>
            <p:cNvSpPr>
              <a:spLocks/>
            </p:cNvSpPr>
            <p:nvPr userDrawn="1"/>
          </p:nvSpPr>
          <p:spPr bwMode="auto">
            <a:xfrm>
              <a:off x="429" y="298"/>
              <a:ext cx="10" cy="1"/>
            </a:xfrm>
            <a:custGeom>
              <a:avLst/>
              <a:gdLst>
                <a:gd name="T0" fmla="*/ 23 w 23"/>
                <a:gd name="T1" fmla="*/ 2 h 3"/>
                <a:gd name="T2" fmla="*/ 23 w 23"/>
                <a:gd name="T3" fmla="*/ 2 h 3"/>
                <a:gd name="T4" fmla="*/ 0 w 23"/>
                <a:gd name="T5" fmla="*/ 0 h 3"/>
                <a:gd name="T6" fmla="*/ 0 w 23"/>
                <a:gd name="T7" fmla="*/ 2 h 3"/>
                <a:gd name="T8" fmla="*/ 23 w 23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">
                  <a:moveTo>
                    <a:pt x="23" y="2"/>
                  </a:moveTo>
                  <a:lnTo>
                    <a:pt x="23" y="2"/>
                  </a:lnTo>
                  <a:cubicBezTo>
                    <a:pt x="12" y="0"/>
                    <a:pt x="4" y="0"/>
                    <a:pt x="0" y="0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7" y="3"/>
                    <a:pt x="12" y="2"/>
                    <a:pt x="2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6" name="Freeform 1573"/>
            <p:cNvSpPr>
              <a:spLocks/>
            </p:cNvSpPr>
            <p:nvPr userDrawn="1"/>
          </p:nvSpPr>
          <p:spPr bwMode="auto">
            <a:xfrm>
              <a:off x="424" y="293"/>
              <a:ext cx="38" cy="12"/>
            </a:xfrm>
            <a:custGeom>
              <a:avLst/>
              <a:gdLst>
                <a:gd name="T0" fmla="*/ 84 w 84"/>
                <a:gd name="T1" fmla="*/ 12 h 27"/>
                <a:gd name="T2" fmla="*/ 84 w 84"/>
                <a:gd name="T3" fmla="*/ 12 h 27"/>
                <a:gd name="T4" fmla="*/ 49 w 84"/>
                <a:gd name="T5" fmla="*/ 0 h 27"/>
                <a:gd name="T6" fmla="*/ 5 w 84"/>
                <a:gd name="T7" fmla="*/ 2 h 27"/>
                <a:gd name="T8" fmla="*/ 10 w 84"/>
                <a:gd name="T9" fmla="*/ 9 h 27"/>
                <a:gd name="T10" fmla="*/ 50 w 84"/>
                <a:gd name="T11" fmla="*/ 13 h 27"/>
                <a:gd name="T12" fmla="*/ 9 w 84"/>
                <a:gd name="T13" fmla="*/ 14 h 27"/>
                <a:gd name="T14" fmla="*/ 0 w 84"/>
                <a:gd name="T15" fmla="*/ 20 h 27"/>
                <a:gd name="T16" fmla="*/ 50 w 84"/>
                <a:gd name="T17" fmla="*/ 26 h 27"/>
                <a:gd name="T18" fmla="*/ 84 w 84"/>
                <a:gd name="T19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27">
                  <a:moveTo>
                    <a:pt x="84" y="12"/>
                  </a:moveTo>
                  <a:lnTo>
                    <a:pt x="84" y="12"/>
                  </a:lnTo>
                  <a:cubicBezTo>
                    <a:pt x="77" y="5"/>
                    <a:pt x="64" y="0"/>
                    <a:pt x="49" y="0"/>
                  </a:cubicBezTo>
                  <a:cubicBezTo>
                    <a:pt x="34" y="1"/>
                    <a:pt x="20" y="1"/>
                    <a:pt x="5" y="2"/>
                  </a:cubicBezTo>
                  <a:cubicBezTo>
                    <a:pt x="7" y="4"/>
                    <a:pt x="9" y="7"/>
                    <a:pt x="10" y="9"/>
                  </a:cubicBezTo>
                  <a:cubicBezTo>
                    <a:pt x="24" y="10"/>
                    <a:pt x="34" y="10"/>
                    <a:pt x="50" y="13"/>
                  </a:cubicBezTo>
                  <a:cubicBezTo>
                    <a:pt x="36" y="15"/>
                    <a:pt x="13" y="15"/>
                    <a:pt x="9" y="14"/>
                  </a:cubicBezTo>
                  <a:cubicBezTo>
                    <a:pt x="7" y="17"/>
                    <a:pt x="4" y="19"/>
                    <a:pt x="0" y="20"/>
                  </a:cubicBezTo>
                  <a:cubicBezTo>
                    <a:pt x="21" y="23"/>
                    <a:pt x="36" y="25"/>
                    <a:pt x="50" y="26"/>
                  </a:cubicBezTo>
                  <a:cubicBezTo>
                    <a:pt x="66" y="27"/>
                    <a:pt x="77" y="23"/>
                    <a:pt x="84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7" name="Freeform 1574"/>
            <p:cNvSpPr>
              <a:spLocks/>
            </p:cNvSpPr>
            <p:nvPr userDrawn="1"/>
          </p:nvSpPr>
          <p:spPr bwMode="auto">
            <a:xfrm>
              <a:off x="405" y="292"/>
              <a:ext cx="22" cy="10"/>
            </a:xfrm>
            <a:custGeom>
              <a:avLst/>
              <a:gdLst>
                <a:gd name="T0" fmla="*/ 38 w 51"/>
                <a:gd name="T1" fmla="*/ 2 h 22"/>
                <a:gd name="T2" fmla="*/ 38 w 51"/>
                <a:gd name="T3" fmla="*/ 2 h 22"/>
                <a:gd name="T4" fmla="*/ 9 w 51"/>
                <a:gd name="T5" fmla="*/ 1 h 22"/>
                <a:gd name="T6" fmla="*/ 5 w 51"/>
                <a:gd name="T7" fmla="*/ 5 h 22"/>
                <a:gd name="T8" fmla="*/ 28 w 51"/>
                <a:gd name="T9" fmla="*/ 10 h 22"/>
                <a:gd name="T10" fmla="*/ 0 w 51"/>
                <a:gd name="T11" fmla="*/ 9 h 22"/>
                <a:gd name="T12" fmla="*/ 4 w 51"/>
                <a:gd name="T13" fmla="*/ 15 h 22"/>
                <a:gd name="T14" fmla="*/ 33 w 51"/>
                <a:gd name="T15" fmla="*/ 20 h 22"/>
                <a:gd name="T16" fmla="*/ 51 w 51"/>
                <a:gd name="T17" fmla="*/ 13 h 22"/>
                <a:gd name="T18" fmla="*/ 38 w 51"/>
                <a:gd name="T1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22">
                  <a:moveTo>
                    <a:pt x="38" y="2"/>
                  </a:moveTo>
                  <a:lnTo>
                    <a:pt x="38" y="2"/>
                  </a:lnTo>
                  <a:cubicBezTo>
                    <a:pt x="31" y="1"/>
                    <a:pt x="15" y="0"/>
                    <a:pt x="9" y="1"/>
                  </a:cubicBezTo>
                  <a:cubicBezTo>
                    <a:pt x="8" y="2"/>
                    <a:pt x="6" y="4"/>
                    <a:pt x="5" y="5"/>
                  </a:cubicBezTo>
                  <a:cubicBezTo>
                    <a:pt x="10" y="7"/>
                    <a:pt x="21" y="8"/>
                    <a:pt x="28" y="10"/>
                  </a:cubicBezTo>
                  <a:cubicBezTo>
                    <a:pt x="21" y="11"/>
                    <a:pt x="7" y="9"/>
                    <a:pt x="0" y="9"/>
                  </a:cubicBezTo>
                  <a:cubicBezTo>
                    <a:pt x="2" y="11"/>
                    <a:pt x="3" y="13"/>
                    <a:pt x="4" y="15"/>
                  </a:cubicBezTo>
                  <a:cubicBezTo>
                    <a:pt x="10" y="17"/>
                    <a:pt x="33" y="20"/>
                    <a:pt x="33" y="20"/>
                  </a:cubicBezTo>
                  <a:cubicBezTo>
                    <a:pt x="44" y="22"/>
                    <a:pt x="48" y="18"/>
                    <a:pt x="51" y="13"/>
                  </a:cubicBezTo>
                  <a:cubicBezTo>
                    <a:pt x="49" y="7"/>
                    <a:pt x="44" y="2"/>
                    <a:pt x="38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8" name="Freeform 1575"/>
            <p:cNvSpPr>
              <a:spLocks/>
            </p:cNvSpPr>
            <p:nvPr userDrawn="1"/>
          </p:nvSpPr>
          <p:spPr bwMode="auto">
            <a:xfrm>
              <a:off x="298" y="287"/>
              <a:ext cx="66" cy="89"/>
            </a:xfrm>
            <a:custGeom>
              <a:avLst/>
              <a:gdLst>
                <a:gd name="T0" fmla="*/ 73 w 146"/>
                <a:gd name="T1" fmla="*/ 0 h 196"/>
                <a:gd name="T2" fmla="*/ 73 w 146"/>
                <a:gd name="T3" fmla="*/ 0 h 196"/>
                <a:gd name="T4" fmla="*/ 0 w 146"/>
                <a:gd name="T5" fmla="*/ 0 h 196"/>
                <a:gd name="T6" fmla="*/ 0 w 146"/>
                <a:gd name="T7" fmla="*/ 148 h 196"/>
                <a:gd name="T8" fmla="*/ 24 w 146"/>
                <a:gd name="T9" fmla="*/ 175 h 196"/>
                <a:gd name="T10" fmla="*/ 48 w 146"/>
                <a:gd name="T11" fmla="*/ 175 h 196"/>
                <a:gd name="T12" fmla="*/ 73 w 146"/>
                <a:gd name="T13" fmla="*/ 196 h 196"/>
                <a:gd name="T14" fmla="*/ 98 w 146"/>
                <a:gd name="T15" fmla="*/ 175 h 196"/>
                <a:gd name="T16" fmla="*/ 122 w 146"/>
                <a:gd name="T17" fmla="*/ 175 h 196"/>
                <a:gd name="T18" fmla="*/ 146 w 146"/>
                <a:gd name="T19" fmla="*/ 148 h 196"/>
                <a:gd name="T20" fmla="*/ 146 w 146"/>
                <a:gd name="T21" fmla="*/ 0 h 196"/>
                <a:gd name="T22" fmla="*/ 73 w 146"/>
                <a:gd name="T23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6" h="196">
                  <a:moveTo>
                    <a:pt x="73" y="0"/>
                  </a:moveTo>
                  <a:lnTo>
                    <a:pt x="73" y="0"/>
                  </a:lnTo>
                  <a:lnTo>
                    <a:pt x="0" y="0"/>
                  </a:lnTo>
                  <a:lnTo>
                    <a:pt x="0" y="148"/>
                  </a:lnTo>
                  <a:cubicBezTo>
                    <a:pt x="0" y="166"/>
                    <a:pt x="8" y="175"/>
                    <a:pt x="24" y="175"/>
                  </a:cubicBezTo>
                  <a:lnTo>
                    <a:pt x="48" y="175"/>
                  </a:lnTo>
                  <a:cubicBezTo>
                    <a:pt x="61" y="175"/>
                    <a:pt x="69" y="184"/>
                    <a:pt x="73" y="196"/>
                  </a:cubicBezTo>
                  <a:cubicBezTo>
                    <a:pt x="76" y="184"/>
                    <a:pt x="85" y="175"/>
                    <a:pt x="98" y="175"/>
                  </a:cubicBezTo>
                  <a:lnTo>
                    <a:pt x="122" y="175"/>
                  </a:lnTo>
                  <a:cubicBezTo>
                    <a:pt x="138" y="175"/>
                    <a:pt x="146" y="166"/>
                    <a:pt x="146" y="148"/>
                  </a:cubicBezTo>
                  <a:lnTo>
                    <a:pt x="146" y="0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793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9" name="Freeform 1576"/>
            <p:cNvSpPr>
              <a:spLocks/>
            </p:cNvSpPr>
            <p:nvPr userDrawn="1"/>
          </p:nvSpPr>
          <p:spPr bwMode="auto">
            <a:xfrm>
              <a:off x="410" y="286"/>
              <a:ext cx="7" cy="2"/>
            </a:xfrm>
            <a:custGeom>
              <a:avLst/>
              <a:gdLst>
                <a:gd name="T0" fmla="*/ 15 w 15"/>
                <a:gd name="T1" fmla="*/ 0 h 3"/>
                <a:gd name="T2" fmla="*/ 15 w 15"/>
                <a:gd name="T3" fmla="*/ 0 h 3"/>
                <a:gd name="T4" fmla="*/ 0 w 15"/>
                <a:gd name="T5" fmla="*/ 1 h 3"/>
                <a:gd name="T6" fmla="*/ 2 w 15"/>
                <a:gd name="T7" fmla="*/ 3 h 3"/>
                <a:gd name="T8" fmla="*/ 15 w 1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3">
                  <a:moveTo>
                    <a:pt x="15" y="0"/>
                  </a:moveTo>
                  <a:lnTo>
                    <a:pt x="15" y="0"/>
                  </a:lnTo>
                  <a:cubicBezTo>
                    <a:pt x="10" y="0"/>
                    <a:pt x="5" y="1"/>
                    <a:pt x="0" y="1"/>
                  </a:cubicBezTo>
                  <a:cubicBezTo>
                    <a:pt x="0" y="1"/>
                    <a:pt x="1" y="2"/>
                    <a:pt x="2" y="3"/>
                  </a:cubicBezTo>
                  <a:cubicBezTo>
                    <a:pt x="7" y="2"/>
                    <a:pt x="12" y="1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0" name="Freeform 1577"/>
            <p:cNvSpPr>
              <a:spLocks/>
            </p:cNvSpPr>
            <p:nvPr userDrawn="1"/>
          </p:nvSpPr>
          <p:spPr bwMode="auto">
            <a:xfrm>
              <a:off x="431" y="286"/>
              <a:ext cx="9" cy="2"/>
            </a:xfrm>
            <a:custGeom>
              <a:avLst/>
              <a:gdLst>
                <a:gd name="T0" fmla="*/ 21 w 21"/>
                <a:gd name="T1" fmla="*/ 0 h 4"/>
                <a:gd name="T2" fmla="*/ 21 w 21"/>
                <a:gd name="T3" fmla="*/ 0 h 4"/>
                <a:gd name="T4" fmla="*/ 2 w 21"/>
                <a:gd name="T5" fmla="*/ 2 h 4"/>
                <a:gd name="T6" fmla="*/ 0 w 21"/>
                <a:gd name="T7" fmla="*/ 4 h 4"/>
                <a:gd name="T8" fmla="*/ 21 w 2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4">
                  <a:moveTo>
                    <a:pt x="21" y="0"/>
                  </a:moveTo>
                  <a:lnTo>
                    <a:pt x="21" y="0"/>
                  </a:lnTo>
                  <a:cubicBezTo>
                    <a:pt x="17" y="0"/>
                    <a:pt x="2" y="2"/>
                    <a:pt x="2" y="2"/>
                  </a:cubicBezTo>
                  <a:cubicBezTo>
                    <a:pt x="1" y="3"/>
                    <a:pt x="1" y="4"/>
                    <a:pt x="0" y="4"/>
                  </a:cubicBezTo>
                  <a:cubicBezTo>
                    <a:pt x="0" y="4"/>
                    <a:pt x="18" y="1"/>
                    <a:pt x="2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1" name="Freeform 1578"/>
            <p:cNvSpPr>
              <a:spLocks/>
            </p:cNvSpPr>
            <p:nvPr userDrawn="1"/>
          </p:nvSpPr>
          <p:spPr bwMode="auto">
            <a:xfrm>
              <a:off x="365" y="284"/>
              <a:ext cx="12" cy="11"/>
            </a:xfrm>
            <a:custGeom>
              <a:avLst/>
              <a:gdLst>
                <a:gd name="T0" fmla="*/ 20 w 27"/>
                <a:gd name="T1" fmla="*/ 0 h 24"/>
                <a:gd name="T2" fmla="*/ 20 w 27"/>
                <a:gd name="T3" fmla="*/ 0 h 24"/>
                <a:gd name="T4" fmla="*/ 0 w 27"/>
                <a:gd name="T5" fmla="*/ 3 h 24"/>
                <a:gd name="T6" fmla="*/ 0 w 27"/>
                <a:gd name="T7" fmla="*/ 22 h 24"/>
                <a:gd name="T8" fmla="*/ 20 w 27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4">
                  <a:moveTo>
                    <a:pt x="20" y="0"/>
                  </a:moveTo>
                  <a:lnTo>
                    <a:pt x="20" y="0"/>
                  </a:lnTo>
                  <a:cubicBezTo>
                    <a:pt x="14" y="5"/>
                    <a:pt x="8" y="5"/>
                    <a:pt x="0" y="3"/>
                  </a:cubicBezTo>
                  <a:lnTo>
                    <a:pt x="0" y="22"/>
                  </a:lnTo>
                  <a:cubicBezTo>
                    <a:pt x="14" y="24"/>
                    <a:pt x="27" y="14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2" name="Freeform 1579"/>
            <p:cNvSpPr>
              <a:spLocks/>
            </p:cNvSpPr>
            <p:nvPr userDrawn="1"/>
          </p:nvSpPr>
          <p:spPr bwMode="auto">
            <a:xfrm>
              <a:off x="337" y="280"/>
              <a:ext cx="1" cy="5"/>
            </a:xfrm>
            <a:custGeom>
              <a:avLst/>
              <a:gdLst>
                <a:gd name="T0" fmla="*/ 0 w 4"/>
                <a:gd name="T1" fmla="*/ 0 h 11"/>
                <a:gd name="T2" fmla="*/ 0 w 4"/>
                <a:gd name="T3" fmla="*/ 0 h 11"/>
                <a:gd name="T4" fmla="*/ 0 w 4"/>
                <a:gd name="T5" fmla="*/ 11 h 11"/>
                <a:gd name="T6" fmla="*/ 4 w 4"/>
                <a:gd name="T7" fmla="*/ 11 h 11"/>
                <a:gd name="T8" fmla="*/ 0 w 4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1">
                  <a:moveTo>
                    <a:pt x="0" y="0"/>
                  </a:moveTo>
                  <a:lnTo>
                    <a:pt x="0" y="0"/>
                  </a:lnTo>
                  <a:cubicBezTo>
                    <a:pt x="0" y="3"/>
                    <a:pt x="0" y="7"/>
                    <a:pt x="0" y="11"/>
                  </a:cubicBezTo>
                  <a:lnTo>
                    <a:pt x="4" y="11"/>
                  </a:lnTo>
                  <a:cubicBezTo>
                    <a:pt x="3" y="8"/>
                    <a:pt x="1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3" name="Freeform 1580"/>
            <p:cNvSpPr>
              <a:spLocks/>
            </p:cNvSpPr>
            <p:nvPr userDrawn="1"/>
          </p:nvSpPr>
          <p:spPr bwMode="auto">
            <a:xfrm>
              <a:off x="407" y="280"/>
              <a:ext cx="23" cy="11"/>
            </a:xfrm>
            <a:custGeom>
              <a:avLst/>
              <a:gdLst>
                <a:gd name="T0" fmla="*/ 52 w 52"/>
                <a:gd name="T1" fmla="*/ 11 h 24"/>
                <a:gd name="T2" fmla="*/ 52 w 52"/>
                <a:gd name="T3" fmla="*/ 11 h 24"/>
                <a:gd name="T4" fmla="*/ 28 w 52"/>
                <a:gd name="T5" fmla="*/ 2 h 24"/>
                <a:gd name="T6" fmla="*/ 0 w 52"/>
                <a:gd name="T7" fmla="*/ 8 h 24"/>
                <a:gd name="T8" fmla="*/ 6 w 52"/>
                <a:gd name="T9" fmla="*/ 13 h 24"/>
                <a:gd name="T10" fmla="*/ 31 w 52"/>
                <a:gd name="T11" fmla="*/ 13 h 24"/>
                <a:gd name="T12" fmla="*/ 9 w 52"/>
                <a:gd name="T13" fmla="*/ 17 h 24"/>
                <a:gd name="T14" fmla="*/ 6 w 52"/>
                <a:gd name="T15" fmla="*/ 23 h 24"/>
                <a:gd name="T16" fmla="*/ 35 w 52"/>
                <a:gd name="T17" fmla="*/ 23 h 24"/>
                <a:gd name="T18" fmla="*/ 52 w 52"/>
                <a:gd name="T19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24">
                  <a:moveTo>
                    <a:pt x="52" y="11"/>
                  </a:moveTo>
                  <a:lnTo>
                    <a:pt x="52" y="11"/>
                  </a:lnTo>
                  <a:cubicBezTo>
                    <a:pt x="48" y="2"/>
                    <a:pt x="39" y="0"/>
                    <a:pt x="28" y="2"/>
                  </a:cubicBezTo>
                  <a:cubicBezTo>
                    <a:pt x="18" y="5"/>
                    <a:pt x="10" y="6"/>
                    <a:pt x="0" y="8"/>
                  </a:cubicBezTo>
                  <a:cubicBezTo>
                    <a:pt x="2" y="9"/>
                    <a:pt x="3" y="10"/>
                    <a:pt x="6" y="13"/>
                  </a:cubicBezTo>
                  <a:cubicBezTo>
                    <a:pt x="12" y="13"/>
                    <a:pt x="22" y="11"/>
                    <a:pt x="31" y="13"/>
                  </a:cubicBezTo>
                  <a:cubicBezTo>
                    <a:pt x="25" y="15"/>
                    <a:pt x="15" y="17"/>
                    <a:pt x="9" y="17"/>
                  </a:cubicBezTo>
                  <a:cubicBezTo>
                    <a:pt x="8" y="19"/>
                    <a:pt x="6" y="23"/>
                    <a:pt x="6" y="23"/>
                  </a:cubicBezTo>
                  <a:cubicBezTo>
                    <a:pt x="12" y="23"/>
                    <a:pt x="27" y="24"/>
                    <a:pt x="35" y="23"/>
                  </a:cubicBezTo>
                  <a:cubicBezTo>
                    <a:pt x="44" y="22"/>
                    <a:pt x="50" y="16"/>
                    <a:pt x="52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4" name="Freeform 1581"/>
            <p:cNvSpPr>
              <a:spLocks/>
            </p:cNvSpPr>
            <p:nvPr userDrawn="1"/>
          </p:nvSpPr>
          <p:spPr bwMode="auto">
            <a:xfrm>
              <a:off x="345" y="278"/>
              <a:ext cx="3" cy="7"/>
            </a:xfrm>
            <a:custGeom>
              <a:avLst/>
              <a:gdLst>
                <a:gd name="T0" fmla="*/ 0 w 6"/>
                <a:gd name="T1" fmla="*/ 0 h 16"/>
                <a:gd name="T2" fmla="*/ 0 w 6"/>
                <a:gd name="T3" fmla="*/ 0 h 16"/>
                <a:gd name="T4" fmla="*/ 1 w 6"/>
                <a:gd name="T5" fmla="*/ 16 h 16"/>
                <a:gd name="T6" fmla="*/ 6 w 6"/>
                <a:gd name="T7" fmla="*/ 16 h 16"/>
                <a:gd name="T8" fmla="*/ 0 w 6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6">
                  <a:moveTo>
                    <a:pt x="0" y="0"/>
                  </a:moveTo>
                  <a:lnTo>
                    <a:pt x="0" y="0"/>
                  </a:lnTo>
                  <a:cubicBezTo>
                    <a:pt x="0" y="6"/>
                    <a:pt x="1" y="12"/>
                    <a:pt x="1" y="16"/>
                  </a:cubicBezTo>
                  <a:lnTo>
                    <a:pt x="6" y="16"/>
                  </a:lnTo>
                  <a:cubicBezTo>
                    <a:pt x="4" y="11"/>
                    <a:pt x="2" y="7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5" name="Freeform 1582"/>
            <p:cNvSpPr>
              <a:spLocks/>
            </p:cNvSpPr>
            <p:nvPr userDrawn="1"/>
          </p:nvSpPr>
          <p:spPr bwMode="auto">
            <a:xfrm>
              <a:off x="350" y="276"/>
              <a:ext cx="5" cy="9"/>
            </a:xfrm>
            <a:custGeom>
              <a:avLst/>
              <a:gdLst>
                <a:gd name="T0" fmla="*/ 0 w 11"/>
                <a:gd name="T1" fmla="*/ 0 h 20"/>
                <a:gd name="T2" fmla="*/ 0 w 11"/>
                <a:gd name="T3" fmla="*/ 0 h 20"/>
                <a:gd name="T4" fmla="*/ 5 w 11"/>
                <a:gd name="T5" fmla="*/ 20 h 20"/>
                <a:gd name="T6" fmla="*/ 11 w 11"/>
                <a:gd name="T7" fmla="*/ 20 h 20"/>
                <a:gd name="T8" fmla="*/ 0 w 11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0">
                  <a:moveTo>
                    <a:pt x="0" y="0"/>
                  </a:moveTo>
                  <a:lnTo>
                    <a:pt x="0" y="0"/>
                  </a:lnTo>
                  <a:cubicBezTo>
                    <a:pt x="1" y="7"/>
                    <a:pt x="4" y="16"/>
                    <a:pt x="5" y="20"/>
                  </a:cubicBezTo>
                  <a:lnTo>
                    <a:pt x="11" y="20"/>
                  </a:lnTo>
                  <a:cubicBezTo>
                    <a:pt x="9" y="16"/>
                    <a:pt x="1" y="7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6" name="Freeform 1583"/>
            <p:cNvSpPr>
              <a:spLocks/>
            </p:cNvSpPr>
            <p:nvPr userDrawn="1"/>
          </p:nvSpPr>
          <p:spPr bwMode="auto">
            <a:xfrm>
              <a:off x="425" y="278"/>
              <a:ext cx="40" cy="14"/>
            </a:xfrm>
            <a:custGeom>
              <a:avLst/>
              <a:gdLst>
                <a:gd name="T0" fmla="*/ 89 w 89"/>
                <a:gd name="T1" fmla="*/ 6 h 32"/>
                <a:gd name="T2" fmla="*/ 89 w 89"/>
                <a:gd name="T3" fmla="*/ 6 h 32"/>
                <a:gd name="T4" fmla="*/ 47 w 89"/>
                <a:gd name="T5" fmla="*/ 4 h 32"/>
                <a:gd name="T6" fmla="*/ 13 w 89"/>
                <a:gd name="T7" fmla="*/ 12 h 32"/>
                <a:gd name="T8" fmla="*/ 16 w 89"/>
                <a:gd name="T9" fmla="*/ 17 h 32"/>
                <a:gd name="T10" fmla="*/ 16 w 89"/>
                <a:gd name="T11" fmla="*/ 19 h 32"/>
                <a:gd name="T12" fmla="*/ 56 w 89"/>
                <a:gd name="T13" fmla="*/ 15 h 32"/>
                <a:gd name="T14" fmla="*/ 12 w 89"/>
                <a:gd name="T15" fmla="*/ 24 h 32"/>
                <a:gd name="T16" fmla="*/ 0 w 89"/>
                <a:gd name="T17" fmla="*/ 31 h 32"/>
                <a:gd name="T18" fmla="*/ 52 w 89"/>
                <a:gd name="T19" fmla="*/ 30 h 32"/>
                <a:gd name="T20" fmla="*/ 89 w 89"/>
                <a:gd name="T21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9" h="32">
                  <a:moveTo>
                    <a:pt x="89" y="6"/>
                  </a:moveTo>
                  <a:lnTo>
                    <a:pt x="89" y="6"/>
                  </a:lnTo>
                  <a:cubicBezTo>
                    <a:pt x="78" y="0"/>
                    <a:pt x="59" y="1"/>
                    <a:pt x="47" y="4"/>
                  </a:cubicBezTo>
                  <a:cubicBezTo>
                    <a:pt x="38" y="6"/>
                    <a:pt x="20" y="10"/>
                    <a:pt x="13" y="12"/>
                  </a:cubicBezTo>
                  <a:cubicBezTo>
                    <a:pt x="15" y="13"/>
                    <a:pt x="16" y="15"/>
                    <a:pt x="16" y="17"/>
                  </a:cubicBezTo>
                  <a:cubicBezTo>
                    <a:pt x="16" y="18"/>
                    <a:pt x="16" y="18"/>
                    <a:pt x="16" y="19"/>
                  </a:cubicBezTo>
                  <a:cubicBezTo>
                    <a:pt x="17" y="19"/>
                    <a:pt x="42" y="14"/>
                    <a:pt x="56" y="15"/>
                  </a:cubicBezTo>
                  <a:cubicBezTo>
                    <a:pt x="42" y="20"/>
                    <a:pt x="13" y="24"/>
                    <a:pt x="12" y="24"/>
                  </a:cubicBezTo>
                  <a:cubicBezTo>
                    <a:pt x="8" y="28"/>
                    <a:pt x="4" y="30"/>
                    <a:pt x="0" y="31"/>
                  </a:cubicBezTo>
                  <a:cubicBezTo>
                    <a:pt x="3" y="32"/>
                    <a:pt x="43" y="31"/>
                    <a:pt x="52" y="30"/>
                  </a:cubicBezTo>
                  <a:cubicBezTo>
                    <a:pt x="65" y="28"/>
                    <a:pt x="85" y="20"/>
                    <a:pt x="89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7" name="Freeform 1584"/>
            <p:cNvSpPr>
              <a:spLocks/>
            </p:cNvSpPr>
            <p:nvPr userDrawn="1"/>
          </p:nvSpPr>
          <p:spPr bwMode="auto">
            <a:xfrm>
              <a:off x="341" y="277"/>
              <a:ext cx="4" cy="8"/>
            </a:xfrm>
            <a:custGeom>
              <a:avLst/>
              <a:gdLst>
                <a:gd name="T0" fmla="*/ 1 w 8"/>
                <a:gd name="T1" fmla="*/ 0 h 19"/>
                <a:gd name="T2" fmla="*/ 1 w 8"/>
                <a:gd name="T3" fmla="*/ 0 h 19"/>
                <a:gd name="T4" fmla="*/ 1 w 8"/>
                <a:gd name="T5" fmla="*/ 19 h 19"/>
                <a:gd name="T6" fmla="*/ 8 w 8"/>
                <a:gd name="T7" fmla="*/ 19 h 19"/>
                <a:gd name="T8" fmla="*/ 1 w 8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9">
                  <a:moveTo>
                    <a:pt x="1" y="0"/>
                  </a:moveTo>
                  <a:lnTo>
                    <a:pt x="1" y="0"/>
                  </a:lnTo>
                  <a:cubicBezTo>
                    <a:pt x="0" y="5"/>
                    <a:pt x="0" y="13"/>
                    <a:pt x="1" y="19"/>
                  </a:cubicBezTo>
                  <a:lnTo>
                    <a:pt x="8" y="19"/>
                  </a:lnTo>
                  <a:cubicBezTo>
                    <a:pt x="8" y="12"/>
                    <a:pt x="4" y="6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986" name="Group 1786"/>
          <p:cNvGrpSpPr>
            <a:grpSpLocks/>
          </p:cNvGrpSpPr>
          <p:nvPr userDrawn="1"/>
        </p:nvGrpSpPr>
        <p:grpSpPr bwMode="auto">
          <a:xfrm>
            <a:off x="525463" y="287338"/>
            <a:ext cx="212725" cy="417513"/>
            <a:chOff x="331" y="181"/>
            <a:chExt cx="134" cy="263"/>
          </a:xfrm>
        </p:grpSpPr>
        <p:sp>
          <p:nvSpPr>
            <p:cNvPr id="1158" name="Freeform 1586"/>
            <p:cNvSpPr>
              <a:spLocks/>
            </p:cNvSpPr>
            <p:nvPr userDrawn="1"/>
          </p:nvSpPr>
          <p:spPr bwMode="auto">
            <a:xfrm>
              <a:off x="331" y="276"/>
              <a:ext cx="4" cy="9"/>
            </a:xfrm>
            <a:custGeom>
              <a:avLst/>
              <a:gdLst>
                <a:gd name="T0" fmla="*/ 1 w 9"/>
                <a:gd name="T1" fmla="*/ 0 h 20"/>
                <a:gd name="T2" fmla="*/ 1 w 9"/>
                <a:gd name="T3" fmla="*/ 0 h 20"/>
                <a:gd name="T4" fmla="*/ 1 w 9"/>
                <a:gd name="T5" fmla="*/ 20 h 20"/>
                <a:gd name="T6" fmla="*/ 9 w 9"/>
                <a:gd name="T7" fmla="*/ 20 h 20"/>
                <a:gd name="T8" fmla="*/ 1 w 9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0">
                  <a:moveTo>
                    <a:pt x="1" y="0"/>
                  </a:moveTo>
                  <a:lnTo>
                    <a:pt x="1" y="0"/>
                  </a:lnTo>
                  <a:cubicBezTo>
                    <a:pt x="0" y="6"/>
                    <a:pt x="2" y="15"/>
                    <a:pt x="1" y="20"/>
                  </a:cubicBezTo>
                  <a:lnTo>
                    <a:pt x="9" y="20"/>
                  </a:lnTo>
                  <a:cubicBezTo>
                    <a:pt x="7" y="13"/>
                    <a:pt x="3" y="8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59" name="Freeform 1587"/>
            <p:cNvSpPr>
              <a:spLocks/>
            </p:cNvSpPr>
            <p:nvPr userDrawn="1"/>
          </p:nvSpPr>
          <p:spPr bwMode="auto">
            <a:xfrm>
              <a:off x="430" y="274"/>
              <a:ext cx="10" cy="4"/>
            </a:xfrm>
            <a:custGeom>
              <a:avLst/>
              <a:gdLst>
                <a:gd name="T0" fmla="*/ 23 w 23"/>
                <a:gd name="T1" fmla="*/ 0 h 9"/>
                <a:gd name="T2" fmla="*/ 23 w 23"/>
                <a:gd name="T3" fmla="*/ 0 h 9"/>
                <a:gd name="T4" fmla="*/ 1 w 23"/>
                <a:gd name="T5" fmla="*/ 6 h 9"/>
                <a:gd name="T6" fmla="*/ 0 w 23"/>
                <a:gd name="T7" fmla="*/ 9 h 9"/>
                <a:gd name="T8" fmla="*/ 23 w 23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9">
                  <a:moveTo>
                    <a:pt x="23" y="0"/>
                  </a:moveTo>
                  <a:lnTo>
                    <a:pt x="23" y="0"/>
                  </a:lnTo>
                  <a:cubicBezTo>
                    <a:pt x="16" y="2"/>
                    <a:pt x="4" y="5"/>
                    <a:pt x="1" y="6"/>
                  </a:cubicBezTo>
                  <a:cubicBezTo>
                    <a:pt x="1" y="7"/>
                    <a:pt x="0" y="8"/>
                    <a:pt x="0" y="9"/>
                  </a:cubicBezTo>
                  <a:cubicBezTo>
                    <a:pt x="1" y="8"/>
                    <a:pt x="17" y="3"/>
                    <a:pt x="2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0" name="Freeform 1588"/>
            <p:cNvSpPr>
              <a:spLocks/>
            </p:cNvSpPr>
            <p:nvPr userDrawn="1"/>
          </p:nvSpPr>
          <p:spPr bwMode="auto">
            <a:xfrm>
              <a:off x="337" y="268"/>
              <a:ext cx="4" cy="17"/>
            </a:xfrm>
            <a:custGeom>
              <a:avLst/>
              <a:gdLst>
                <a:gd name="T0" fmla="*/ 5 w 11"/>
                <a:gd name="T1" fmla="*/ 0 h 38"/>
                <a:gd name="T2" fmla="*/ 5 w 11"/>
                <a:gd name="T3" fmla="*/ 0 h 38"/>
                <a:gd name="T4" fmla="*/ 1 w 11"/>
                <a:gd name="T5" fmla="*/ 24 h 38"/>
                <a:gd name="T6" fmla="*/ 6 w 11"/>
                <a:gd name="T7" fmla="*/ 38 h 38"/>
                <a:gd name="T8" fmla="*/ 10 w 11"/>
                <a:gd name="T9" fmla="*/ 38 h 38"/>
                <a:gd name="T10" fmla="*/ 11 w 11"/>
                <a:gd name="T11" fmla="*/ 17 h 38"/>
                <a:gd name="T12" fmla="*/ 9 w 11"/>
                <a:gd name="T13" fmla="*/ 6 h 38"/>
                <a:gd name="T14" fmla="*/ 7 w 11"/>
                <a:gd name="T15" fmla="*/ 25 h 38"/>
                <a:gd name="T16" fmla="*/ 5 w 11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38">
                  <a:moveTo>
                    <a:pt x="5" y="0"/>
                  </a:moveTo>
                  <a:lnTo>
                    <a:pt x="5" y="0"/>
                  </a:lnTo>
                  <a:cubicBezTo>
                    <a:pt x="5" y="0"/>
                    <a:pt x="0" y="18"/>
                    <a:pt x="1" y="24"/>
                  </a:cubicBezTo>
                  <a:cubicBezTo>
                    <a:pt x="3" y="29"/>
                    <a:pt x="4" y="34"/>
                    <a:pt x="6" y="38"/>
                  </a:cubicBezTo>
                  <a:lnTo>
                    <a:pt x="10" y="38"/>
                  </a:lnTo>
                  <a:cubicBezTo>
                    <a:pt x="10" y="33"/>
                    <a:pt x="10" y="24"/>
                    <a:pt x="11" y="17"/>
                  </a:cubicBezTo>
                  <a:cubicBezTo>
                    <a:pt x="10" y="13"/>
                    <a:pt x="10" y="9"/>
                    <a:pt x="9" y="6"/>
                  </a:cubicBezTo>
                  <a:cubicBezTo>
                    <a:pt x="7" y="13"/>
                    <a:pt x="7" y="16"/>
                    <a:pt x="7" y="25"/>
                  </a:cubicBezTo>
                  <a:cubicBezTo>
                    <a:pt x="6" y="16"/>
                    <a:pt x="5" y="7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1" name="Freeform 1589"/>
            <p:cNvSpPr>
              <a:spLocks/>
            </p:cNvSpPr>
            <p:nvPr userDrawn="1"/>
          </p:nvSpPr>
          <p:spPr bwMode="auto">
            <a:xfrm>
              <a:off x="345" y="269"/>
              <a:ext cx="6" cy="16"/>
            </a:xfrm>
            <a:custGeom>
              <a:avLst/>
              <a:gdLst>
                <a:gd name="T0" fmla="*/ 5 w 15"/>
                <a:gd name="T1" fmla="*/ 0 h 36"/>
                <a:gd name="T2" fmla="*/ 5 w 15"/>
                <a:gd name="T3" fmla="*/ 0 h 36"/>
                <a:gd name="T4" fmla="*/ 10 w 15"/>
                <a:gd name="T5" fmla="*/ 36 h 36"/>
                <a:gd name="T6" fmla="*/ 15 w 15"/>
                <a:gd name="T7" fmla="*/ 36 h 36"/>
                <a:gd name="T8" fmla="*/ 9 w 15"/>
                <a:gd name="T9" fmla="*/ 1 h 36"/>
                <a:gd name="T10" fmla="*/ 8 w 15"/>
                <a:gd name="T11" fmla="*/ 21 h 36"/>
                <a:gd name="T12" fmla="*/ 5 w 15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36">
                  <a:moveTo>
                    <a:pt x="5" y="0"/>
                  </a:moveTo>
                  <a:lnTo>
                    <a:pt x="5" y="0"/>
                  </a:lnTo>
                  <a:cubicBezTo>
                    <a:pt x="0" y="20"/>
                    <a:pt x="4" y="27"/>
                    <a:pt x="10" y="36"/>
                  </a:cubicBezTo>
                  <a:lnTo>
                    <a:pt x="15" y="36"/>
                  </a:lnTo>
                  <a:cubicBezTo>
                    <a:pt x="12" y="30"/>
                    <a:pt x="9" y="12"/>
                    <a:pt x="9" y="1"/>
                  </a:cubicBezTo>
                  <a:cubicBezTo>
                    <a:pt x="9" y="2"/>
                    <a:pt x="8" y="13"/>
                    <a:pt x="8" y="21"/>
                  </a:cubicBezTo>
                  <a:cubicBezTo>
                    <a:pt x="6" y="13"/>
                    <a:pt x="5" y="8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2" name="Freeform 1590"/>
            <p:cNvSpPr>
              <a:spLocks/>
            </p:cNvSpPr>
            <p:nvPr userDrawn="1"/>
          </p:nvSpPr>
          <p:spPr bwMode="auto">
            <a:xfrm>
              <a:off x="354" y="267"/>
              <a:ext cx="13" cy="14"/>
            </a:xfrm>
            <a:custGeom>
              <a:avLst/>
              <a:gdLst>
                <a:gd name="T0" fmla="*/ 0 w 29"/>
                <a:gd name="T1" fmla="*/ 0 h 31"/>
                <a:gd name="T2" fmla="*/ 0 w 29"/>
                <a:gd name="T3" fmla="*/ 0 h 31"/>
                <a:gd name="T4" fmla="*/ 12 w 29"/>
                <a:gd name="T5" fmla="*/ 23 h 31"/>
                <a:gd name="T6" fmla="*/ 1 w 29"/>
                <a:gd name="T7" fmla="*/ 13 h 31"/>
                <a:gd name="T8" fmla="*/ 4 w 29"/>
                <a:gd name="T9" fmla="*/ 24 h 31"/>
                <a:gd name="T10" fmla="*/ 29 w 29"/>
                <a:gd name="T11" fmla="*/ 20 h 31"/>
                <a:gd name="T12" fmla="*/ 0 w 29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31">
                  <a:moveTo>
                    <a:pt x="0" y="0"/>
                  </a:moveTo>
                  <a:lnTo>
                    <a:pt x="0" y="0"/>
                  </a:lnTo>
                  <a:cubicBezTo>
                    <a:pt x="0" y="10"/>
                    <a:pt x="5" y="20"/>
                    <a:pt x="12" y="23"/>
                  </a:cubicBezTo>
                  <a:cubicBezTo>
                    <a:pt x="5" y="21"/>
                    <a:pt x="1" y="13"/>
                    <a:pt x="1" y="13"/>
                  </a:cubicBezTo>
                  <a:cubicBezTo>
                    <a:pt x="2" y="15"/>
                    <a:pt x="3" y="21"/>
                    <a:pt x="4" y="24"/>
                  </a:cubicBezTo>
                  <a:cubicBezTo>
                    <a:pt x="12" y="31"/>
                    <a:pt x="26" y="29"/>
                    <a:pt x="29" y="20"/>
                  </a:cubicBezTo>
                  <a:cubicBezTo>
                    <a:pt x="14" y="26"/>
                    <a:pt x="4" y="15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3" name="Freeform 1591"/>
            <p:cNvSpPr>
              <a:spLocks/>
            </p:cNvSpPr>
            <p:nvPr userDrawn="1"/>
          </p:nvSpPr>
          <p:spPr bwMode="auto">
            <a:xfrm>
              <a:off x="405" y="268"/>
              <a:ext cx="26" cy="15"/>
            </a:xfrm>
            <a:custGeom>
              <a:avLst/>
              <a:gdLst>
                <a:gd name="T0" fmla="*/ 59 w 59"/>
                <a:gd name="T1" fmla="*/ 7 h 34"/>
                <a:gd name="T2" fmla="*/ 59 w 59"/>
                <a:gd name="T3" fmla="*/ 7 h 34"/>
                <a:gd name="T4" fmla="*/ 34 w 59"/>
                <a:gd name="T5" fmla="*/ 4 h 34"/>
                <a:gd name="T6" fmla="*/ 12 w 59"/>
                <a:gd name="T7" fmla="*/ 15 h 34"/>
                <a:gd name="T8" fmla="*/ 10 w 59"/>
                <a:gd name="T9" fmla="*/ 21 h 34"/>
                <a:gd name="T10" fmla="*/ 34 w 59"/>
                <a:gd name="T11" fmla="*/ 15 h 34"/>
                <a:gd name="T12" fmla="*/ 8 w 59"/>
                <a:gd name="T13" fmla="*/ 25 h 34"/>
                <a:gd name="T14" fmla="*/ 0 w 59"/>
                <a:gd name="T15" fmla="*/ 34 h 34"/>
                <a:gd name="T16" fmla="*/ 45 w 59"/>
                <a:gd name="T17" fmla="*/ 24 h 34"/>
                <a:gd name="T18" fmla="*/ 59 w 59"/>
                <a:gd name="T19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34">
                  <a:moveTo>
                    <a:pt x="59" y="7"/>
                  </a:moveTo>
                  <a:lnTo>
                    <a:pt x="59" y="7"/>
                  </a:lnTo>
                  <a:cubicBezTo>
                    <a:pt x="52" y="2"/>
                    <a:pt x="43" y="0"/>
                    <a:pt x="34" y="4"/>
                  </a:cubicBezTo>
                  <a:cubicBezTo>
                    <a:pt x="32" y="5"/>
                    <a:pt x="18" y="12"/>
                    <a:pt x="12" y="15"/>
                  </a:cubicBezTo>
                  <a:cubicBezTo>
                    <a:pt x="11" y="17"/>
                    <a:pt x="11" y="20"/>
                    <a:pt x="10" y="21"/>
                  </a:cubicBezTo>
                  <a:cubicBezTo>
                    <a:pt x="16" y="19"/>
                    <a:pt x="25" y="16"/>
                    <a:pt x="34" y="15"/>
                  </a:cubicBezTo>
                  <a:cubicBezTo>
                    <a:pt x="25" y="21"/>
                    <a:pt x="13" y="24"/>
                    <a:pt x="8" y="25"/>
                  </a:cubicBezTo>
                  <a:cubicBezTo>
                    <a:pt x="7" y="28"/>
                    <a:pt x="4" y="31"/>
                    <a:pt x="0" y="34"/>
                  </a:cubicBezTo>
                  <a:cubicBezTo>
                    <a:pt x="14" y="31"/>
                    <a:pt x="33" y="29"/>
                    <a:pt x="45" y="24"/>
                  </a:cubicBezTo>
                  <a:cubicBezTo>
                    <a:pt x="49" y="22"/>
                    <a:pt x="58" y="15"/>
                    <a:pt x="59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4" name="Freeform 1592"/>
            <p:cNvSpPr>
              <a:spLocks/>
            </p:cNvSpPr>
            <p:nvPr userDrawn="1"/>
          </p:nvSpPr>
          <p:spPr bwMode="auto">
            <a:xfrm>
              <a:off x="406" y="268"/>
              <a:ext cx="6" cy="3"/>
            </a:xfrm>
            <a:custGeom>
              <a:avLst/>
              <a:gdLst>
                <a:gd name="T0" fmla="*/ 14 w 14"/>
                <a:gd name="T1" fmla="*/ 0 h 8"/>
                <a:gd name="T2" fmla="*/ 14 w 14"/>
                <a:gd name="T3" fmla="*/ 0 h 8"/>
                <a:gd name="T4" fmla="*/ 0 w 14"/>
                <a:gd name="T5" fmla="*/ 8 h 8"/>
                <a:gd name="T6" fmla="*/ 2 w 14"/>
                <a:gd name="T7" fmla="*/ 8 h 8"/>
                <a:gd name="T8" fmla="*/ 14 w 14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14" y="0"/>
                  </a:moveTo>
                  <a:lnTo>
                    <a:pt x="14" y="0"/>
                  </a:lnTo>
                  <a:cubicBezTo>
                    <a:pt x="9" y="2"/>
                    <a:pt x="4" y="6"/>
                    <a:pt x="0" y="8"/>
                  </a:cubicBezTo>
                  <a:lnTo>
                    <a:pt x="2" y="8"/>
                  </a:lnTo>
                  <a:cubicBezTo>
                    <a:pt x="6" y="6"/>
                    <a:pt x="9" y="3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5" name="Freeform 1593"/>
            <p:cNvSpPr>
              <a:spLocks/>
            </p:cNvSpPr>
            <p:nvPr userDrawn="1"/>
          </p:nvSpPr>
          <p:spPr bwMode="auto">
            <a:xfrm>
              <a:off x="348" y="263"/>
              <a:ext cx="17" cy="22"/>
            </a:xfrm>
            <a:custGeom>
              <a:avLst/>
              <a:gdLst>
                <a:gd name="T0" fmla="*/ 3 w 37"/>
                <a:gd name="T1" fmla="*/ 0 h 50"/>
                <a:gd name="T2" fmla="*/ 3 w 37"/>
                <a:gd name="T3" fmla="*/ 0 h 50"/>
                <a:gd name="T4" fmla="*/ 18 w 37"/>
                <a:gd name="T5" fmla="*/ 50 h 50"/>
                <a:gd name="T6" fmla="*/ 37 w 37"/>
                <a:gd name="T7" fmla="*/ 50 h 50"/>
                <a:gd name="T8" fmla="*/ 34 w 37"/>
                <a:gd name="T9" fmla="*/ 49 h 50"/>
                <a:gd name="T10" fmla="*/ 5 w 37"/>
                <a:gd name="T11" fmla="*/ 0 h 50"/>
                <a:gd name="T12" fmla="*/ 6 w 37"/>
                <a:gd name="T13" fmla="*/ 19 h 50"/>
                <a:gd name="T14" fmla="*/ 3 w 37"/>
                <a:gd name="T1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50">
                  <a:moveTo>
                    <a:pt x="3" y="0"/>
                  </a:moveTo>
                  <a:lnTo>
                    <a:pt x="3" y="0"/>
                  </a:lnTo>
                  <a:cubicBezTo>
                    <a:pt x="0" y="21"/>
                    <a:pt x="5" y="38"/>
                    <a:pt x="18" y="50"/>
                  </a:cubicBezTo>
                  <a:lnTo>
                    <a:pt x="37" y="50"/>
                  </a:lnTo>
                  <a:lnTo>
                    <a:pt x="34" y="49"/>
                  </a:lnTo>
                  <a:cubicBezTo>
                    <a:pt x="15" y="42"/>
                    <a:pt x="8" y="25"/>
                    <a:pt x="5" y="0"/>
                  </a:cubicBezTo>
                  <a:cubicBezTo>
                    <a:pt x="4" y="5"/>
                    <a:pt x="4" y="14"/>
                    <a:pt x="6" y="19"/>
                  </a:cubicBezTo>
                  <a:cubicBezTo>
                    <a:pt x="3" y="13"/>
                    <a:pt x="3" y="6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6" name="Freeform 1594"/>
            <p:cNvSpPr>
              <a:spLocks/>
            </p:cNvSpPr>
            <p:nvPr userDrawn="1"/>
          </p:nvSpPr>
          <p:spPr bwMode="auto">
            <a:xfrm>
              <a:off x="426" y="261"/>
              <a:ext cx="39" cy="21"/>
            </a:xfrm>
            <a:custGeom>
              <a:avLst/>
              <a:gdLst>
                <a:gd name="T0" fmla="*/ 87 w 87"/>
                <a:gd name="T1" fmla="*/ 3 h 45"/>
                <a:gd name="T2" fmla="*/ 87 w 87"/>
                <a:gd name="T3" fmla="*/ 3 h 45"/>
                <a:gd name="T4" fmla="*/ 47 w 87"/>
                <a:gd name="T5" fmla="*/ 8 h 45"/>
                <a:gd name="T6" fmla="*/ 15 w 87"/>
                <a:gd name="T7" fmla="*/ 23 h 45"/>
                <a:gd name="T8" fmla="*/ 11 w 87"/>
                <a:gd name="T9" fmla="*/ 31 h 45"/>
                <a:gd name="T10" fmla="*/ 59 w 87"/>
                <a:gd name="T11" fmla="*/ 17 h 45"/>
                <a:gd name="T12" fmla="*/ 4 w 87"/>
                <a:gd name="T13" fmla="*/ 38 h 45"/>
                <a:gd name="T14" fmla="*/ 0 w 87"/>
                <a:gd name="T15" fmla="*/ 42 h 45"/>
                <a:gd name="T16" fmla="*/ 8 w 87"/>
                <a:gd name="T17" fmla="*/ 45 h 45"/>
                <a:gd name="T18" fmla="*/ 44 w 87"/>
                <a:gd name="T19" fmla="*/ 37 h 45"/>
                <a:gd name="T20" fmla="*/ 87 w 87"/>
                <a:gd name="T21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7" h="45">
                  <a:moveTo>
                    <a:pt x="87" y="3"/>
                  </a:moveTo>
                  <a:lnTo>
                    <a:pt x="87" y="3"/>
                  </a:lnTo>
                  <a:cubicBezTo>
                    <a:pt x="77" y="0"/>
                    <a:pt x="58" y="4"/>
                    <a:pt x="47" y="8"/>
                  </a:cubicBezTo>
                  <a:cubicBezTo>
                    <a:pt x="41" y="11"/>
                    <a:pt x="21" y="19"/>
                    <a:pt x="15" y="23"/>
                  </a:cubicBezTo>
                  <a:cubicBezTo>
                    <a:pt x="14" y="26"/>
                    <a:pt x="13" y="28"/>
                    <a:pt x="11" y="31"/>
                  </a:cubicBezTo>
                  <a:cubicBezTo>
                    <a:pt x="20" y="28"/>
                    <a:pt x="38" y="21"/>
                    <a:pt x="59" y="17"/>
                  </a:cubicBezTo>
                  <a:cubicBezTo>
                    <a:pt x="44" y="24"/>
                    <a:pt x="19" y="33"/>
                    <a:pt x="4" y="38"/>
                  </a:cubicBezTo>
                  <a:cubicBezTo>
                    <a:pt x="4" y="39"/>
                    <a:pt x="2" y="41"/>
                    <a:pt x="0" y="42"/>
                  </a:cubicBezTo>
                  <a:cubicBezTo>
                    <a:pt x="3" y="42"/>
                    <a:pt x="5" y="44"/>
                    <a:pt x="8" y="45"/>
                  </a:cubicBezTo>
                  <a:cubicBezTo>
                    <a:pt x="12" y="45"/>
                    <a:pt x="38" y="39"/>
                    <a:pt x="44" y="37"/>
                  </a:cubicBezTo>
                  <a:cubicBezTo>
                    <a:pt x="64" y="31"/>
                    <a:pt x="85" y="18"/>
                    <a:pt x="87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7" name="Freeform 1595"/>
            <p:cNvSpPr>
              <a:spLocks/>
            </p:cNvSpPr>
            <p:nvPr userDrawn="1"/>
          </p:nvSpPr>
          <p:spPr bwMode="auto">
            <a:xfrm>
              <a:off x="427" y="260"/>
              <a:ext cx="13" cy="8"/>
            </a:xfrm>
            <a:custGeom>
              <a:avLst/>
              <a:gdLst>
                <a:gd name="T0" fmla="*/ 29 w 29"/>
                <a:gd name="T1" fmla="*/ 0 h 16"/>
                <a:gd name="T2" fmla="*/ 29 w 29"/>
                <a:gd name="T3" fmla="*/ 0 h 16"/>
                <a:gd name="T4" fmla="*/ 0 w 29"/>
                <a:gd name="T5" fmla="*/ 15 h 16"/>
                <a:gd name="T6" fmla="*/ 4 w 29"/>
                <a:gd name="T7" fmla="*/ 16 h 16"/>
                <a:gd name="T8" fmla="*/ 29 w 29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6">
                  <a:moveTo>
                    <a:pt x="29" y="0"/>
                  </a:moveTo>
                  <a:lnTo>
                    <a:pt x="29" y="0"/>
                  </a:lnTo>
                  <a:cubicBezTo>
                    <a:pt x="20" y="5"/>
                    <a:pt x="3" y="14"/>
                    <a:pt x="0" y="15"/>
                  </a:cubicBezTo>
                  <a:cubicBezTo>
                    <a:pt x="2" y="15"/>
                    <a:pt x="2" y="15"/>
                    <a:pt x="4" y="16"/>
                  </a:cubicBezTo>
                  <a:cubicBezTo>
                    <a:pt x="5" y="16"/>
                    <a:pt x="22" y="6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8" name="Freeform 1596"/>
            <p:cNvSpPr>
              <a:spLocks/>
            </p:cNvSpPr>
            <p:nvPr userDrawn="1"/>
          </p:nvSpPr>
          <p:spPr bwMode="auto">
            <a:xfrm>
              <a:off x="341" y="257"/>
              <a:ext cx="5" cy="25"/>
            </a:xfrm>
            <a:custGeom>
              <a:avLst/>
              <a:gdLst>
                <a:gd name="T0" fmla="*/ 9 w 12"/>
                <a:gd name="T1" fmla="*/ 0 h 55"/>
                <a:gd name="T2" fmla="*/ 9 w 12"/>
                <a:gd name="T3" fmla="*/ 0 h 55"/>
                <a:gd name="T4" fmla="*/ 0 w 12"/>
                <a:gd name="T5" fmla="*/ 27 h 55"/>
                <a:gd name="T6" fmla="*/ 9 w 12"/>
                <a:gd name="T7" fmla="*/ 55 h 55"/>
                <a:gd name="T8" fmla="*/ 12 w 12"/>
                <a:gd name="T9" fmla="*/ 24 h 55"/>
                <a:gd name="T10" fmla="*/ 11 w 12"/>
                <a:gd name="T11" fmla="*/ 1 h 55"/>
                <a:gd name="T12" fmla="*/ 6 w 12"/>
                <a:gd name="T13" fmla="*/ 28 h 55"/>
                <a:gd name="T14" fmla="*/ 9 w 12"/>
                <a:gd name="T1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55">
                  <a:moveTo>
                    <a:pt x="9" y="0"/>
                  </a:moveTo>
                  <a:lnTo>
                    <a:pt x="9" y="0"/>
                  </a:lnTo>
                  <a:cubicBezTo>
                    <a:pt x="6" y="6"/>
                    <a:pt x="1" y="22"/>
                    <a:pt x="0" y="27"/>
                  </a:cubicBezTo>
                  <a:cubicBezTo>
                    <a:pt x="1" y="39"/>
                    <a:pt x="6" y="48"/>
                    <a:pt x="9" y="55"/>
                  </a:cubicBezTo>
                  <a:cubicBezTo>
                    <a:pt x="9" y="45"/>
                    <a:pt x="10" y="33"/>
                    <a:pt x="12" y="24"/>
                  </a:cubicBezTo>
                  <a:cubicBezTo>
                    <a:pt x="11" y="17"/>
                    <a:pt x="11" y="8"/>
                    <a:pt x="11" y="1"/>
                  </a:cubicBezTo>
                  <a:cubicBezTo>
                    <a:pt x="10" y="4"/>
                    <a:pt x="6" y="19"/>
                    <a:pt x="6" y="28"/>
                  </a:cubicBezTo>
                  <a:cubicBezTo>
                    <a:pt x="6" y="20"/>
                    <a:pt x="8" y="6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9" name="Freeform 1597"/>
            <p:cNvSpPr>
              <a:spLocks/>
            </p:cNvSpPr>
            <p:nvPr userDrawn="1"/>
          </p:nvSpPr>
          <p:spPr bwMode="auto">
            <a:xfrm>
              <a:off x="333" y="257"/>
              <a:ext cx="6" cy="27"/>
            </a:xfrm>
            <a:custGeom>
              <a:avLst/>
              <a:gdLst>
                <a:gd name="T0" fmla="*/ 15 w 15"/>
                <a:gd name="T1" fmla="*/ 0 h 60"/>
                <a:gd name="T2" fmla="*/ 15 w 15"/>
                <a:gd name="T3" fmla="*/ 0 h 60"/>
                <a:gd name="T4" fmla="*/ 7 w 15"/>
                <a:gd name="T5" fmla="*/ 29 h 60"/>
                <a:gd name="T6" fmla="*/ 13 w 15"/>
                <a:gd name="T7" fmla="*/ 1 h 60"/>
                <a:gd name="T8" fmla="*/ 7 w 15"/>
                <a:gd name="T9" fmla="*/ 15 h 60"/>
                <a:gd name="T10" fmla="*/ 0 w 15"/>
                <a:gd name="T11" fmla="*/ 42 h 60"/>
                <a:gd name="T12" fmla="*/ 7 w 15"/>
                <a:gd name="T13" fmla="*/ 60 h 60"/>
                <a:gd name="T14" fmla="*/ 11 w 15"/>
                <a:gd name="T15" fmla="*/ 31 h 60"/>
                <a:gd name="T16" fmla="*/ 14 w 15"/>
                <a:gd name="T17" fmla="*/ 20 h 60"/>
                <a:gd name="T18" fmla="*/ 15 w 15"/>
                <a:gd name="T1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60">
                  <a:moveTo>
                    <a:pt x="15" y="0"/>
                  </a:moveTo>
                  <a:lnTo>
                    <a:pt x="15" y="0"/>
                  </a:lnTo>
                  <a:cubicBezTo>
                    <a:pt x="13" y="6"/>
                    <a:pt x="8" y="26"/>
                    <a:pt x="7" y="29"/>
                  </a:cubicBezTo>
                  <a:cubicBezTo>
                    <a:pt x="9" y="19"/>
                    <a:pt x="10" y="10"/>
                    <a:pt x="13" y="1"/>
                  </a:cubicBezTo>
                  <a:cubicBezTo>
                    <a:pt x="13" y="1"/>
                    <a:pt x="8" y="12"/>
                    <a:pt x="7" y="15"/>
                  </a:cubicBezTo>
                  <a:cubicBezTo>
                    <a:pt x="6" y="22"/>
                    <a:pt x="1" y="35"/>
                    <a:pt x="0" y="42"/>
                  </a:cubicBezTo>
                  <a:cubicBezTo>
                    <a:pt x="1" y="49"/>
                    <a:pt x="5" y="54"/>
                    <a:pt x="7" y="60"/>
                  </a:cubicBezTo>
                  <a:cubicBezTo>
                    <a:pt x="7" y="50"/>
                    <a:pt x="9" y="41"/>
                    <a:pt x="11" y="31"/>
                  </a:cubicBezTo>
                  <a:cubicBezTo>
                    <a:pt x="11" y="28"/>
                    <a:pt x="13" y="24"/>
                    <a:pt x="14" y="20"/>
                  </a:cubicBezTo>
                  <a:cubicBezTo>
                    <a:pt x="14" y="14"/>
                    <a:pt x="15" y="4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0" name="Freeform 1598"/>
            <p:cNvSpPr>
              <a:spLocks/>
            </p:cNvSpPr>
            <p:nvPr userDrawn="1"/>
          </p:nvSpPr>
          <p:spPr bwMode="auto">
            <a:xfrm>
              <a:off x="401" y="256"/>
              <a:ext cx="26" cy="18"/>
            </a:xfrm>
            <a:custGeom>
              <a:avLst/>
              <a:gdLst>
                <a:gd name="T0" fmla="*/ 58 w 59"/>
                <a:gd name="T1" fmla="*/ 0 h 39"/>
                <a:gd name="T2" fmla="*/ 58 w 59"/>
                <a:gd name="T3" fmla="*/ 0 h 39"/>
                <a:gd name="T4" fmla="*/ 0 w 59"/>
                <a:gd name="T5" fmla="*/ 34 h 39"/>
                <a:gd name="T6" fmla="*/ 7 w 59"/>
                <a:gd name="T7" fmla="*/ 34 h 39"/>
                <a:gd name="T8" fmla="*/ 36 w 59"/>
                <a:gd name="T9" fmla="*/ 18 h 39"/>
                <a:gd name="T10" fmla="*/ 14 w 59"/>
                <a:gd name="T11" fmla="*/ 35 h 39"/>
                <a:gd name="T12" fmla="*/ 20 w 59"/>
                <a:gd name="T13" fmla="*/ 39 h 39"/>
                <a:gd name="T14" fmla="*/ 46 w 59"/>
                <a:gd name="T15" fmla="*/ 26 h 39"/>
                <a:gd name="T16" fmla="*/ 58 w 59"/>
                <a:gd name="T1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39">
                  <a:moveTo>
                    <a:pt x="58" y="0"/>
                  </a:moveTo>
                  <a:lnTo>
                    <a:pt x="58" y="0"/>
                  </a:lnTo>
                  <a:cubicBezTo>
                    <a:pt x="31" y="2"/>
                    <a:pt x="18" y="22"/>
                    <a:pt x="0" y="34"/>
                  </a:cubicBezTo>
                  <a:cubicBezTo>
                    <a:pt x="2" y="34"/>
                    <a:pt x="5" y="34"/>
                    <a:pt x="7" y="34"/>
                  </a:cubicBezTo>
                  <a:cubicBezTo>
                    <a:pt x="10" y="33"/>
                    <a:pt x="25" y="22"/>
                    <a:pt x="36" y="18"/>
                  </a:cubicBezTo>
                  <a:cubicBezTo>
                    <a:pt x="31" y="25"/>
                    <a:pt x="21" y="29"/>
                    <a:pt x="14" y="35"/>
                  </a:cubicBezTo>
                  <a:cubicBezTo>
                    <a:pt x="16" y="36"/>
                    <a:pt x="18" y="37"/>
                    <a:pt x="20" y="39"/>
                  </a:cubicBezTo>
                  <a:cubicBezTo>
                    <a:pt x="24" y="37"/>
                    <a:pt x="40" y="28"/>
                    <a:pt x="46" y="26"/>
                  </a:cubicBezTo>
                  <a:cubicBezTo>
                    <a:pt x="53" y="18"/>
                    <a:pt x="59" y="8"/>
                    <a:pt x="5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1" name="Freeform 1599"/>
            <p:cNvSpPr>
              <a:spLocks/>
            </p:cNvSpPr>
            <p:nvPr userDrawn="1"/>
          </p:nvSpPr>
          <p:spPr bwMode="auto">
            <a:xfrm>
              <a:off x="408" y="255"/>
              <a:ext cx="4" cy="4"/>
            </a:xfrm>
            <a:custGeom>
              <a:avLst/>
              <a:gdLst>
                <a:gd name="T0" fmla="*/ 8 w 8"/>
                <a:gd name="T1" fmla="*/ 0 h 10"/>
                <a:gd name="T2" fmla="*/ 8 w 8"/>
                <a:gd name="T3" fmla="*/ 0 h 10"/>
                <a:gd name="T4" fmla="*/ 0 w 8"/>
                <a:gd name="T5" fmla="*/ 7 h 10"/>
                <a:gd name="T6" fmla="*/ 0 w 8"/>
                <a:gd name="T7" fmla="*/ 10 h 10"/>
                <a:gd name="T8" fmla="*/ 8 w 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8" y="0"/>
                  </a:moveTo>
                  <a:lnTo>
                    <a:pt x="8" y="0"/>
                  </a:lnTo>
                  <a:cubicBezTo>
                    <a:pt x="5" y="2"/>
                    <a:pt x="3" y="5"/>
                    <a:pt x="0" y="7"/>
                  </a:cubicBezTo>
                  <a:cubicBezTo>
                    <a:pt x="1" y="8"/>
                    <a:pt x="1" y="9"/>
                    <a:pt x="0" y="10"/>
                  </a:cubicBezTo>
                  <a:cubicBezTo>
                    <a:pt x="2" y="7"/>
                    <a:pt x="6" y="2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2" name="Freeform 1600"/>
            <p:cNvSpPr>
              <a:spLocks/>
            </p:cNvSpPr>
            <p:nvPr userDrawn="1"/>
          </p:nvSpPr>
          <p:spPr bwMode="auto">
            <a:xfrm>
              <a:off x="365" y="251"/>
              <a:ext cx="45" cy="64"/>
            </a:xfrm>
            <a:custGeom>
              <a:avLst/>
              <a:gdLst>
                <a:gd name="T0" fmla="*/ 88 w 100"/>
                <a:gd name="T1" fmla="*/ 95 h 142"/>
                <a:gd name="T2" fmla="*/ 88 w 100"/>
                <a:gd name="T3" fmla="*/ 95 h 142"/>
                <a:gd name="T4" fmla="*/ 100 w 100"/>
                <a:gd name="T5" fmla="*/ 82 h 142"/>
                <a:gd name="T6" fmla="*/ 85 w 100"/>
                <a:gd name="T7" fmla="*/ 74 h 142"/>
                <a:gd name="T8" fmla="*/ 70 w 100"/>
                <a:gd name="T9" fmla="*/ 78 h 142"/>
                <a:gd name="T10" fmla="*/ 69 w 100"/>
                <a:gd name="T11" fmla="*/ 76 h 142"/>
                <a:gd name="T12" fmla="*/ 98 w 100"/>
                <a:gd name="T13" fmla="*/ 51 h 142"/>
                <a:gd name="T14" fmla="*/ 64 w 100"/>
                <a:gd name="T15" fmla="*/ 61 h 142"/>
                <a:gd name="T16" fmla="*/ 63 w 100"/>
                <a:gd name="T17" fmla="*/ 60 h 142"/>
                <a:gd name="T18" fmla="*/ 87 w 100"/>
                <a:gd name="T19" fmla="*/ 36 h 142"/>
                <a:gd name="T20" fmla="*/ 92 w 100"/>
                <a:gd name="T21" fmla="*/ 0 h 142"/>
                <a:gd name="T22" fmla="*/ 45 w 100"/>
                <a:gd name="T23" fmla="*/ 52 h 142"/>
                <a:gd name="T24" fmla="*/ 58 w 100"/>
                <a:gd name="T25" fmla="*/ 83 h 142"/>
                <a:gd name="T26" fmla="*/ 38 w 100"/>
                <a:gd name="T27" fmla="*/ 110 h 142"/>
                <a:gd name="T28" fmla="*/ 7 w 100"/>
                <a:gd name="T29" fmla="*/ 98 h 142"/>
                <a:gd name="T30" fmla="*/ 0 w 100"/>
                <a:gd name="T31" fmla="*/ 98 h 142"/>
                <a:gd name="T32" fmla="*/ 0 w 100"/>
                <a:gd name="T33" fmla="*/ 110 h 142"/>
                <a:gd name="T34" fmla="*/ 2 w 100"/>
                <a:gd name="T35" fmla="*/ 112 h 142"/>
                <a:gd name="T36" fmla="*/ 0 w 100"/>
                <a:gd name="T37" fmla="*/ 120 h 142"/>
                <a:gd name="T38" fmla="*/ 0 w 100"/>
                <a:gd name="T39" fmla="*/ 129 h 142"/>
                <a:gd name="T40" fmla="*/ 4 w 100"/>
                <a:gd name="T41" fmla="*/ 126 h 142"/>
                <a:gd name="T42" fmla="*/ 0 w 100"/>
                <a:gd name="T43" fmla="*/ 131 h 142"/>
                <a:gd name="T44" fmla="*/ 0 w 100"/>
                <a:gd name="T45" fmla="*/ 133 h 142"/>
                <a:gd name="T46" fmla="*/ 4 w 100"/>
                <a:gd name="T47" fmla="*/ 131 h 142"/>
                <a:gd name="T48" fmla="*/ 9 w 100"/>
                <a:gd name="T49" fmla="*/ 115 h 142"/>
                <a:gd name="T50" fmla="*/ 11 w 100"/>
                <a:gd name="T51" fmla="*/ 116 h 142"/>
                <a:gd name="T52" fmla="*/ 7 w 100"/>
                <a:gd name="T53" fmla="*/ 130 h 142"/>
                <a:gd name="T54" fmla="*/ 14 w 100"/>
                <a:gd name="T55" fmla="*/ 142 h 142"/>
                <a:gd name="T56" fmla="*/ 27 w 100"/>
                <a:gd name="T57" fmla="*/ 134 h 142"/>
                <a:gd name="T58" fmla="*/ 29 w 100"/>
                <a:gd name="T59" fmla="*/ 120 h 142"/>
                <a:gd name="T60" fmla="*/ 30 w 100"/>
                <a:gd name="T61" fmla="*/ 120 h 142"/>
                <a:gd name="T62" fmla="*/ 29 w 100"/>
                <a:gd name="T63" fmla="*/ 133 h 142"/>
                <a:gd name="T64" fmla="*/ 39 w 100"/>
                <a:gd name="T65" fmla="*/ 142 h 142"/>
                <a:gd name="T66" fmla="*/ 49 w 100"/>
                <a:gd name="T67" fmla="*/ 132 h 142"/>
                <a:gd name="T68" fmla="*/ 45 w 100"/>
                <a:gd name="T69" fmla="*/ 119 h 142"/>
                <a:gd name="T70" fmla="*/ 46 w 100"/>
                <a:gd name="T71" fmla="*/ 118 h 142"/>
                <a:gd name="T72" fmla="*/ 52 w 100"/>
                <a:gd name="T73" fmla="*/ 133 h 142"/>
                <a:gd name="T74" fmla="*/ 67 w 100"/>
                <a:gd name="T75" fmla="*/ 134 h 142"/>
                <a:gd name="T76" fmla="*/ 71 w 100"/>
                <a:gd name="T77" fmla="*/ 121 h 142"/>
                <a:gd name="T78" fmla="*/ 62 w 100"/>
                <a:gd name="T79" fmla="*/ 111 h 142"/>
                <a:gd name="T80" fmla="*/ 64 w 100"/>
                <a:gd name="T81" fmla="*/ 110 h 142"/>
                <a:gd name="T82" fmla="*/ 75 w 100"/>
                <a:gd name="T83" fmla="*/ 120 h 142"/>
                <a:gd name="T84" fmla="*/ 92 w 100"/>
                <a:gd name="T85" fmla="*/ 116 h 142"/>
                <a:gd name="T86" fmla="*/ 86 w 100"/>
                <a:gd name="T87" fmla="*/ 100 h 142"/>
                <a:gd name="T88" fmla="*/ 73 w 100"/>
                <a:gd name="T89" fmla="*/ 97 h 142"/>
                <a:gd name="T90" fmla="*/ 73 w 100"/>
                <a:gd name="T91" fmla="*/ 95 h 142"/>
                <a:gd name="T92" fmla="*/ 88 w 100"/>
                <a:gd name="T93" fmla="*/ 9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0" h="142">
                  <a:moveTo>
                    <a:pt x="88" y="95"/>
                  </a:moveTo>
                  <a:lnTo>
                    <a:pt x="88" y="95"/>
                  </a:lnTo>
                  <a:cubicBezTo>
                    <a:pt x="96" y="94"/>
                    <a:pt x="98" y="86"/>
                    <a:pt x="100" y="82"/>
                  </a:cubicBezTo>
                  <a:cubicBezTo>
                    <a:pt x="98" y="80"/>
                    <a:pt x="92" y="72"/>
                    <a:pt x="85" y="74"/>
                  </a:cubicBezTo>
                  <a:cubicBezTo>
                    <a:pt x="80" y="75"/>
                    <a:pt x="75" y="76"/>
                    <a:pt x="70" y="78"/>
                  </a:cubicBezTo>
                  <a:cubicBezTo>
                    <a:pt x="70" y="77"/>
                    <a:pt x="69" y="77"/>
                    <a:pt x="69" y="76"/>
                  </a:cubicBezTo>
                  <a:cubicBezTo>
                    <a:pt x="86" y="72"/>
                    <a:pt x="98" y="65"/>
                    <a:pt x="98" y="51"/>
                  </a:cubicBezTo>
                  <a:cubicBezTo>
                    <a:pt x="86" y="42"/>
                    <a:pt x="73" y="50"/>
                    <a:pt x="64" y="61"/>
                  </a:cubicBezTo>
                  <a:lnTo>
                    <a:pt x="63" y="60"/>
                  </a:lnTo>
                  <a:cubicBezTo>
                    <a:pt x="69" y="49"/>
                    <a:pt x="79" y="44"/>
                    <a:pt x="87" y="36"/>
                  </a:cubicBezTo>
                  <a:cubicBezTo>
                    <a:pt x="94" y="28"/>
                    <a:pt x="96" y="12"/>
                    <a:pt x="92" y="0"/>
                  </a:cubicBezTo>
                  <a:cubicBezTo>
                    <a:pt x="77" y="19"/>
                    <a:pt x="52" y="37"/>
                    <a:pt x="45" y="52"/>
                  </a:cubicBezTo>
                  <a:cubicBezTo>
                    <a:pt x="38" y="68"/>
                    <a:pt x="55" y="72"/>
                    <a:pt x="58" y="83"/>
                  </a:cubicBezTo>
                  <a:cubicBezTo>
                    <a:pt x="62" y="96"/>
                    <a:pt x="53" y="105"/>
                    <a:pt x="38" y="110"/>
                  </a:cubicBezTo>
                  <a:cubicBezTo>
                    <a:pt x="26" y="114"/>
                    <a:pt x="12" y="110"/>
                    <a:pt x="7" y="98"/>
                  </a:cubicBezTo>
                  <a:cubicBezTo>
                    <a:pt x="4" y="98"/>
                    <a:pt x="3" y="99"/>
                    <a:pt x="0" y="98"/>
                  </a:cubicBezTo>
                  <a:lnTo>
                    <a:pt x="0" y="110"/>
                  </a:lnTo>
                  <a:cubicBezTo>
                    <a:pt x="3" y="111"/>
                    <a:pt x="1" y="110"/>
                    <a:pt x="2" y="112"/>
                  </a:cubicBezTo>
                  <a:cubicBezTo>
                    <a:pt x="1" y="115"/>
                    <a:pt x="0" y="118"/>
                    <a:pt x="0" y="120"/>
                  </a:cubicBezTo>
                  <a:lnTo>
                    <a:pt x="0" y="129"/>
                  </a:lnTo>
                  <a:cubicBezTo>
                    <a:pt x="2" y="129"/>
                    <a:pt x="3" y="129"/>
                    <a:pt x="4" y="126"/>
                  </a:cubicBezTo>
                  <a:cubicBezTo>
                    <a:pt x="4" y="129"/>
                    <a:pt x="2" y="130"/>
                    <a:pt x="0" y="131"/>
                  </a:cubicBezTo>
                  <a:lnTo>
                    <a:pt x="0" y="133"/>
                  </a:lnTo>
                  <a:cubicBezTo>
                    <a:pt x="1" y="133"/>
                    <a:pt x="4" y="132"/>
                    <a:pt x="4" y="131"/>
                  </a:cubicBezTo>
                  <a:cubicBezTo>
                    <a:pt x="6" y="127"/>
                    <a:pt x="8" y="119"/>
                    <a:pt x="9" y="115"/>
                  </a:cubicBezTo>
                  <a:cubicBezTo>
                    <a:pt x="10" y="114"/>
                    <a:pt x="12" y="114"/>
                    <a:pt x="11" y="116"/>
                  </a:cubicBezTo>
                  <a:cubicBezTo>
                    <a:pt x="10" y="118"/>
                    <a:pt x="7" y="128"/>
                    <a:pt x="7" y="130"/>
                  </a:cubicBezTo>
                  <a:cubicBezTo>
                    <a:pt x="5" y="137"/>
                    <a:pt x="11" y="138"/>
                    <a:pt x="14" y="142"/>
                  </a:cubicBezTo>
                  <a:cubicBezTo>
                    <a:pt x="19" y="139"/>
                    <a:pt x="25" y="141"/>
                    <a:pt x="27" y="134"/>
                  </a:cubicBezTo>
                  <a:cubicBezTo>
                    <a:pt x="28" y="129"/>
                    <a:pt x="28" y="125"/>
                    <a:pt x="29" y="120"/>
                  </a:cubicBezTo>
                  <a:cubicBezTo>
                    <a:pt x="29" y="119"/>
                    <a:pt x="31" y="119"/>
                    <a:pt x="30" y="120"/>
                  </a:cubicBezTo>
                  <a:cubicBezTo>
                    <a:pt x="30" y="125"/>
                    <a:pt x="29" y="132"/>
                    <a:pt x="29" y="133"/>
                  </a:cubicBezTo>
                  <a:cubicBezTo>
                    <a:pt x="29" y="139"/>
                    <a:pt x="36" y="139"/>
                    <a:pt x="39" y="142"/>
                  </a:cubicBezTo>
                  <a:cubicBezTo>
                    <a:pt x="43" y="139"/>
                    <a:pt x="50" y="138"/>
                    <a:pt x="49" y="132"/>
                  </a:cubicBezTo>
                  <a:cubicBezTo>
                    <a:pt x="48" y="130"/>
                    <a:pt x="46" y="122"/>
                    <a:pt x="45" y="119"/>
                  </a:cubicBezTo>
                  <a:cubicBezTo>
                    <a:pt x="45" y="118"/>
                    <a:pt x="46" y="118"/>
                    <a:pt x="46" y="118"/>
                  </a:cubicBezTo>
                  <a:cubicBezTo>
                    <a:pt x="48" y="122"/>
                    <a:pt x="50" y="129"/>
                    <a:pt x="52" y="133"/>
                  </a:cubicBezTo>
                  <a:cubicBezTo>
                    <a:pt x="55" y="138"/>
                    <a:pt x="61" y="134"/>
                    <a:pt x="67" y="134"/>
                  </a:cubicBezTo>
                  <a:cubicBezTo>
                    <a:pt x="68" y="130"/>
                    <a:pt x="74" y="126"/>
                    <a:pt x="71" y="121"/>
                  </a:cubicBezTo>
                  <a:cubicBezTo>
                    <a:pt x="70" y="119"/>
                    <a:pt x="63" y="111"/>
                    <a:pt x="62" y="111"/>
                  </a:cubicBezTo>
                  <a:cubicBezTo>
                    <a:pt x="62" y="110"/>
                    <a:pt x="63" y="109"/>
                    <a:pt x="64" y="110"/>
                  </a:cubicBezTo>
                  <a:cubicBezTo>
                    <a:pt x="66" y="111"/>
                    <a:pt x="69" y="115"/>
                    <a:pt x="75" y="120"/>
                  </a:cubicBezTo>
                  <a:cubicBezTo>
                    <a:pt x="79" y="124"/>
                    <a:pt x="90" y="116"/>
                    <a:pt x="92" y="116"/>
                  </a:cubicBezTo>
                  <a:cubicBezTo>
                    <a:pt x="91" y="111"/>
                    <a:pt x="92" y="103"/>
                    <a:pt x="86" y="100"/>
                  </a:cubicBezTo>
                  <a:cubicBezTo>
                    <a:pt x="82" y="98"/>
                    <a:pt x="75" y="97"/>
                    <a:pt x="73" y="97"/>
                  </a:cubicBezTo>
                  <a:cubicBezTo>
                    <a:pt x="72" y="96"/>
                    <a:pt x="73" y="95"/>
                    <a:pt x="73" y="95"/>
                  </a:cubicBezTo>
                  <a:cubicBezTo>
                    <a:pt x="78" y="96"/>
                    <a:pt x="83" y="96"/>
                    <a:pt x="88" y="9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3" name="Freeform 1601"/>
            <p:cNvSpPr>
              <a:spLocks/>
            </p:cNvSpPr>
            <p:nvPr userDrawn="1"/>
          </p:nvSpPr>
          <p:spPr bwMode="auto">
            <a:xfrm>
              <a:off x="428" y="248"/>
              <a:ext cx="10" cy="7"/>
            </a:xfrm>
            <a:custGeom>
              <a:avLst/>
              <a:gdLst>
                <a:gd name="T0" fmla="*/ 21 w 21"/>
                <a:gd name="T1" fmla="*/ 0 h 16"/>
                <a:gd name="T2" fmla="*/ 21 w 21"/>
                <a:gd name="T3" fmla="*/ 0 h 16"/>
                <a:gd name="T4" fmla="*/ 0 w 21"/>
                <a:gd name="T5" fmla="*/ 14 h 16"/>
                <a:gd name="T6" fmla="*/ 1 w 21"/>
                <a:gd name="T7" fmla="*/ 14 h 16"/>
                <a:gd name="T8" fmla="*/ 1 w 21"/>
                <a:gd name="T9" fmla="*/ 16 h 16"/>
                <a:gd name="T10" fmla="*/ 21 w 21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6">
                  <a:moveTo>
                    <a:pt x="21" y="0"/>
                  </a:moveTo>
                  <a:lnTo>
                    <a:pt x="21" y="0"/>
                  </a:lnTo>
                  <a:cubicBezTo>
                    <a:pt x="16" y="3"/>
                    <a:pt x="3" y="11"/>
                    <a:pt x="0" y="14"/>
                  </a:cubicBezTo>
                  <a:cubicBezTo>
                    <a:pt x="0" y="14"/>
                    <a:pt x="1" y="14"/>
                    <a:pt x="1" y="14"/>
                  </a:cubicBezTo>
                  <a:cubicBezTo>
                    <a:pt x="1" y="15"/>
                    <a:pt x="1" y="16"/>
                    <a:pt x="1" y="16"/>
                  </a:cubicBezTo>
                  <a:cubicBezTo>
                    <a:pt x="6" y="12"/>
                    <a:pt x="17" y="4"/>
                    <a:pt x="2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4" name="Freeform 1602"/>
            <p:cNvSpPr>
              <a:spLocks/>
            </p:cNvSpPr>
            <p:nvPr userDrawn="1"/>
          </p:nvSpPr>
          <p:spPr bwMode="auto">
            <a:xfrm>
              <a:off x="339" y="243"/>
              <a:ext cx="8" cy="31"/>
            </a:xfrm>
            <a:custGeom>
              <a:avLst/>
              <a:gdLst>
                <a:gd name="T0" fmla="*/ 15 w 18"/>
                <a:gd name="T1" fmla="*/ 0 h 68"/>
                <a:gd name="T2" fmla="*/ 15 w 18"/>
                <a:gd name="T3" fmla="*/ 0 h 68"/>
                <a:gd name="T4" fmla="*/ 8 w 18"/>
                <a:gd name="T5" fmla="*/ 14 h 68"/>
                <a:gd name="T6" fmla="*/ 1 w 18"/>
                <a:gd name="T7" fmla="*/ 68 h 68"/>
                <a:gd name="T8" fmla="*/ 18 w 18"/>
                <a:gd name="T9" fmla="*/ 16 h 68"/>
                <a:gd name="T10" fmla="*/ 4 w 18"/>
                <a:gd name="T11" fmla="*/ 42 h 68"/>
                <a:gd name="T12" fmla="*/ 15 w 18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68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9" y="12"/>
                    <a:pt x="8" y="14"/>
                  </a:cubicBezTo>
                  <a:cubicBezTo>
                    <a:pt x="2" y="25"/>
                    <a:pt x="0" y="44"/>
                    <a:pt x="1" y="68"/>
                  </a:cubicBezTo>
                  <a:cubicBezTo>
                    <a:pt x="5" y="44"/>
                    <a:pt x="16" y="26"/>
                    <a:pt x="18" y="16"/>
                  </a:cubicBezTo>
                  <a:cubicBezTo>
                    <a:pt x="12" y="22"/>
                    <a:pt x="7" y="31"/>
                    <a:pt x="4" y="42"/>
                  </a:cubicBezTo>
                  <a:cubicBezTo>
                    <a:pt x="4" y="36"/>
                    <a:pt x="13" y="7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5" name="Freeform 1603"/>
            <p:cNvSpPr>
              <a:spLocks/>
            </p:cNvSpPr>
            <p:nvPr userDrawn="1"/>
          </p:nvSpPr>
          <p:spPr bwMode="auto">
            <a:xfrm>
              <a:off x="423" y="245"/>
              <a:ext cx="40" cy="25"/>
            </a:xfrm>
            <a:custGeom>
              <a:avLst/>
              <a:gdLst>
                <a:gd name="T0" fmla="*/ 87 w 88"/>
                <a:gd name="T1" fmla="*/ 1 h 55"/>
                <a:gd name="T2" fmla="*/ 87 w 88"/>
                <a:gd name="T3" fmla="*/ 1 h 55"/>
                <a:gd name="T4" fmla="*/ 43 w 88"/>
                <a:gd name="T5" fmla="*/ 15 h 55"/>
                <a:gd name="T6" fmla="*/ 9 w 88"/>
                <a:gd name="T7" fmla="*/ 37 h 55"/>
                <a:gd name="T8" fmla="*/ 0 w 88"/>
                <a:gd name="T9" fmla="*/ 49 h 55"/>
                <a:gd name="T10" fmla="*/ 6 w 88"/>
                <a:gd name="T11" fmla="*/ 49 h 55"/>
                <a:gd name="T12" fmla="*/ 56 w 88"/>
                <a:gd name="T13" fmla="*/ 23 h 55"/>
                <a:gd name="T14" fmla="*/ 14 w 88"/>
                <a:gd name="T15" fmla="*/ 51 h 55"/>
                <a:gd name="T16" fmla="*/ 20 w 88"/>
                <a:gd name="T17" fmla="*/ 55 h 55"/>
                <a:gd name="T18" fmla="*/ 61 w 88"/>
                <a:gd name="T19" fmla="*/ 37 h 55"/>
                <a:gd name="T20" fmla="*/ 87 w 88"/>
                <a:gd name="T21" fmla="*/ 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55">
                  <a:moveTo>
                    <a:pt x="87" y="1"/>
                  </a:moveTo>
                  <a:lnTo>
                    <a:pt x="87" y="1"/>
                  </a:lnTo>
                  <a:cubicBezTo>
                    <a:pt x="72" y="0"/>
                    <a:pt x="55" y="8"/>
                    <a:pt x="43" y="15"/>
                  </a:cubicBezTo>
                  <a:cubicBezTo>
                    <a:pt x="35" y="20"/>
                    <a:pt x="20" y="29"/>
                    <a:pt x="9" y="37"/>
                  </a:cubicBezTo>
                  <a:cubicBezTo>
                    <a:pt x="6" y="42"/>
                    <a:pt x="5" y="41"/>
                    <a:pt x="0" y="49"/>
                  </a:cubicBezTo>
                  <a:cubicBezTo>
                    <a:pt x="4" y="48"/>
                    <a:pt x="4" y="49"/>
                    <a:pt x="6" y="49"/>
                  </a:cubicBezTo>
                  <a:cubicBezTo>
                    <a:pt x="12" y="45"/>
                    <a:pt x="41" y="29"/>
                    <a:pt x="56" y="23"/>
                  </a:cubicBezTo>
                  <a:cubicBezTo>
                    <a:pt x="43" y="34"/>
                    <a:pt x="20" y="48"/>
                    <a:pt x="14" y="51"/>
                  </a:cubicBezTo>
                  <a:cubicBezTo>
                    <a:pt x="18" y="52"/>
                    <a:pt x="19" y="54"/>
                    <a:pt x="20" y="55"/>
                  </a:cubicBezTo>
                  <a:cubicBezTo>
                    <a:pt x="30" y="52"/>
                    <a:pt x="53" y="43"/>
                    <a:pt x="61" y="37"/>
                  </a:cubicBezTo>
                  <a:cubicBezTo>
                    <a:pt x="73" y="29"/>
                    <a:pt x="88" y="18"/>
                    <a:pt x="87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6" name="Freeform 1604"/>
            <p:cNvSpPr>
              <a:spLocks/>
            </p:cNvSpPr>
            <p:nvPr userDrawn="1"/>
          </p:nvSpPr>
          <p:spPr bwMode="auto">
            <a:xfrm>
              <a:off x="331" y="243"/>
              <a:ext cx="14" cy="32"/>
            </a:xfrm>
            <a:custGeom>
              <a:avLst/>
              <a:gdLst>
                <a:gd name="T0" fmla="*/ 32 w 32"/>
                <a:gd name="T1" fmla="*/ 0 h 72"/>
                <a:gd name="T2" fmla="*/ 32 w 32"/>
                <a:gd name="T3" fmla="*/ 0 h 72"/>
                <a:gd name="T4" fmla="*/ 4 w 32"/>
                <a:gd name="T5" fmla="*/ 38 h 72"/>
                <a:gd name="T6" fmla="*/ 2 w 32"/>
                <a:gd name="T7" fmla="*/ 72 h 72"/>
                <a:gd name="T8" fmla="*/ 32 w 3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72">
                  <a:moveTo>
                    <a:pt x="32" y="0"/>
                  </a:moveTo>
                  <a:lnTo>
                    <a:pt x="32" y="0"/>
                  </a:lnTo>
                  <a:cubicBezTo>
                    <a:pt x="21" y="12"/>
                    <a:pt x="8" y="29"/>
                    <a:pt x="4" y="38"/>
                  </a:cubicBezTo>
                  <a:cubicBezTo>
                    <a:pt x="0" y="52"/>
                    <a:pt x="1" y="64"/>
                    <a:pt x="2" y="72"/>
                  </a:cubicBezTo>
                  <a:cubicBezTo>
                    <a:pt x="6" y="46"/>
                    <a:pt x="16" y="23"/>
                    <a:pt x="3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7" name="Freeform 1605"/>
            <p:cNvSpPr>
              <a:spLocks/>
            </p:cNvSpPr>
            <p:nvPr userDrawn="1"/>
          </p:nvSpPr>
          <p:spPr bwMode="auto">
            <a:xfrm>
              <a:off x="346" y="243"/>
              <a:ext cx="11" cy="33"/>
            </a:xfrm>
            <a:custGeom>
              <a:avLst/>
              <a:gdLst>
                <a:gd name="T0" fmla="*/ 14 w 24"/>
                <a:gd name="T1" fmla="*/ 0 h 74"/>
                <a:gd name="T2" fmla="*/ 14 w 24"/>
                <a:gd name="T3" fmla="*/ 0 h 74"/>
                <a:gd name="T4" fmla="*/ 2 w 24"/>
                <a:gd name="T5" fmla="*/ 16 h 74"/>
                <a:gd name="T6" fmla="*/ 3 w 24"/>
                <a:gd name="T7" fmla="*/ 69 h 74"/>
                <a:gd name="T8" fmla="*/ 11 w 24"/>
                <a:gd name="T9" fmla="*/ 29 h 74"/>
                <a:gd name="T10" fmla="*/ 19 w 24"/>
                <a:gd name="T11" fmla="*/ 74 h 74"/>
                <a:gd name="T12" fmla="*/ 18 w 24"/>
                <a:gd name="T13" fmla="*/ 20 h 74"/>
                <a:gd name="T14" fmla="*/ 24 w 24"/>
                <a:gd name="T15" fmla="*/ 8 h 74"/>
                <a:gd name="T16" fmla="*/ 5 w 24"/>
                <a:gd name="T17" fmla="*/ 30 h 74"/>
                <a:gd name="T18" fmla="*/ 14 w 24"/>
                <a:gd name="T1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74">
                  <a:moveTo>
                    <a:pt x="14" y="0"/>
                  </a:moveTo>
                  <a:lnTo>
                    <a:pt x="14" y="0"/>
                  </a:lnTo>
                  <a:cubicBezTo>
                    <a:pt x="11" y="4"/>
                    <a:pt x="3" y="11"/>
                    <a:pt x="2" y="16"/>
                  </a:cubicBezTo>
                  <a:cubicBezTo>
                    <a:pt x="0" y="30"/>
                    <a:pt x="0" y="56"/>
                    <a:pt x="3" y="69"/>
                  </a:cubicBezTo>
                  <a:cubicBezTo>
                    <a:pt x="4" y="56"/>
                    <a:pt x="5" y="37"/>
                    <a:pt x="11" y="29"/>
                  </a:cubicBezTo>
                  <a:cubicBezTo>
                    <a:pt x="8" y="43"/>
                    <a:pt x="11" y="58"/>
                    <a:pt x="19" y="74"/>
                  </a:cubicBezTo>
                  <a:cubicBezTo>
                    <a:pt x="14" y="60"/>
                    <a:pt x="13" y="34"/>
                    <a:pt x="18" y="20"/>
                  </a:cubicBezTo>
                  <a:cubicBezTo>
                    <a:pt x="19" y="16"/>
                    <a:pt x="22" y="11"/>
                    <a:pt x="24" y="8"/>
                  </a:cubicBezTo>
                  <a:cubicBezTo>
                    <a:pt x="18" y="11"/>
                    <a:pt x="7" y="23"/>
                    <a:pt x="5" y="30"/>
                  </a:cubicBezTo>
                  <a:cubicBezTo>
                    <a:pt x="7" y="18"/>
                    <a:pt x="10" y="10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8" name="Freeform 1606"/>
            <p:cNvSpPr>
              <a:spLocks/>
            </p:cNvSpPr>
            <p:nvPr userDrawn="1"/>
          </p:nvSpPr>
          <p:spPr bwMode="auto">
            <a:xfrm>
              <a:off x="372" y="241"/>
              <a:ext cx="15" cy="8"/>
            </a:xfrm>
            <a:custGeom>
              <a:avLst/>
              <a:gdLst>
                <a:gd name="T0" fmla="*/ 26 w 32"/>
                <a:gd name="T1" fmla="*/ 6 h 16"/>
                <a:gd name="T2" fmla="*/ 26 w 32"/>
                <a:gd name="T3" fmla="*/ 6 h 16"/>
                <a:gd name="T4" fmla="*/ 0 w 32"/>
                <a:gd name="T5" fmla="*/ 2 h 16"/>
                <a:gd name="T6" fmla="*/ 29 w 32"/>
                <a:gd name="T7" fmla="*/ 16 h 16"/>
                <a:gd name="T8" fmla="*/ 26 w 32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6">
                  <a:moveTo>
                    <a:pt x="26" y="6"/>
                  </a:moveTo>
                  <a:lnTo>
                    <a:pt x="26" y="6"/>
                  </a:lnTo>
                  <a:cubicBezTo>
                    <a:pt x="19" y="1"/>
                    <a:pt x="12" y="0"/>
                    <a:pt x="0" y="2"/>
                  </a:cubicBezTo>
                  <a:cubicBezTo>
                    <a:pt x="9" y="2"/>
                    <a:pt x="25" y="0"/>
                    <a:pt x="29" y="16"/>
                  </a:cubicBezTo>
                  <a:cubicBezTo>
                    <a:pt x="32" y="13"/>
                    <a:pt x="30" y="8"/>
                    <a:pt x="26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9" name="Freeform 1607"/>
            <p:cNvSpPr>
              <a:spLocks/>
            </p:cNvSpPr>
            <p:nvPr userDrawn="1"/>
          </p:nvSpPr>
          <p:spPr bwMode="auto">
            <a:xfrm>
              <a:off x="377" y="238"/>
              <a:ext cx="26" cy="9"/>
            </a:xfrm>
            <a:custGeom>
              <a:avLst/>
              <a:gdLst>
                <a:gd name="T0" fmla="*/ 14 w 58"/>
                <a:gd name="T1" fmla="*/ 2 h 20"/>
                <a:gd name="T2" fmla="*/ 14 w 58"/>
                <a:gd name="T3" fmla="*/ 2 h 20"/>
                <a:gd name="T4" fmla="*/ 0 w 58"/>
                <a:gd name="T5" fmla="*/ 3 h 20"/>
                <a:gd name="T6" fmla="*/ 37 w 58"/>
                <a:gd name="T7" fmla="*/ 18 h 20"/>
                <a:gd name="T8" fmla="*/ 58 w 58"/>
                <a:gd name="T9" fmla="*/ 9 h 20"/>
                <a:gd name="T10" fmla="*/ 39 w 58"/>
                <a:gd name="T11" fmla="*/ 10 h 20"/>
                <a:gd name="T12" fmla="*/ 14 w 58"/>
                <a:gd name="T13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20">
                  <a:moveTo>
                    <a:pt x="14" y="2"/>
                  </a:moveTo>
                  <a:lnTo>
                    <a:pt x="14" y="2"/>
                  </a:lnTo>
                  <a:cubicBezTo>
                    <a:pt x="11" y="1"/>
                    <a:pt x="5" y="0"/>
                    <a:pt x="0" y="3"/>
                  </a:cubicBezTo>
                  <a:cubicBezTo>
                    <a:pt x="25" y="3"/>
                    <a:pt x="26" y="15"/>
                    <a:pt x="37" y="18"/>
                  </a:cubicBezTo>
                  <a:cubicBezTo>
                    <a:pt x="44" y="20"/>
                    <a:pt x="55" y="17"/>
                    <a:pt x="58" y="9"/>
                  </a:cubicBezTo>
                  <a:cubicBezTo>
                    <a:pt x="53" y="12"/>
                    <a:pt x="46" y="12"/>
                    <a:pt x="39" y="10"/>
                  </a:cubicBezTo>
                  <a:cubicBezTo>
                    <a:pt x="31" y="8"/>
                    <a:pt x="24" y="3"/>
                    <a:pt x="1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0" name="Freeform 1608"/>
            <p:cNvSpPr>
              <a:spLocks/>
            </p:cNvSpPr>
            <p:nvPr userDrawn="1"/>
          </p:nvSpPr>
          <p:spPr bwMode="auto">
            <a:xfrm>
              <a:off x="343" y="236"/>
              <a:ext cx="11" cy="19"/>
            </a:xfrm>
            <a:custGeom>
              <a:avLst/>
              <a:gdLst>
                <a:gd name="T0" fmla="*/ 25 w 25"/>
                <a:gd name="T1" fmla="*/ 0 h 42"/>
                <a:gd name="T2" fmla="*/ 25 w 25"/>
                <a:gd name="T3" fmla="*/ 0 h 42"/>
                <a:gd name="T4" fmla="*/ 11 w 25"/>
                <a:gd name="T5" fmla="*/ 20 h 42"/>
                <a:gd name="T6" fmla="*/ 24 w 25"/>
                <a:gd name="T7" fmla="*/ 0 h 42"/>
                <a:gd name="T8" fmla="*/ 11 w 25"/>
                <a:gd name="T9" fmla="*/ 9 h 42"/>
                <a:gd name="T10" fmla="*/ 0 w 25"/>
                <a:gd name="T11" fmla="*/ 42 h 42"/>
                <a:gd name="T12" fmla="*/ 22 w 25"/>
                <a:gd name="T13" fmla="*/ 13 h 42"/>
                <a:gd name="T14" fmla="*/ 25 w 25"/>
                <a:gd name="T1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42">
                  <a:moveTo>
                    <a:pt x="25" y="0"/>
                  </a:moveTo>
                  <a:lnTo>
                    <a:pt x="25" y="0"/>
                  </a:lnTo>
                  <a:cubicBezTo>
                    <a:pt x="22" y="4"/>
                    <a:pt x="14" y="16"/>
                    <a:pt x="11" y="20"/>
                  </a:cubicBezTo>
                  <a:cubicBezTo>
                    <a:pt x="14" y="13"/>
                    <a:pt x="20" y="6"/>
                    <a:pt x="24" y="0"/>
                  </a:cubicBezTo>
                  <a:cubicBezTo>
                    <a:pt x="21" y="3"/>
                    <a:pt x="14" y="7"/>
                    <a:pt x="11" y="9"/>
                  </a:cubicBezTo>
                  <a:cubicBezTo>
                    <a:pt x="7" y="16"/>
                    <a:pt x="2" y="33"/>
                    <a:pt x="0" y="42"/>
                  </a:cubicBezTo>
                  <a:cubicBezTo>
                    <a:pt x="7" y="30"/>
                    <a:pt x="17" y="18"/>
                    <a:pt x="22" y="13"/>
                  </a:cubicBezTo>
                  <a:cubicBezTo>
                    <a:pt x="22" y="9"/>
                    <a:pt x="24" y="4"/>
                    <a:pt x="2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1" name="Freeform 1609"/>
            <p:cNvSpPr>
              <a:spLocks/>
            </p:cNvSpPr>
            <p:nvPr userDrawn="1"/>
          </p:nvSpPr>
          <p:spPr bwMode="auto">
            <a:xfrm>
              <a:off x="407" y="237"/>
              <a:ext cx="17" cy="28"/>
            </a:xfrm>
            <a:custGeom>
              <a:avLst/>
              <a:gdLst>
                <a:gd name="T0" fmla="*/ 30 w 38"/>
                <a:gd name="T1" fmla="*/ 0 h 62"/>
                <a:gd name="T2" fmla="*/ 30 w 38"/>
                <a:gd name="T3" fmla="*/ 0 h 62"/>
                <a:gd name="T4" fmla="*/ 3 w 38"/>
                <a:gd name="T5" fmla="*/ 34 h 62"/>
                <a:gd name="T6" fmla="*/ 4 w 38"/>
                <a:gd name="T7" fmla="*/ 44 h 62"/>
                <a:gd name="T8" fmla="*/ 19 w 38"/>
                <a:gd name="T9" fmla="*/ 28 h 62"/>
                <a:gd name="T10" fmla="*/ 3 w 38"/>
                <a:gd name="T11" fmla="*/ 51 h 62"/>
                <a:gd name="T12" fmla="*/ 0 w 38"/>
                <a:gd name="T13" fmla="*/ 62 h 62"/>
                <a:gd name="T14" fmla="*/ 23 w 38"/>
                <a:gd name="T15" fmla="*/ 42 h 62"/>
                <a:gd name="T16" fmla="*/ 30 w 38"/>
                <a:gd name="T1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62">
                  <a:moveTo>
                    <a:pt x="30" y="0"/>
                  </a:moveTo>
                  <a:lnTo>
                    <a:pt x="30" y="0"/>
                  </a:lnTo>
                  <a:cubicBezTo>
                    <a:pt x="24" y="14"/>
                    <a:pt x="10" y="28"/>
                    <a:pt x="3" y="34"/>
                  </a:cubicBezTo>
                  <a:cubicBezTo>
                    <a:pt x="3" y="38"/>
                    <a:pt x="4" y="41"/>
                    <a:pt x="4" y="44"/>
                  </a:cubicBezTo>
                  <a:cubicBezTo>
                    <a:pt x="5" y="42"/>
                    <a:pt x="12" y="34"/>
                    <a:pt x="19" y="28"/>
                  </a:cubicBezTo>
                  <a:cubicBezTo>
                    <a:pt x="15" y="38"/>
                    <a:pt x="7" y="47"/>
                    <a:pt x="3" y="51"/>
                  </a:cubicBezTo>
                  <a:cubicBezTo>
                    <a:pt x="2" y="54"/>
                    <a:pt x="1" y="58"/>
                    <a:pt x="0" y="62"/>
                  </a:cubicBezTo>
                  <a:cubicBezTo>
                    <a:pt x="5" y="57"/>
                    <a:pt x="18" y="47"/>
                    <a:pt x="23" y="42"/>
                  </a:cubicBezTo>
                  <a:cubicBezTo>
                    <a:pt x="33" y="31"/>
                    <a:pt x="38" y="14"/>
                    <a:pt x="3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2" name="Freeform 1610"/>
            <p:cNvSpPr>
              <a:spLocks/>
            </p:cNvSpPr>
            <p:nvPr userDrawn="1"/>
          </p:nvSpPr>
          <p:spPr bwMode="auto">
            <a:xfrm>
              <a:off x="424" y="231"/>
              <a:ext cx="10" cy="14"/>
            </a:xfrm>
            <a:custGeom>
              <a:avLst/>
              <a:gdLst>
                <a:gd name="T0" fmla="*/ 22 w 22"/>
                <a:gd name="T1" fmla="*/ 0 h 30"/>
                <a:gd name="T2" fmla="*/ 22 w 22"/>
                <a:gd name="T3" fmla="*/ 0 h 30"/>
                <a:gd name="T4" fmla="*/ 0 w 22"/>
                <a:gd name="T5" fmla="*/ 26 h 30"/>
                <a:gd name="T6" fmla="*/ 0 w 22"/>
                <a:gd name="T7" fmla="*/ 30 h 30"/>
                <a:gd name="T8" fmla="*/ 22 w 22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0">
                  <a:moveTo>
                    <a:pt x="22" y="0"/>
                  </a:moveTo>
                  <a:lnTo>
                    <a:pt x="22" y="0"/>
                  </a:lnTo>
                  <a:cubicBezTo>
                    <a:pt x="15" y="10"/>
                    <a:pt x="2" y="25"/>
                    <a:pt x="0" y="26"/>
                  </a:cubicBezTo>
                  <a:cubicBezTo>
                    <a:pt x="0" y="27"/>
                    <a:pt x="0" y="28"/>
                    <a:pt x="0" y="30"/>
                  </a:cubicBezTo>
                  <a:cubicBezTo>
                    <a:pt x="6" y="23"/>
                    <a:pt x="18" y="9"/>
                    <a:pt x="2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3" name="Freeform 1611"/>
            <p:cNvSpPr>
              <a:spLocks/>
            </p:cNvSpPr>
            <p:nvPr userDrawn="1"/>
          </p:nvSpPr>
          <p:spPr bwMode="auto">
            <a:xfrm>
              <a:off x="334" y="233"/>
              <a:ext cx="17" cy="24"/>
            </a:xfrm>
            <a:custGeom>
              <a:avLst/>
              <a:gdLst>
                <a:gd name="T0" fmla="*/ 39 w 39"/>
                <a:gd name="T1" fmla="*/ 0 h 52"/>
                <a:gd name="T2" fmla="*/ 39 w 39"/>
                <a:gd name="T3" fmla="*/ 0 h 52"/>
                <a:gd name="T4" fmla="*/ 20 w 39"/>
                <a:gd name="T5" fmla="*/ 19 h 52"/>
                <a:gd name="T6" fmla="*/ 37 w 39"/>
                <a:gd name="T7" fmla="*/ 0 h 52"/>
                <a:gd name="T8" fmla="*/ 23 w 39"/>
                <a:gd name="T9" fmla="*/ 6 h 52"/>
                <a:gd name="T10" fmla="*/ 0 w 39"/>
                <a:gd name="T11" fmla="*/ 52 h 52"/>
                <a:gd name="T12" fmla="*/ 39 w 39"/>
                <a:gd name="T1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52">
                  <a:moveTo>
                    <a:pt x="39" y="0"/>
                  </a:moveTo>
                  <a:lnTo>
                    <a:pt x="39" y="0"/>
                  </a:lnTo>
                  <a:cubicBezTo>
                    <a:pt x="35" y="3"/>
                    <a:pt x="23" y="17"/>
                    <a:pt x="20" y="19"/>
                  </a:cubicBezTo>
                  <a:cubicBezTo>
                    <a:pt x="22" y="13"/>
                    <a:pt x="34" y="4"/>
                    <a:pt x="37" y="0"/>
                  </a:cubicBezTo>
                  <a:cubicBezTo>
                    <a:pt x="33" y="2"/>
                    <a:pt x="27" y="5"/>
                    <a:pt x="23" y="6"/>
                  </a:cubicBezTo>
                  <a:cubicBezTo>
                    <a:pt x="20" y="10"/>
                    <a:pt x="4" y="34"/>
                    <a:pt x="0" y="52"/>
                  </a:cubicBezTo>
                  <a:cubicBezTo>
                    <a:pt x="14" y="29"/>
                    <a:pt x="29" y="21"/>
                    <a:pt x="3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4" name="Freeform 1612"/>
            <p:cNvSpPr>
              <a:spLocks/>
            </p:cNvSpPr>
            <p:nvPr userDrawn="1"/>
          </p:nvSpPr>
          <p:spPr bwMode="auto">
            <a:xfrm>
              <a:off x="350" y="231"/>
              <a:ext cx="20" cy="21"/>
            </a:xfrm>
            <a:custGeom>
              <a:avLst/>
              <a:gdLst>
                <a:gd name="T0" fmla="*/ 33 w 45"/>
                <a:gd name="T1" fmla="*/ 0 h 47"/>
                <a:gd name="T2" fmla="*/ 33 w 45"/>
                <a:gd name="T3" fmla="*/ 0 h 47"/>
                <a:gd name="T4" fmla="*/ 9 w 45"/>
                <a:gd name="T5" fmla="*/ 22 h 47"/>
                <a:gd name="T6" fmla="*/ 0 w 45"/>
                <a:gd name="T7" fmla="*/ 47 h 47"/>
                <a:gd name="T8" fmla="*/ 18 w 45"/>
                <a:gd name="T9" fmla="*/ 32 h 47"/>
                <a:gd name="T10" fmla="*/ 35 w 45"/>
                <a:gd name="T11" fmla="*/ 18 h 47"/>
                <a:gd name="T12" fmla="*/ 45 w 45"/>
                <a:gd name="T13" fmla="*/ 6 h 47"/>
                <a:gd name="T14" fmla="*/ 12 w 45"/>
                <a:gd name="T15" fmla="*/ 29 h 47"/>
                <a:gd name="T16" fmla="*/ 33 w 45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47">
                  <a:moveTo>
                    <a:pt x="33" y="0"/>
                  </a:moveTo>
                  <a:lnTo>
                    <a:pt x="33" y="0"/>
                  </a:lnTo>
                  <a:cubicBezTo>
                    <a:pt x="26" y="4"/>
                    <a:pt x="13" y="15"/>
                    <a:pt x="9" y="22"/>
                  </a:cubicBezTo>
                  <a:cubicBezTo>
                    <a:pt x="6" y="28"/>
                    <a:pt x="1" y="45"/>
                    <a:pt x="0" y="47"/>
                  </a:cubicBezTo>
                  <a:cubicBezTo>
                    <a:pt x="5" y="41"/>
                    <a:pt x="11" y="35"/>
                    <a:pt x="18" y="32"/>
                  </a:cubicBezTo>
                  <a:cubicBezTo>
                    <a:pt x="22" y="27"/>
                    <a:pt x="30" y="21"/>
                    <a:pt x="35" y="18"/>
                  </a:cubicBezTo>
                  <a:cubicBezTo>
                    <a:pt x="38" y="15"/>
                    <a:pt x="43" y="9"/>
                    <a:pt x="45" y="6"/>
                  </a:cubicBezTo>
                  <a:cubicBezTo>
                    <a:pt x="39" y="11"/>
                    <a:pt x="22" y="24"/>
                    <a:pt x="12" y="29"/>
                  </a:cubicBezTo>
                  <a:cubicBezTo>
                    <a:pt x="18" y="18"/>
                    <a:pt x="27" y="7"/>
                    <a:pt x="3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5" name="Freeform 1613"/>
            <p:cNvSpPr>
              <a:spLocks/>
            </p:cNvSpPr>
            <p:nvPr userDrawn="1"/>
          </p:nvSpPr>
          <p:spPr bwMode="auto">
            <a:xfrm>
              <a:off x="348" y="227"/>
              <a:ext cx="13" cy="12"/>
            </a:xfrm>
            <a:custGeom>
              <a:avLst/>
              <a:gdLst>
                <a:gd name="T0" fmla="*/ 29 w 29"/>
                <a:gd name="T1" fmla="*/ 0 h 26"/>
                <a:gd name="T2" fmla="*/ 29 w 29"/>
                <a:gd name="T3" fmla="*/ 0 h 26"/>
                <a:gd name="T4" fmla="*/ 17 w 29"/>
                <a:gd name="T5" fmla="*/ 2 h 26"/>
                <a:gd name="T6" fmla="*/ 0 w 29"/>
                <a:gd name="T7" fmla="*/ 26 h 26"/>
                <a:gd name="T8" fmla="*/ 29 w 29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6">
                  <a:moveTo>
                    <a:pt x="29" y="0"/>
                  </a:moveTo>
                  <a:lnTo>
                    <a:pt x="29" y="0"/>
                  </a:lnTo>
                  <a:cubicBezTo>
                    <a:pt x="26" y="1"/>
                    <a:pt x="20" y="2"/>
                    <a:pt x="17" y="2"/>
                  </a:cubicBezTo>
                  <a:cubicBezTo>
                    <a:pt x="13" y="6"/>
                    <a:pt x="7" y="15"/>
                    <a:pt x="0" y="26"/>
                  </a:cubicBezTo>
                  <a:cubicBezTo>
                    <a:pt x="12" y="19"/>
                    <a:pt x="23" y="6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6" name="Freeform 1614"/>
            <p:cNvSpPr>
              <a:spLocks/>
            </p:cNvSpPr>
            <p:nvPr userDrawn="1"/>
          </p:nvSpPr>
          <p:spPr bwMode="auto">
            <a:xfrm>
              <a:off x="339" y="228"/>
              <a:ext cx="16" cy="8"/>
            </a:xfrm>
            <a:custGeom>
              <a:avLst/>
              <a:gdLst>
                <a:gd name="T0" fmla="*/ 29 w 35"/>
                <a:gd name="T1" fmla="*/ 0 h 18"/>
                <a:gd name="T2" fmla="*/ 29 w 35"/>
                <a:gd name="T3" fmla="*/ 0 h 18"/>
                <a:gd name="T4" fmla="*/ 0 w 35"/>
                <a:gd name="T5" fmla="*/ 15 h 18"/>
                <a:gd name="T6" fmla="*/ 35 w 35"/>
                <a:gd name="T7" fmla="*/ 0 h 18"/>
                <a:gd name="T8" fmla="*/ 29 w 35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8">
                  <a:moveTo>
                    <a:pt x="29" y="0"/>
                  </a:moveTo>
                  <a:lnTo>
                    <a:pt x="29" y="0"/>
                  </a:lnTo>
                  <a:cubicBezTo>
                    <a:pt x="26" y="6"/>
                    <a:pt x="13" y="14"/>
                    <a:pt x="0" y="15"/>
                  </a:cubicBezTo>
                  <a:cubicBezTo>
                    <a:pt x="15" y="18"/>
                    <a:pt x="30" y="8"/>
                    <a:pt x="35" y="0"/>
                  </a:cubicBezTo>
                  <a:cubicBezTo>
                    <a:pt x="33" y="0"/>
                    <a:pt x="29" y="0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7" name="Freeform 1615"/>
            <p:cNvSpPr>
              <a:spLocks/>
            </p:cNvSpPr>
            <p:nvPr userDrawn="1"/>
          </p:nvSpPr>
          <p:spPr bwMode="auto">
            <a:xfrm>
              <a:off x="371" y="224"/>
              <a:ext cx="2" cy="1"/>
            </a:xfrm>
            <a:custGeom>
              <a:avLst/>
              <a:gdLst>
                <a:gd name="T0" fmla="*/ 0 w 6"/>
                <a:gd name="T1" fmla="*/ 0 h 3"/>
                <a:gd name="T2" fmla="*/ 0 w 6"/>
                <a:gd name="T3" fmla="*/ 0 h 3"/>
                <a:gd name="T4" fmla="*/ 6 w 6"/>
                <a:gd name="T5" fmla="*/ 3 h 3"/>
                <a:gd name="T6" fmla="*/ 0 w 6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4" y="3"/>
                    <a:pt x="6" y="3"/>
                  </a:cubicBezTo>
                  <a:cubicBezTo>
                    <a:pt x="3" y="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8" name="Freeform 1616"/>
            <p:cNvSpPr>
              <a:spLocks/>
            </p:cNvSpPr>
            <p:nvPr userDrawn="1"/>
          </p:nvSpPr>
          <p:spPr bwMode="auto">
            <a:xfrm>
              <a:off x="372" y="223"/>
              <a:ext cx="3" cy="2"/>
            </a:xfrm>
            <a:custGeom>
              <a:avLst/>
              <a:gdLst>
                <a:gd name="T0" fmla="*/ 8 w 8"/>
                <a:gd name="T1" fmla="*/ 0 h 5"/>
                <a:gd name="T2" fmla="*/ 8 w 8"/>
                <a:gd name="T3" fmla="*/ 0 h 5"/>
                <a:gd name="T4" fmla="*/ 0 w 8"/>
                <a:gd name="T5" fmla="*/ 1 h 5"/>
                <a:gd name="T6" fmla="*/ 8 w 8"/>
                <a:gd name="T7" fmla="*/ 5 h 5"/>
                <a:gd name="T8" fmla="*/ 8 w 8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8" y="0"/>
                  </a:moveTo>
                  <a:lnTo>
                    <a:pt x="8" y="0"/>
                  </a:lnTo>
                  <a:cubicBezTo>
                    <a:pt x="6" y="0"/>
                    <a:pt x="0" y="1"/>
                    <a:pt x="0" y="1"/>
                  </a:cubicBezTo>
                  <a:cubicBezTo>
                    <a:pt x="2" y="2"/>
                    <a:pt x="6" y="4"/>
                    <a:pt x="8" y="5"/>
                  </a:cubicBezTo>
                  <a:cubicBezTo>
                    <a:pt x="6" y="3"/>
                    <a:pt x="7" y="1"/>
                    <a:pt x="8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9" name="Freeform 1617"/>
            <p:cNvSpPr>
              <a:spLocks/>
            </p:cNvSpPr>
            <p:nvPr userDrawn="1"/>
          </p:nvSpPr>
          <p:spPr bwMode="auto">
            <a:xfrm>
              <a:off x="377" y="223"/>
              <a:ext cx="2" cy="3"/>
            </a:xfrm>
            <a:custGeom>
              <a:avLst/>
              <a:gdLst>
                <a:gd name="T0" fmla="*/ 3 w 3"/>
                <a:gd name="T1" fmla="*/ 0 h 6"/>
                <a:gd name="T2" fmla="*/ 3 w 3"/>
                <a:gd name="T3" fmla="*/ 0 h 6"/>
                <a:gd name="T4" fmla="*/ 1 w 3"/>
                <a:gd name="T5" fmla="*/ 3 h 6"/>
                <a:gd name="T6" fmla="*/ 0 w 3"/>
                <a:gd name="T7" fmla="*/ 6 h 6"/>
                <a:gd name="T8" fmla="*/ 3 w 3"/>
                <a:gd name="T9" fmla="*/ 3 h 6"/>
                <a:gd name="T10" fmla="*/ 3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0"/>
                  </a:moveTo>
                  <a:lnTo>
                    <a:pt x="3" y="0"/>
                  </a:lnTo>
                  <a:cubicBezTo>
                    <a:pt x="3" y="0"/>
                    <a:pt x="2" y="1"/>
                    <a:pt x="1" y="3"/>
                  </a:cubicBezTo>
                  <a:cubicBezTo>
                    <a:pt x="0" y="3"/>
                    <a:pt x="0" y="6"/>
                    <a:pt x="0" y="6"/>
                  </a:cubicBezTo>
                  <a:cubicBezTo>
                    <a:pt x="0" y="6"/>
                    <a:pt x="2" y="5"/>
                    <a:pt x="3" y="3"/>
                  </a:cubicBezTo>
                  <a:cubicBezTo>
                    <a:pt x="3" y="1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0" name="Freeform 1618"/>
            <p:cNvSpPr>
              <a:spLocks/>
            </p:cNvSpPr>
            <p:nvPr userDrawn="1"/>
          </p:nvSpPr>
          <p:spPr bwMode="auto">
            <a:xfrm>
              <a:off x="377" y="223"/>
              <a:ext cx="3" cy="5"/>
            </a:xfrm>
            <a:custGeom>
              <a:avLst/>
              <a:gdLst>
                <a:gd name="T0" fmla="*/ 8 w 8"/>
                <a:gd name="T1" fmla="*/ 0 h 10"/>
                <a:gd name="T2" fmla="*/ 8 w 8"/>
                <a:gd name="T3" fmla="*/ 0 h 10"/>
                <a:gd name="T4" fmla="*/ 5 w 8"/>
                <a:gd name="T5" fmla="*/ 0 h 10"/>
                <a:gd name="T6" fmla="*/ 0 w 8"/>
                <a:gd name="T7" fmla="*/ 7 h 10"/>
                <a:gd name="T8" fmla="*/ 3 w 8"/>
                <a:gd name="T9" fmla="*/ 10 h 10"/>
                <a:gd name="T10" fmla="*/ 8 w 8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8" y="0"/>
                  </a:moveTo>
                  <a:lnTo>
                    <a:pt x="8" y="0"/>
                  </a:lnTo>
                  <a:cubicBezTo>
                    <a:pt x="7" y="0"/>
                    <a:pt x="6" y="0"/>
                    <a:pt x="5" y="0"/>
                  </a:cubicBezTo>
                  <a:cubicBezTo>
                    <a:pt x="6" y="4"/>
                    <a:pt x="4" y="6"/>
                    <a:pt x="0" y="7"/>
                  </a:cubicBezTo>
                  <a:cubicBezTo>
                    <a:pt x="1" y="8"/>
                    <a:pt x="2" y="9"/>
                    <a:pt x="3" y="10"/>
                  </a:cubicBezTo>
                  <a:cubicBezTo>
                    <a:pt x="5" y="8"/>
                    <a:pt x="8" y="2"/>
                    <a:pt x="8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1" name="Freeform 1619"/>
            <p:cNvSpPr>
              <a:spLocks/>
            </p:cNvSpPr>
            <p:nvPr userDrawn="1"/>
          </p:nvSpPr>
          <p:spPr bwMode="auto">
            <a:xfrm>
              <a:off x="367" y="223"/>
              <a:ext cx="32" cy="22"/>
            </a:xfrm>
            <a:custGeom>
              <a:avLst/>
              <a:gdLst>
                <a:gd name="T0" fmla="*/ 69 w 71"/>
                <a:gd name="T1" fmla="*/ 12 h 47"/>
                <a:gd name="T2" fmla="*/ 69 w 71"/>
                <a:gd name="T3" fmla="*/ 12 h 47"/>
                <a:gd name="T4" fmla="*/ 47 w 71"/>
                <a:gd name="T5" fmla="*/ 0 h 47"/>
                <a:gd name="T6" fmla="*/ 0 w 71"/>
                <a:gd name="T7" fmla="*/ 44 h 47"/>
                <a:gd name="T8" fmla="*/ 12 w 71"/>
                <a:gd name="T9" fmla="*/ 39 h 47"/>
                <a:gd name="T10" fmla="*/ 45 w 71"/>
                <a:gd name="T11" fmla="*/ 25 h 47"/>
                <a:gd name="T12" fmla="*/ 65 w 71"/>
                <a:gd name="T13" fmla="*/ 32 h 47"/>
                <a:gd name="T14" fmla="*/ 69 w 71"/>
                <a:gd name="T15" fmla="*/ 1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47">
                  <a:moveTo>
                    <a:pt x="69" y="12"/>
                  </a:moveTo>
                  <a:lnTo>
                    <a:pt x="69" y="12"/>
                  </a:lnTo>
                  <a:cubicBezTo>
                    <a:pt x="66" y="6"/>
                    <a:pt x="57" y="0"/>
                    <a:pt x="47" y="0"/>
                  </a:cubicBezTo>
                  <a:cubicBezTo>
                    <a:pt x="33" y="19"/>
                    <a:pt x="20" y="32"/>
                    <a:pt x="0" y="44"/>
                  </a:cubicBezTo>
                  <a:cubicBezTo>
                    <a:pt x="1" y="47"/>
                    <a:pt x="8" y="41"/>
                    <a:pt x="12" y="39"/>
                  </a:cubicBezTo>
                  <a:cubicBezTo>
                    <a:pt x="21" y="33"/>
                    <a:pt x="33" y="25"/>
                    <a:pt x="45" y="25"/>
                  </a:cubicBezTo>
                  <a:cubicBezTo>
                    <a:pt x="53" y="24"/>
                    <a:pt x="61" y="27"/>
                    <a:pt x="65" y="32"/>
                  </a:cubicBezTo>
                  <a:cubicBezTo>
                    <a:pt x="70" y="28"/>
                    <a:pt x="71" y="18"/>
                    <a:pt x="69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2" name="Freeform 1620"/>
            <p:cNvSpPr>
              <a:spLocks/>
            </p:cNvSpPr>
            <p:nvPr userDrawn="1"/>
          </p:nvSpPr>
          <p:spPr bwMode="auto">
            <a:xfrm>
              <a:off x="418" y="222"/>
              <a:ext cx="43" cy="38"/>
            </a:xfrm>
            <a:custGeom>
              <a:avLst/>
              <a:gdLst>
                <a:gd name="T0" fmla="*/ 87 w 94"/>
                <a:gd name="T1" fmla="*/ 0 h 83"/>
                <a:gd name="T2" fmla="*/ 87 w 94"/>
                <a:gd name="T3" fmla="*/ 0 h 83"/>
                <a:gd name="T4" fmla="*/ 0 w 94"/>
                <a:gd name="T5" fmla="*/ 75 h 83"/>
                <a:gd name="T6" fmla="*/ 19 w 94"/>
                <a:gd name="T7" fmla="*/ 71 h 83"/>
                <a:gd name="T8" fmla="*/ 61 w 94"/>
                <a:gd name="T9" fmla="*/ 41 h 83"/>
                <a:gd name="T10" fmla="*/ 23 w 94"/>
                <a:gd name="T11" fmla="*/ 76 h 83"/>
                <a:gd name="T12" fmla="*/ 21 w 94"/>
                <a:gd name="T13" fmla="*/ 83 h 83"/>
                <a:gd name="T14" fmla="*/ 75 w 94"/>
                <a:gd name="T15" fmla="*/ 46 h 83"/>
                <a:gd name="T16" fmla="*/ 87 w 94"/>
                <a:gd name="T1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4" h="83">
                  <a:moveTo>
                    <a:pt x="87" y="0"/>
                  </a:moveTo>
                  <a:lnTo>
                    <a:pt x="87" y="0"/>
                  </a:lnTo>
                  <a:cubicBezTo>
                    <a:pt x="77" y="6"/>
                    <a:pt x="37" y="50"/>
                    <a:pt x="0" y="75"/>
                  </a:cubicBezTo>
                  <a:cubicBezTo>
                    <a:pt x="6" y="73"/>
                    <a:pt x="13" y="71"/>
                    <a:pt x="19" y="71"/>
                  </a:cubicBezTo>
                  <a:cubicBezTo>
                    <a:pt x="21" y="69"/>
                    <a:pt x="48" y="49"/>
                    <a:pt x="61" y="41"/>
                  </a:cubicBezTo>
                  <a:cubicBezTo>
                    <a:pt x="51" y="54"/>
                    <a:pt x="28" y="71"/>
                    <a:pt x="23" y="76"/>
                  </a:cubicBezTo>
                  <a:cubicBezTo>
                    <a:pt x="22" y="77"/>
                    <a:pt x="22" y="80"/>
                    <a:pt x="21" y="83"/>
                  </a:cubicBezTo>
                  <a:cubicBezTo>
                    <a:pt x="34" y="74"/>
                    <a:pt x="58" y="62"/>
                    <a:pt x="75" y="46"/>
                  </a:cubicBezTo>
                  <a:cubicBezTo>
                    <a:pt x="86" y="35"/>
                    <a:pt x="94" y="17"/>
                    <a:pt x="8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3" name="Freeform 1621"/>
            <p:cNvSpPr>
              <a:spLocks/>
            </p:cNvSpPr>
            <p:nvPr userDrawn="1"/>
          </p:nvSpPr>
          <p:spPr bwMode="auto">
            <a:xfrm>
              <a:off x="354" y="220"/>
              <a:ext cx="34" cy="40"/>
            </a:xfrm>
            <a:custGeom>
              <a:avLst/>
              <a:gdLst>
                <a:gd name="T0" fmla="*/ 73 w 75"/>
                <a:gd name="T1" fmla="*/ 6 h 89"/>
                <a:gd name="T2" fmla="*/ 73 w 75"/>
                <a:gd name="T3" fmla="*/ 6 h 89"/>
                <a:gd name="T4" fmla="*/ 69 w 75"/>
                <a:gd name="T5" fmla="*/ 3 h 89"/>
                <a:gd name="T6" fmla="*/ 53 w 75"/>
                <a:gd name="T7" fmla="*/ 28 h 89"/>
                <a:gd name="T8" fmla="*/ 31 w 75"/>
                <a:gd name="T9" fmla="*/ 42 h 89"/>
                <a:gd name="T10" fmla="*/ 7 w 75"/>
                <a:gd name="T11" fmla="*/ 62 h 89"/>
                <a:gd name="T12" fmla="*/ 1 w 75"/>
                <a:gd name="T13" fmla="*/ 89 h 89"/>
                <a:gd name="T14" fmla="*/ 29 w 75"/>
                <a:gd name="T15" fmla="*/ 48 h 89"/>
                <a:gd name="T16" fmla="*/ 58 w 75"/>
                <a:gd name="T17" fmla="*/ 25 h 89"/>
                <a:gd name="T18" fmla="*/ 73 w 75"/>
                <a:gd name="T19" fmla="*/ 6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5" h="89">
                  <a:moveTo>
                    <a:pt x="73" y="6"/>
                  </a:moveTo>
                  <a:lnTo>
                    <a:pt x="73" y="6"/>
                  </a:lnTo>
                  <a:cubicBezTo>
                    <a:pt x="75" y="2"/>
                    <a:pt x="70" y="0"/>
                    <a:pt x="69" y="3"/>
                  </a:cubicBezTo>
                  <a:cubicBezTo>
                    <a:pt x="64" y="13"/>
                    <a:pt x="59" y="22"/>
                    <a:pt x="53" y="28"/>
                  </a:cubicBezTo>
                  <a:cubicBezTo>
                    <a:pt x="47" y="33"/>
                    <a:pt x="38" y="39"/>
                    <a:pt x="31" y="42"/>
                  </a:cubicBezTo>
                  <a:cubicBezTo>
                    <a:pt x="23" y="46"/>
                    <a:pt x="11" y="55"/>
                    <a:pt x="7" y="62"/>
                  </a:cubicBezTo>
                  <a:cubicBezTo>
                    <a:pt x="3" y="69"/>
                    <a:pt x="0" y="79"/>
                    <a:pt x="1" y="89"/>
                  </a:cubicBezTo>
                  <a:cubicBezTo>
                    <a:pt x="4" y="75"/>
                    <a:pt x="16" y="56"/>
                    <a:pt x="29" y="48"/>
                  </a:cubicBezTo>
                  <a:cubicBezTo>
                    <a:pt x="41" y="41"/>
                    <a:pt x="51" y="34"/>
                    <a:pt x="58" y="25"/>
                  </a:cubicBezTo>
                  <a:cubicBezTo>
                    <a:pt x="63" y="19"/>
                    <a:pt x="69" y="13"/>
                    <a:pt x="7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4" name="Freeform 1622"/>
            <p:cNvSpPr>
              <a:spLocks/>
            </p:cNvSpPr>
            <p:nvPr userDrawn="1"/>
          </p:nvSpPr>
          <p:spPr bwMode="auto">
            <a:xfrm>
              <a:off x="346" y="218"/>
              <a:ext cx="38" cy="24"/>
            </a:xfrm>
            <a:custGeom>
              <a:avLst/>
              <a:gdLst>
                <a:gd name="T0" fmla="*/ 84 w 86"/>
                <a:gd name="T1" fmla="*/ 1 h 53"/>
                <a:gd name="T2" fmla="*/ 84 w 86"/>
                <a:gd name="T3" fmla="*/ 1 h 53"/>
                <a:gd name="T4" fmla="*/ 7 w 86"/>
                <a:gd name="T5" fmla="*/ 2 h 53"/>
                <a:gd name="T6" fmla="*/ 0 w 86"/>
                <a:gd name="T7" fmla="*/ 0 h 53"/>
                <a:gd name="T8" fmla="*/ 8 w 86"/>
                <a:gd name="T9" fmla="*/ 6 h 53"/>
                <a:gd name="T10" fmla="*/ 55 w 86"/>
                <a:gd name="T11" fmla="*/ 12 h 53"/>
                <a:gd name="T12" fmla="*/ 79 w 86"/>
                <a:gd name="T13" fmla="*/ 10 h 53"/>
                <a:gd name="T14" fmla="*/ 72 w 86"/>
                <a:gd name="T15" fmla="*/ 23 h 53"/>
                <a:gd name="T16" fmla="*/ 55 w 86"/>
                <a:gd name="T17" fmla="*/ 16 h 53"/>
                <a:gd name="T18" fmla="*/ 27 w 86"/>
                <a:gd name="T19" fmla="*/ 14 h 53"/>
                <a:gd name="T20" fmla="*/ 4 w 86"/>
                <a:gd name="T21" fmla="*/ 15 h 53"/>
                <a:gd name="T22" fmla="*/ 39 w 86"/>
                <a:gd name="T23" fmla="*/ 18 h 53"/>
                <a:gd name="T24" fmla="*/ 16 w 86"/>
                <a:gd name="T25" fmla="*/ 50 h 53"/>
                <a:gd name="T26" fmla="*/ 50 w 86"/>
                <a:gd name="T27" fmla="*/ 21 h 53"/>
                <a:gd name="T28" fmla="*/ 26 w 86"/>
                <a:gd name="T29" fmla="*/ 53 h 53"/>
                <a:gd name="T30" fmla="*/ 59 w 86"/>
                <a:gd name="T31" fmla="*/ 27 h 53"/>
                <a:gd name="T32" fmla="*/ 46 w 86"/>
                <a:gd name="T33" fmla="*/ 45 h 53"/>
                <a:gd name="T34" fmla="*/ 67 w 86"/>
                <a:gd name="T35" fmla="*/ 32 h 53"/>
                <a:gd name="T36" fmla="*/ 85 w 86"/>
                <a:gd name="T37" fmla="*/ 4 h 53"/>
                <a:gd name="T38" fmla="*/ 84 w 86"/>
                <a:gd name="T39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6" h="53">
                  <a:moveTo>
                    <a:pt x="84" y="1"/>
                  </a:moveTo>
                  <a:lnTo>
                    <a:pt x="84" y="1"/>
                  </a:lnTo>
                  <a:cubicBezTo>
                    <a:pt x="70" y="1"/>
                    <a:pt x="25" y="2"/>
                    <a:pt x="7" y="2"/>
                  </a:cubicBezTo>
                  <a:cubicBezTo>
                    <a:pt x="5" y="2"/>
                    <a:pt x="2" y="1"/>
                    <a:pt x="0" y="0"/>
                  </a:cubicBezTo>
                  <a:cubicBezTo>
                    <a:pt x="2" y="2"/>
                    <a:pt x="6" y="4"/>
                    <a:pt x="8" y="6"/>
                  </a:cubicBezTo>
                  <a:cubicBezTo>
                    <a:pt x="22" y="12"/>
                    <a:pt x="38" y="14"/>
                    <a:pt x="55" y="12"/>
                  </a:cubicBezTo>
                  <a:cubicBezTo>
                    <a:pt x="59" y="11"/>
                    <a:pt x="70" y="7"/>
                    <a:pt x="79" y="10"/>
                  </a:cubicBezTo>
                  <a:cubicBezTo>
                    <a:pt x="79" y="14"/>
                    <a:pt x="74" y="21"/>
                    <a:pt x="72" y="23"/>
                  </a:cubicBezTo>
                  <a:cubicBezTo>
                    <a:pt x="67" y="19"/>
                    <a:pt x="62" y="18"/>
                    <a:pt x="55" y="16"/>
                  </a:cubicBezTo>
                  <a:cubicBezTo>
                    <a:pt x="47" y="13"/>
                    <a:pt x="37" y="13"/>
                    <a:pt x="27" y="14"/>
                  </a:cubicBezTo>
                  <a:cubicBezTo>
                    <a:pt x="20" y="15"/>
                    <a:pt x="11" y="16"/>
                    <a:pt x="4" y="15"/>
                  </a:cubicBezTo>
                  <a:cubicBezTo>
                    <a:pt x="12" y="21"/>
                    <a:pt x="26" y="22"/>
                    <a:pt x="39" y="18"/>
                  </a:cubicBezTo>
                  <a:cubicBezTo>
                    <a:pt x="29" y="25"/>
                    <a:pt x="18" y="37"/>
                    <a:pt x="16" y="50"/>
                  </a:cubicBezTo>
                  <a:cubicBezTo>
                    <a:pt x="25" y="38"/>
                    <a:pt x="37" y="28"/>
                    <a:pt x="50" y="21"/>
                  </a:cubicBezTo>
                  <a:cubicBezTo>
                    <a:pt x="40" y="30"/>
                    <a:pt x="30" y="45"/>
                    <a:pt x="26" y="53"/>
                  </a:cubicBezTo>
                  <a:cubicBezTo>
                    <a:pt x="36" y="47"/>
                    <a:pt x="51" y="36"/>
                    <a:pt x="59" y="27"/>
                  </a:cubicBezTo>
                  <a:cubicBezTo>
                    <a:pt x="57" y="32"/>
                    <a:pt x="51" y="40"/>
                    <a:pt x="46" y="45"/>
                  </a:cubicBezTo>
                  <a:cubicBezTo>
                    <a:pt x="49" y="44"/>
                    <a:pt x="59" y="39"/>
                    <a:pt x="67" y="32"/>
                  </a:cubicBezTo>
                  <a:cubicBezTo>
                    <a:pt x="73" y="26"/>
                    <a:pt x="82" y="13"/>
                    <a:pt x="85" y="4"/>
                  </a:cubicBezTo>
                  <a:cubicBezTo>
                    <a:pt x="86" y="2"/>
                    <a:pt x="85" y="1"/>
                    <a:pt x="8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5" name="Freeform 1623"/>
            <p:cNvSpPr>
              <a:spLocks/>
            </p:cNvSpPr>
            <p:nvPr userDrawn="1"/>
          </p:nvSpPr>
          <p:spPr bwMode="auto">
            <a:xfrm>
              <a:off x="420" y="199"/>
              <a:ext cx="32" cy="55"/>
            </a:xfrm>
            <a:custGeom>
              <a:avLst/>
              <a:gdLst>
                <a:gd name="T0" fmla="*/ 57 w 71"/>
                <a:gd name="T1" fmla="*/ 0 h 121"/>
                <a:gd name="T2" fmla="*/ 57 w 71"/>
                <a:gd name="T3" fmla="*/ 0 h 121"/>
                <a:gd name="T4" fmla="*/ 4 w 71"/>
                <a:gd name="T5" fmla="*/ 84 h 121"/>
                <a:gd name="T6" fmla="*/ 7 w 71"/>
                <a:gd name="T7" fmla="*/ 95 h 121"/>
                <a:gd name="T8" fmla="*/ 46 w 71"/>
                <a:gd name="T9" fmla="*/ 47 h 121"/>
                <a:gd name="T10" fmla="*/ 8 w 71"/>
                <a:gd name="T11" fmla="*/ 104 h 121"/>
                <a:gd name="T12" fmla="*/ 0 w 71"/>
                <a:gd name="T13" fmla="*/ 121 h 121"/>
                <a:gd name="T14" fmla="*/ 64 w 71"/>
                <a:gd name="T15" fmla="*/ 40 h 121"/>
                <a:gd name="T16" fmla="*/ 57 w 71"/>
                <a:gd name="T17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121">
                  <a:moveTo>
                    <a:pt x="57" y="0"/>
                  </a:moveTo>
                  <a:lnTo>
                    <a:pt x="57" y="0"/>
                  </a:lnTo>
                  <a:cubicBezTo>
                    <a:pt x="52" y="12"/>
                    <a:pt x="23" y="63"/>
                    <a:pt x="4" y="84"/>
                  </a:cubicBezTo>
                  <a:cubicBezTo>
                    <a:pt x="6" y="87"/>
                    <a:pt x="7" y="91"/>
                    <a:pt x="7" y="95"/>
                  </a:cubicBezTo>
                  <a:cubicBezTo>
                    <a:pt x="19" y="83"/>
                    <a:pt x="33" y="62"/>
                    <a:pt x="46" y="47"/>
                  </a:cubicBezTo>
                  <a:cubicBezTo>
                    <a:pt x="38" y="67"/>
                    <a:pt x="18" y="94"/>
                    <a:pt x="8" y="104"/>
                  </a:cubicBezTo>
                  <a:cubicBezTo>
                    <a:pt x="7" y="108"/>
                    <a:pt x="4" y="116"/>
                    <a:pt x="0" y="121"/>
                  </a:cubicBezTo>
                  <a:cubicBezTo>
                    <a:pt x="26" y="101"/>
                    <a:pt x="56" y="64"/>
                    <a:pt x="64" y="40"/>
                  </a:cubicBezTo>
                  <a:cubicBezTo>
                    <a:pt x="71" y="17"/>
                    <a:pt x="65" y="6"/>
                    <a:pt x="5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6" name="Freeform 1624"/>
            <p:cNvSpPr>
              <a:spLocks/>
            </p:cNvSpPr>
            <p:nvPr userDrawn="1"/>
          </p:nvSpPr>
          <p:spPr bwMode="auto">
            <a:xfrm>
              <a:off x="353" y="278"/>
              <a:ext cx="4" cy="5"/>
            </a:xfrm>
            <a:custGeom>
              <a:avLst/>
              <a:gdLst>
                <a:gd name="T0" fmla="*/ 0 w 9"/>
                <a:gd name="T1" fmla="*/ 0 h 11"/>
                <a:gd name="T2" fmla="*/ 0 w 9"/>
                <a:gd name="T3" fmla="*/ 0 h 11"/>
                <a:gd name="T4" fmla="*/ 9 w 9"/>
                <a:gd name="T5" fmla="*/ 11 h 11"/>
                <a:gd name="T6" fmla="*/ 0 w 9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1">
                  <a:moveTo>
                    <a:pt x="0" y="0"/>
                  </a:moveTo>
                  <a:lnTo>
                    <a:pt x="0" y="0"/>
                  </a:lnTo>
                  <a:cubicBezTo>
                    <a:pt x="2" y="4"/>
                    <a:pt x="4" y="8"/>
                    <a:pt x="9" y="11"/>
                  </a:cubicBezTo>
                  <a:cubicBezTo>
                    <a:pt x="5" y="7"/>
                    <a:pt x="4" y="5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7" name="Freeform 1625"/>
            <p:cNvSpPr>
              <a:spLocks/>
            </p:cNvSpPr>
            <p:nvPr userDrawn="1"/>
          </p:nvSpPr>
          <p:spPr bwMode="auto">
            <a:xfrm>
              <a:off x="368" y="285"/>
              <a:ext cx="6" cy="7"/>
            </a:xfrm>
            <a:custGeom>
              <a:avLst/>
              <a:gdLst>
                <a:gd name="T0" fmla="*/ 11 w 13"/>
                <a:gd name="T1" fmla="*/ 0 h 15"/>
                <a:gd name="T2" fmla="*/ 11 w 13"/>
                <a:gd name="T3" fmla="*/ 0 h 15"/>
                <a:gd name="T4" fmla="*/ 0 w 13"/>
                <a:gd name="T5" fmla="*/ 4 h 15"/>
                <a:gd name="T6" fmla="*/ 9 w 13"/>
                <a:gd name="T7" fmla="*/ 4 h 15"/>
                <a:gd name="T8" fmla="*/ 3 w 13"/>
                <a:gd name="T9" fmla="*/ 15 h 15"/>
                <a:gd name="T10" fmla="*/ 11 w 13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5">
                  <a:moveTo>
                    <a:pt x="11" y="0"/>
                  </a:moveTo>
                  <a:lnTo>
                    <a:pt x="11" y="0"/>
                  </a:lnTo>
                  <a:cubicBezTo>
                    <a:pt x="9" y="2"/>
                    <a:pt x="4" y="4"/>
                    <a:pt x="0" y="4"/>
                  </a:cubicBezTo>
                  <a:cubicBezTo>
                    <a:pt x="4" y="5"/>
                    <a:pt x="6" y="5"/>
                    <a:pt x="9" y="4"/>
                  </a:cubicBezTo>
                  <a:cubicBezTo>
                    <a:pt x="9" y="6"/>
                    <a:pt x="8" y="12"/>
                    <a:pt x="3" y="15"/>
                  </a:cubicBezTo>
                  <a:cubicBezTo>
                    <a:pt x="9" y="13"/>
                    <a:pt x="13" y="4"/>
                    <a:pt x="1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8" name="Freeform 1626"/>
            <p:cNvSpPr>
              <a:spLocks/>
            </p:cNvSpPr>
            <p:nvPr userDrawn="1"/>
          </p:nvSpPr>
          <p:spPr bwMode="auto">
            <a:xfrm>
              <a:off x="390" y="230"/>
              <a:ext cx="3" cy="4"/>
            </a:xfrm>
            <a:custGeom>
              <a:avLst/>
              <a:gdLst>
                <a:gd name="T0" fmla="*/ 3 w 8"/>
                <a:gd name="T1" fmla="*/ 1 h 7"/>
                <a:gd name="T2" fmla="*/ 3 w 8"/>
                <a:gd name="T3" fmla="*/ 1 h 7"/>
                <a:gd name="T4" fmla="*/ 3 w 8"/>
                <a:gd name="T5" fmla="*/ 4 h 7"/>
                <a:gd name="T6" fmla="*/ 1 w 8"/>
                <a:gd name="T7" fmla="*/ 5 h 7"/>
                <a:gd name="T8" fmla="*/ 8 w 8"/>
                <a:gd name="T9" fmla="*/ 7 h 7"/>
                <a:gd name="T10" fmla="*/ 3 w 8"/>
                <a:gd name="T1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7">
                  <a:moveTo>
                    <a:pt x="3" y="1"/>
                  </a:moveTo>
                  <a:lnTo>
                    <a:pt x="3" y="1"/>
                  </a:lnTo>
                  <a:cubicBezTo>
                    <a:pt x="1" y="0"/>
                    <a:pt x="3" y="3"/>
                    <a:pt x="3" y="4"/>
                  </a:cubicBezTo>
                  <a:cubicBezTo>
                    <a:pt x="0" y="3"/>
                    <a:pt x="1" y="4"/>
                    <a:pt x="1" y="5"/>
                  </a:cubicBezTo>
                  <a:cubicBezTo>
                    <a:pt x="4" y="5"/>
                    <a:pt x="6" y="6"/>
                    <a:pt x="8" y="7"/>
                  </a:cubicBezTo>
                  <a:cubicBezTo>
                    <a:pt x="7" y="5"/>
                    <a:pt x="7" y="2"/>
                    <a:pt x="3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9" name="Freeform 1627"/>
            <p:cNvSpPr>
              <a:spLocks/>
            </p:cNvSpPr>
            <p:nvPr userDrawn="1"/>
          </p:nvSpPr>
          <p:spPr bwMode="auto">
            <a:xfrm>
              <a:off x="414" y="221"/>
              <a:ext cx="2" cy="3"/>
            </a:xfrm>
            <a:custGeom>
              <a:avLst/>
              <a:gdLst>
                <a:gd name="T0" fmla="*/ 0 w 4"/>
                <a:gd name="T1" fmla="*/ 0 h 6"/>
                <a:gd name="T2" fmla="*/ 0 w 4"/>
                <a:gd name="T3" fmla="*/ 0 h 6"/>
                <a:gd name="T4" fmla="*/ 2 w 4"/>
                <a:gd name="T5" fmla="*/ 6 h 6"/>
                <a:gd name="T6" fmla="*/ 0 w 4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6">
                  <a:moveTo>
                    <a:pt x="0" y="0"/>
                  </a:moveTo>
                  <a:lnTo>
                    <a:pt x="0" y="0"/>
                  </a:lnTo>
                  <a:cubicBezTo>
                    <a:pt x="2" y="2"/>
                    <a:pt x="2" y="3"/>
                    <a:pt x="2" y="6"/>
                  </a:cubicBezTo>
                  <a:cubicBezTo>
                    <a:pt x="4" y="4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0" name="Freeform 1628"/>
            <p:cNvSpPr>
              <a:spLocks/>
            </p:cNvSpPr>
            <p:nvPr userDrawn="1"/>
          </p:nvSpPr>
          <p:spPr bwMode="auto">
            <a:xfrm>
              <a:off x="437" y="201"/>
              <a:ext cx="16" cy="29"/>
            </a:xfrm>
            <a:custGeom>
              <a:avLst/>
              <a:gdLst>
                <a:gd name="T0" fmla="*/ 20 w 36"/>
                <a:gd name="T1" fmla="*/ 0 h 63"/>
                <a:gd name="T2" fmla="*/ 20 w 36"/>
                <a:gd name="T3" fmla="*/ 0 h 63"/>
                <a:gd name="T4" fmla="*/ 0 w 36"/>
                <a:gd name="T5" fmla="*/ 36 h 63"/>
                <a:gd name="T6" fmla="*/ 20 w 36"/>
                <a:gd name="T7" fmla="*/ 5 h 63"/>
                <a:gd name="T8" fmla="*/ 9 w 36"/>
                <a:gd name="T9" fmla="*/ 63 h 63"/>
                <a:gd name="T10" fmla="*/ 20 w 36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63">
                  <a:moveTo>
                    <a:pt x="20" y="0"/>
                  </a:moveTo>
                  <a:lnTo>
                    <a:pt x="20" y="0"/>
                  </a:lnTo>
                  <a:cubicBezTo>
                    <a:pt x="17" y="5"/>
                    <a:pt x="6" y="25"/>
                    <a:pt x="0" y="36"/>
                  </a:cubicBezTo>
                  <a:cubicBezTo>
                    <a:pt x="7" y="26"/>
                    <a:pt x="17" y="12"/>
                    <a:pt x="20" y="5"/>
                  </a:cubicBezTo>
                  <a:cubicBezTo>
                    <a:pt x="30" y="20"/>
                    <a:pt x="15" y="48"/>
                    <a:pt x="9" y="63"/>
                  </a:cubicBezTo>
                  <a:cubicBezTo>
                    <a:pt x="18" y="49"/>
                    <a:pt x="36" y="15"/>
                    <a:pt x="2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1" name="Freeform 1629"/>
            <p:cNvSpPr>
              <a:spLocks/>
            </p:cNvSpPr>
            <p:nvPr userDrawn="1"/>
          </p:nvSpPr>
          <p:spPr bwMode="auto">
            <a:xfrm>
              <a:off x="444" y="247"/>
              <a:ext cx="17" cy="15"/>
            </a:xfrm>
            <a:custGeom>
              <a:avLst/>
              <a:gdLst>
                <a:gd name="T0" fmla="*/ 38 w 39"/>
                <a:gd name="T1" fmla="*/ 0 h 34"/>
                <a:gd name="T2" fmla="*/ 38 w 39"/>
                <a:gd name="T3" fmla="*/ 0 h 34"/>
                <a:gd name="T4" fmla="*/ 0 w 39"/>
                <a:gd name="T5" fmla="*/ 14 h 34"/>
                <a:gd name="T6" fmla="*/ 35 w 39"/>
                <a:gd name="T7" fmla="*/ 3 h 34"/>
                <a:gd name="T8" fmla="*/ 9 w 39"/>
                <a:gd name="T9" fmla="*/ 34 h 34"/>
                <a:gd name="T10" fmla="*/ 38 w 39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34">
                  <a:moveTo>
                    <a:pt x="38" y="0"/>
                  </a:moveTo>
                  <a:lnTo>
                    <a:pt x="38" y="0"/>
                  </a:lnTo>
                  <a:cubicBezTo>
                    <a:pt x="26" y="1"/>
                    <a:pt x="10" y="7"/>
                    <a:pt x="0" y="14"/>
                  </a:cubicBezTo>
                  <a:cubicBezTo>
                    <a:pt x="7" y="10"/>
                    <a:pt x="25" y="4"/>
                    <a:pt x="35" y="3"/>
                  </a:cubicBezTo>
                  <a:cubicBezTo>
                    <a:pt x="31" y="21"/>
                    <a:pt x="19" y="27"/>
                    <a:pt x="9" y="34"/>
                  </a:cubicBezTo>
                  <a:cubicBezTo>
                    <a:pt x="20" y="28"/>
                    <a:pt x="39" y="14"/>
                    <a:pt x="3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2" name="Freeform 1630"/>
            <p:cNvSpPr>
              <a:spLocks/>
            </p:cNvSpPr>
            <p:nvPr userDrawn="1"/>
          </p:nvSpPr>
          <p:spPr bwMode="auto">
            <a:xfrm>
              <a:off x="442" y="225"/>
              <a:ext cx="17" cy="21"/>
            </a:xfrm>
            <a:custGeom>
              <a:avLst/>
              <a:gdLst>
                <a:gd name="T0" fmla="*/ 33 w 39"/>
                <a:gd name="T1" fmla="*/ 0 h 48"/>
                <a:gd name="T2" fmla="*/ 33 w 39"/>
                <a:gd name="T3" fmla="*/ 0 h 48"/>
                <a:gd name="T4" fmla="*/ 0 w 39"/>
                <a:gd name="T5" fmla="*/ 31 h 48"/>
                <a:gd name="T6" fmla="*/ 31 w 39"/>
                <a:gd name="T7" fmla="*/ 5 h 48"/>
                <a:gd name="T8" fmla="*/ 12 w 39"/>
                <a:gd name="T9" fmla="*/ 48 h 48"/>
                <a:gd name="T10" fmla="*/ 33 w 39"/>
                <a:gd name="T1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48">
                  <a:moveTo>
                    <a:pt x="33" y="0"/>
                  </a:moveTo>
                  <a:lnTo>
                    <a:pt x="33" y="0"/>
                  </a:lnTo>
                  <a:cubicBezTo>
                    <a:pt x="28" y="3"/>
                    <a:pt x="7" y="24"/>
                    <a:pt x="0" y="31"/>
                  </a:cubicBezTo>
                  <a:cubicBezTo>
                    <a:pt x="9" y="24"/>
                    <a:pt x="23" y="10"/>
                    <a:pt x="31" y="5"/>
                  </a:cubicBezTo>
                  <a:cubicBezTo>
                    <a:pt x="34" y="24"/>
                    <a:pt x="17" y="42"/>
                    <a:pt x="12" y="48"/>
                  </a:cubicBezTo>
                  <a:cubicBezTo>
                    <a:pt x="22" y="40"/>
                    <a:pt x="39" y="20"/>
                    <a:pt x="3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3" name="Freeform 1631"/>
            <p:cNvSpPr>
              <a:spLocks/>
            </p:cNvSpPr>
            <p:nvPr userDrawn="1"/>
          </p:nvSpPr>
          <p:spPr bwMode="auto">
            <a:xfrm>
              <a:off x="414" y="239"/>
              <a:ext cx="9" cy="19"/>
            </a:xfrm>
            <a:custGeom>
              <a:avLst/>
              <a:gdLst>
                <a:gd name="T0" fmla="*/ 15 w 20"/>
                <a:gd name="T1" fmla="*/ 0 h 41"/>
                <a:gd name="T2" fmla="*/ 15 w 20"/>
                <a:gd name="T3" fmla="*/ 0 h 41"/>
                <a:gd name="T4" fmla="*/ 5 w 20"/>
                <a:gd name="T5" fmla="*/ 16 h 41"/>
                <a:gd name="T6" fmla="*/ 14 w 20"/>
                <a:gd name="T7" fmla="*/ 8 h 41"/>
                <a:gd name="T8" fmla="*/ 0 w 20"/>
                <a:gd name="T9" fmla="*/ 41 h 41"/>
                <a:gd name="T10" fmla="*/ 15 w 20"/>
                <a:gd name="T1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41">
                  <a:moveTo>
                    <a:pt x="15" y="0"/>
                  </a:moveTo>
                  <a:lnTo>
                    <a:pt x="15" y="0"/>
                  </a:lnTo>
                  <a:cubicBezTo>
                    <a:pt x="12" y="6"/>
                    <a:pt x="9" y="11"/>
                    <a:pt x="5" y="16"/>
                  </a:cubicBezTo>
                  <a:cubicBezTo>
                    <a:pt x="8" y="14"/>
                    <a:pt x="13" y="9"/>
                    <a:pt x="14" y="8"/>
                  </a:cubicBezTo>
                  <a:cubicBezTo>
                    <a:pt x="16" y="17"/>
                    <a:pt x="7" y="34"/>
                    <a:pt x="0" y="41"/>
                  </a:cubicBezTo>
                  <a:cubicBezTo>
                    <a:pt x="15" y="29"/>
                    <a:pt x="20" y="11"/>
                    <a:pt x="1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4" name="Freeform 1632"/>
            <p:cNvSpPr>
              <a:spLocks/>
            </p:cNvSpPr>
            <p:nvPr userDrawn="1"/>
          </p:nvSpPr>
          <p:spPr bwMode="auto">
            <a:xfrm>
              <a:off x="415" y="257"/>
              <a:ext cx="11" cy="11"/>
            </a:xfrm>
            <a:custGeom>
              <a:avLst/>
              <a:gdLst>
                <a:gd name="T0" fmla="*/ 22 w 23"/>
                <a:gd name="T1" fmla="*/ 0 h 23"/>
                <a:gd name="T2" fmla="*/ 22 w 23"/>
                <a:gd name="T3" fmla="*/ 0 h 23"/>
                <a:gd name="T4" fmla="*/ 0 w 23"/>
                <a:gd name="T5" fmla="*/ 10 h 23"/>
                <a:gd name="T6" fmla="*/ 19 w 23"/>
                <a:gd name="T7" fmla="*/ 3 h 23"/>
                <a:gd name="T8" fmla="*/ 8 w 23"/>
                <a:gd name="T9" fmla="*/ 23 h 23"/>
                <a:gd name="T10" fmla="*/ 22 w 23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3">
                  <a:moveTo>
                    <a:pt x="22" y="0"/>
                  </a:moveTo>
                  <a:lnTo>
                    <a:pt x="22" y="0"/>
                  </a:lnTo>
                  <a:cubicBezTo>
                    <a:pt x="16" y="0"/>
                    <a:pt x="2" y="7"/>
                    <a:pt x="0" y="10"/>
                  </a:cubicBezTo>
                  <a:cubicBezTo>
                    <a:pt x="6" y="7"/>
                    <a:pt x="12" y="4"/>
                    <a:pt x="19" y="3"/>
                  </a:cubicBezTo>
                  <a:cubicBezTo>
                    <a:pt x="19" y="8"/>
                    <a:pt x="13" y="17"/>
                    <a:pt x="8" y="23"/>
                  </a:cubicBezTo>
                  <a:cubicBezTo>
                    <a:pt x="17" y="17"/>
                    <a:pt x="23" y="6"/>
                    <a:pt x="2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5" name="Freeform 1633"/>
            <p:cNvSpPr>
              <a:spLocks/>
            </p:cNvSpPr>
            <p:nvPr userDrawn="1"/>
          </p:nvSpPr>
          <p:spPr bwMode="auto">
            <a:xfrm>
              <a:off x="448" y="263"/>
              <a:ext cx="15" cy="13"/>
            </a:xfrm>
            <a:custGeom>
              <a:avLst/>
              <a:gdLst>
                <a:gd name="T0" fmla="*/ 35 w 35"/>
                <a:gd name="T1" fmla="*/ 1 h 28"/>
                <a:gd name="T2" fmla="*/ 35 w 35"/>
                <a:gd name="T3" fmla="*/ 1 h 28"/>
                <a:gd name="T4" fmla="*/ 0 w 35"/>
                <a:gd name="T5" fmla="*/ 8 h 28"/>
                <a:gd name="T6" fmla="*/ 30 w 35"/>
                <a:gd name="T7" fmla="*/ 4 h 28"/>
                <a:gd name="T8" fmla="*/ 1 w 35"/>
                <a:gd name="T9" fmla="*/ 28 h 28"/>
                <a:gd name="T10" fmla="*/ 35 w 35"/>
                <a:gd name="T11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35" y="1"/>
                  </a:moveTo>
                  <a:lnTo>
                    <a:pt x="35" y="1"/>
                  </a:lnTo>
                  <a:cubicBezTo>
                    <a:pt x="23" y="0"/>
                    <a:pt x="7" y="4"/>
                    <a:pt x="0" y="8"/>
                  </a:cubicBezTo>
                  <a:cubicBezTo>
                    <a:pt x="11" y="6"/>
                    <a:pt x="16" y="3"/>
                    <a:pt x="30" y="4"/>
                  </a:cubicBezTo>
                  <a:cubicBezTo>
                    <a:pt x="27" y="11"/>
                    <a:pt x="13" y="23"/>
                    <a:pt x="1" y="28"/>
                  </a:cubicBezTo>
                  <a:cubicBezTo>
                    <a:pt x="20" y="22"/>
                    <a:pt x="33" y="9"/>
                    <a:pt x="35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6" name="Freeform 1634"/>
            <p:cNvSpPr>
              <a:spLocks/>
            </p:cNvSpPr>
            <p:nvPr userDrawn="1"/>
          </p:nvSpPr>
          <p:spPr bwMode="auto">
            <a:xfrm>
              <a:off x="420" y="269"/>
              <a:ext cx="10" cy="9"/>
            </a:xfrm>
            <a:custGeom>
              <a:avLst/>
              <a:gdLst>
                <a:gd name="T0" fmla="*/ 0 w 22"/>
                <a:gd name="T1" fmla="*/ 5 h 20"/>
                <a:gd name="T2" fmla="*/ 0 w 22"/>
                <a:gd name="T3" fmla="*/ 5 h 20"/>
                <a:gd name="T4" fmla="*/ 19 w 22"/>
                <a:gd name="T5" fmla="*/ 6 h 20"/>
                <a:gd name="T6" fmla="*/ 5 w 22"/>
                <a:gd name="T7" fmla="*/ 20 h 20"/>
                <a:gd name="T8" fmla="*/ 22 w 22"/>
                <a:gd name="T9" fmla="*/ 5 h 20"/>
                <a:gd name="T10" fmla="*/ 0 w 22"/>
                <a:gd name="T11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20">
                  <a:moveTo>
                    <a:pt x="0" y="5"/>
                  </a:moveTo>
                  <a:lnTo>
                    <a:pt x="0" y="5"/>
                  </a:lnTo>
                  <a:cubicBezTo>
                    <a:pt x="6" y="3"/>
                    <a:pt x="11" y="2"/>
                    <a:pt x="19" y="6"/>
                  </a:cubicBezTo>
                  <a:cubicBezTo>
                    <a:pt x="17" y="12"/>
                    <a:pt x="10" y="18"/>
                    <a:pt x="5" y="20"/>
                  </a:cubicBezTo>
                  <a:cubicBezTo>
                    <a:pt x="12" y="19"/>
                    <a:pt x="20" y="13"/>
                    <a:pt x="22" y="5"/>
                  </a:cubicBezTo>
                  <a:cubicBezTo>
                    <a:pt x="14" y="0"/>
                    <a:pt x="5" y="2"/>
                    <a:pt x="0" y="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7" name="Freeform 1635"/>
            <p:cNvSpPr>
              <a:spLocks/>
            </p:cNvSpPr>
            <p:nvPr userDrawn="1"/>
          </p:nvSpPr>
          <p:spPr bwMode="auto">
            <a:xfrm>
              <a:off x="409" y="276"/>
              <a:ext cx="7" cy="3"/>
            </a:xfrm>
            <a:custGeom>
              <a:avLst/>
              <a:gdLst>
                <a:gd name="T0" fmla="*/ 15 w 15"/>
                <a:gd name="T1" fmla="*/ 0 h 6"/>
                <a:gd name="T2" fmla="*/ 15 w 15"/>
                <a:gd name="T3" fmla="*/ 0 h 6"/>
                <a:gd name="T4" fmla="*/ 1 w 15"/>
                <a:gd name="T5" fmla="*/ 4 h 6"/>
                <a:gd name="T6" fmla="*/ 0 w 15"/>
                <a:gd name="T7" fmla="*/ 6 h 6"/>
                <a:gd name="T8" fmla="*/ 15 w 1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6">
                  <a:moveTo>
                    <a:pt x="15" y="0"/>
                  </a:moveTo>
                  <a:lnTo>
                    <a:pt x="15" y="0"/>
                  </a:lnTo>
                  <a:cubicBezTo>
                    <a:pt x="10" y="1"/>
                    <a:pt x="5" y="2"/>
                    <a:pt x="1" y="4"/>
                  </a:cubicBezTo>
                  <a:lnTo>
                    <a:pt x="0" y="6"/>
                  </a:lnTo>
                  <a:cubicBezTo>
                    <a:pt x="4" y="4"/>
                    <a:pt x="10" y="3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8" name="Freeform 1636"/>
            <p:cNvSpPr>
              <a:spLocks/>
            </p:cNvSpPr>
            <p:nvPr userDrawn="1"/>
          </p:nvSpPr>
          <p:spPr bwMode="auto">
            <a:xfrm>
              <a:off x="399" y="273"/>
              <a:ext cx="9" cy="8"/>
            </a:xfrm>
            <a:custGeom>
              <a:avLst/>
              <a:gdLst>
                <a:gd name="T0" fmla="*/ 0 w 19"/>
                <a:gd name="T1" fmla="*/ 4 h 19"/>
                <a:gd name="T2" fmla="*/ 0 w 19"/>
                <a:gd name="T3" fmla="*/ 4 h 19"/>
                <a:gd name="T4" fmla="*/ 15 w 19"/>
                <a:gd name="T5" fmla="*/ 5 h 19"/>
                <a:gd name="T6" fmla="*/ 9 w 19"/>
                <a:gd name="T7" fmla="*/ 19 h 19"/>
                <a:gd name="T8" fmla="*/ 18 w 19"/>
                <a:gd name="T9" fmla="*/ 4 h 19"/>
                <a:gd name="T10" fmla="*/ 0 w 19"/>
                <a:gd name="T11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9">
                  <a:moveTo>
                    <a:pt x="0" y="4"/>
                  </a:moveTo>
                  <a:lnTo>
                    <a:pt x="0" y="4"/>
                  </a:lnTo>
                  <a:cubicBezTo>
                    <a:pt x="6" y="3"/>
                    <a:pt x="12" y="3"/>
                    <a:pt x="15" y="5"/>
                  </a:cubicBezTo>
                  <a:cubicBezTo>
                    <a:pt x="15" y="10"/>
                    <a:pt x="12" y="16"/>
                    <a:pt x="9" y="19"/>
                  </a:cubicBezTo>
                  <a:cubicBezTo>
                    <a:pt x="14" y="17"/>
                    <a:pt x="19" y="9"/>
                    <a:pt x="18" y="4"/>
                  </a:cubicBezTo>
                  <a:cubicBezTo>
                    <a:pt x="14" y="2"/>
                    <a:pt x="7" y="0"/>
                    <a:pt x="0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9" name="Freeform 1637"/>
            <p:cNvSpPr>
              <a:spLocks/>
            </p:cNvSpPr>
            <p:nvPr userDrawn="1"/>
          </p:nvSpPr>
          <p:spPr bwMode="auto">
            <a:xfrm>
              <a:off x="399" y="253"/>
              <a:ext cx="8" cy="16"/>
            </a:xfrm>
            <a:custGeom>
              <a:avLst/>
              <a:gdLst>
                <a:gd name="T0" fmla="*/ 15 w 18"/>
                <a:gd name="T1" fmla="*/ 0 h 34"/>
                <a:gd name="T2" fmla="*/ 15 w 18"/>
                <a:gd name="T3" fmla="*/ 0 h 34"/>
                <a:gd name="T4" fmla="*/ 0 w 18"/>
                <a:gd name="T5" fmla="*/ 15 h 34"/>
                <a:gd name="T6" fmla="*/ 13 w 18"/>
                <a:gd name="T7" fmla="*/ 6 h 34"/>
                <a:gd name="T8" fmla="*/ 4 w 18"/>
                <a:gd name="T9" fmla="*/ 34 h 34"/>
                <a:gd name="T10" fmla="*/ 15 w 18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34">
                  <a:moveTo>
                    <a:pt x="15" y="0"/>
                  </a:moveTo>
                  <a:lnTo>
                    <a:pt x="15" y="0"/>
                  </a:lnTo>
                  <a:cubicBezTo>
                    <a:pt x="12" y="4"/>
                    <a:pt x="4" y="12"/>
                    <a:pt x="0" y="15"/>
                  </a:cubicBezTo>
                  <a:cubicBezTo>
                    <a:pt x="5" y="12"/>
                    <a:pt x="9" y="10"/>
                    <a:pt x="13" y="6"/>
                  </a:cubicBezTo>
                  <a:cubicBezTo>
                    <a:pt x="14" y="16"/>
                    <a:pt x="7" y="31"/>
                    <a:pt x="4" y="34"/>
                  </a:cubicBezTo>
                  <a:cubicBezTo>
                    <a:pt x="13" y="26"/>
                    <a:pt x="18" y="13"/>
                    <a:pt x="1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0" name="Freeform 1638"/>
            <p:cNvSpPr>
              <a:spLocks/>
            </p:cNvSpPr>
            <p:nvPr userDrawn="1"/>
          </p:nvSpPr>
          <p:spPr bwMode="auto">
            <a:xfrm>
              <a:off x="390" y="264"/>
              <a:ext cx="10" cy="9"/>
            </a:xfrm>
            <a:custGeom>
              <a:avLst/>
              <a:gdLst>
                <a:gd name="T0" fmla="*/ 21 w 21"/>
                <a:gd name="T1" fmla="*/ 0 h 21"/>
                <a:gd name="T2" fmla="*/ 21 w 21"/>
                <a:gd name="T3" fmla="*/ 0 h 21"/>
                <a:gd name="T4" fmla="*/ 0 w 21"/>
                <a:gd name="T5" fmla="*/ 18 h 21"/>
                <a:gd name="T6" fmla="*/ 0 w 21"/>
                <a:gd name="T7" fmla="*/ 20 h 21"/>
                <a:gd name="T8" fmla="*/ 2 w 21"/>
                <a:gd name="T9" fmla="*/ 21 h 21"/>
                <a:gd name="T10" fmla="*/ 21 w 21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1">
                  <a:moveTo>
                    <a:pt x="21" y="0"/>
                  </a:moveTo>
                  <a:lnTo>
                    <a:pt x="21" y="0"/>
                  </a:lnTo>
                  <a:cubicBezTo>
                    <a:pt x="12" y="5"/>
                    <a:pt x="0" y="18"/>
                    <a:pt x="0" y="18"/>
                  </a:cubicBezTo>
                  <a:lnTo>
                    <a:pt x="0" y="20"/>
                  </a:lnTo>
                  <a:lnTo>
                    <a:pt x="2" y="21"/>
                  </a:lnTo>
                  <a:cubicBezTo>
                    <a:pt x="2" y="21"/>
                    <a:pt x="17" y="7"/>
                    <a:pt x="2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1" name="Freeform 1639"/>
            <p:cNvSpPr>
              <a:spLocks/>
            </p:cNvSpPr>
            <p:nvPr userDrawn="1"/>
          </p:nvSpPr>
          <p:spPr bwMode="auto">
            <a:xfrm>
              <a:off x="391" y="268"/>
              <a:ext cx="4" cy="5"/>
            </a:xfrm>
            <a:custGeom>
              <a:avLst/>
              <a:gdLst>
                <a:gd name="T0" fmla="*/ 10 w 10"/>
                <a:gd name="T1" fmla="*/ 0 h 11"/>
                <a:gd name="T2" fmla="*/ 10 w 10"/>
                <a:gd name="T3" fmla="*/ 0 h 11"/>
                <a:gd name="T4" fmla="*/ 0 w 10"/>
                <a:gd name="T5" fmla="*/ 10 h 11"/>
                <a:gd name="T6" fmla="*/ 1 w 10"/>
                <a:gd name="T7" fmla="*/ 11 h 11"/>
                <a:gd name="T8" fmla="*/ 10 w 10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10" y="0"/>
                  </a:moveTo>
                  <a:lnTo>
                    <a:pt x="10" y="0"/>
                  </a:lnTo>
                  <a:cubicBezTo>
                    <a:pt x="9" y="0"/>
                    <a:pt x="0" y="10"/>
                    <a:pt x="0" y="10"/>
                  </a:cubicBezTo>
                  <a:lnTo>
                    <a:pt x="1" y="11"/>
                  </a:lnTo>
                  <a:cubicBezTo>
                    <a:pt x="1" y="11"/>
                    <a:pt x="10" y="1"/>
                    <a:pt x="1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2" name="Freeform 1640"/>
            <p:cNvSpPr>
              <a:spLocks/>
            </p:cNvSpPr>
            <p:nvPr userDrawn="1"/>
          </p:nvSpPr>
          <p:spPr bwMode="auto">
            <a:xfrm>
              <a:off x="394" y="278"/>
              <a:ext cx="7" cy="5"/>
            </a:xfrm>
            <a:custGeom>
              <a:avLst/>
              <a:gdLst>
                <a:gd name="T0" fmla="*/ 15 w 15"/>
                <a:gd name="T1" fmla="*/ 0 h 11"/>
                <a:gd name="T2" fmla="*/ 15 w 15"/>
                <a:gd name="T3" fmla="*/ 0 h 11"/>
                <a:gd name="T4" fmla="*/ 1 w 15"/>
                <a:gd name="T5" fmla="*/ 8 h 11"/>
                <a:gd name="T6" fmla="*/ 0 w 15"/>
                <a:gd name="T7" fmla="*/ 10 h 11"/>
                <a:gd name="T8" fmla="*/ 2 w 15"/>
                <a:gd name="T9" fmla="*/ 11 h 11"/>
                <a:gd name="T10" fmla="*/ 15 w 15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1">
                  <a:moveTo>
                    <a:pt x="15" y="0"/>
                  </a:moveTo>
                  <a:lnTo>
                    <a:pt x="15" y="0"/>
                  </a:lnTo>
                  <a:cubicBezTo>
                    <a:pt x="8" y="3"/>
                    <a:pt x="3" y="6"/>
                    <a:pt x="1" y="8"/>
                  </a:cubicBezTo>
                  <a:cubicBezTo>
                    <a:pt x="0" y="8"/>
                    <a:pt x="0" y="10"/>
                    <a:pt x="0" y="10"/>
                  </a:cubicBezTo>
                  <a:lnTo>
                    <a:pt x="2" y="11"/>
                  </a:lnTo>
                  <a:cubicBezTo>
                    <a:pt x="5" y="9"/>
                    <a:pt x="10" y="5"/>
                    <a:pt x="1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3" name="Freeform 1641"/>
            <p:cNvSpPr>
              <a:spLocks/>
            </p:cNvSpPr>
            <p:nvPr userDrawn="1"/>
          </p:nvSpPr>
          <p:spPr bwMode="auto">
            <a:xfrm>
              <a:off x="395" y="280"/>
              <a:ext cx="3" cy="2"/>
            </a:xfrm>
            <a:custGeom>
              <a:avLst/>
              <a:gdLst>
                <a:gd name="T0" fmla="*/ 6 w 6"/>
                <a:gd name="T1" fmla="*/ 0 h 4"/>
                <a:gd name="T2" fmla="*/ 6 w 6"/>
                <a:gd name="T3" fmla="*/ 0 h 4"/>
                <a:gd name="T4" fmla="*/ 0 w 6"/>
                <a:gd name="T5" fmla="*/ 3 h 4"/>
                <a:gd name="T6" fmla="*/ 0 w 6"/>
                <a:gd name="T7" fmla="*/ 4 h 4"/>
                <a:gd name="T8" fmla="*/ 6 w 6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6" y="0"/>
                  </a:moveTo>
                  <a:lnTo>
                    <a:pt x="6" y="0"/>
                  </a:lnTo>
                  <a:cubicBezTo>
                    <a:pt x="4" y="0"/>
                    <a:pt x="0" y="3"/>
                    <a:pt x="0" y="3"/>
                  </a:cubicBezTo>
                  <a:lnTo>
                    <a:pt x="0" y="4"/>
                  </a:lnTo>
                  <a:cubicBezTo>
                    <a:pt x="0" y="4"/>
                    <a:pt x="5" y="1"/>
                    <a:pt x="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4" name="Freeform 1642"/>
            <p:cNvSpPr>
              <a:spLocks/>
            </p:cNvSpPr>
            <p:nvPr userDrawn="1"/>
          </p:nvSpPr>
          <p:spPr bwMode="auto">
            <a:xfrm>
              <a:off x="414" y="314"/>
              <a:ext cx="25" cy="28"/>
            </a:xfrm>
            <a:custGeom>
              <a:avLst/>
              <a:gdLst>
                <a:gd name="T0" fmla="*/ 2 w 55"/>
                <a:gd name="T1" fmla="*/ 0 h 63"/>
                <a:gd name="T2" fmla="*/ 2 w 55"/>
                <a:gd name="T3" fmla="*/ 0 h 63"/>
                <a:gd name="T4" fmla="*/ 2 w 55"/>
                <a:gd name="T5" fmla="*/ 5 h 63"/>
                <a:gd name="T6" fmla="*/ 32 w 55"/>
                <a:gd name="T7" fmla="*/ 40 h 63"/>
                <a:gd name="T8" fmla="*/ 1 w 55"/>
                <a:gd name="T9" fmla="*/ 11 h 63"/>
                <a:gd name="T10" fmla="*/ 0 w 55"/>
                <a:gd name="T11" fmla="*/ 17 h 63"/>
                <a:gd name="T12" fmla="*/ 32 w 55"/>
                <a:gd name="T13" fmla="*/ 56 h 63"/>
                <a:gd name="T14" fmla="*/ 52 w 55"/>
                <a:gd name="T15" fmla="*/ 58 h 63"/>
                <a:gd name="T16" fmla="*/ 49 w 55"/>
                <a:gd name="T17" fmla="*/ 40 h 63"/>
                <a:gd name="T18" fmla="*/ 2 w 55"/>
                <a:gd name="T1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" h="63">
                  <a:moveTo>
                    <a:pt x="2" y="0"/>
                  </a:moveTo>
                  <a:lnTo>
                    <a:pt x="2" y="0"/>
                  </a:lnTo>
                  <a:cubicBezTo>
                    <a:pt x="2" y="2"/>
                    <a:pt x="2" y="4"/>
                    <a:pt x="2" y="5"/>
                  </a:cubicBezTo>
                  <a:cubicBezTo>
                    <a:pt x="5" y="9"/>
                    <a:pt x="25" y="30"/>
                    <a:pt x="32" y="40"/>
                  </a:cubicBezTo>
                  <a:cubicBezTo>
                    <a:pt x="24" y="33"/>
                    <a:pt x="7" y="17"/>
                    <a:pt x="1" y="11"/>
                  </a:cubicBezTo>
                  <a:cubicBezTo>
                    <a:pt x="1" y="11"/>
                    <a:pt x="0" y="14"/>
                    <a:pt x="0" y="17"/>
                  </a:cubicBezTo>
                  <a:cubicBezTo>
                    <a:pt x="0" y="17"/>
                    <a:pt x="28" y="50"/>
                    <a:pt x="32" y="56"/>
                  </a:cubicBezTo>
                  <a:cubicBezTo>
                    <a:pt x="38" y="63"/>
                    <a:pt x="46" y="58"/>
                    <a:pt x="52" y="58"/>
                  </a:cubicBezTo>
                  <a:cubicBezTo>
                    <a:pt x="53" y="52"/>
                    <a:pt x="55" y="47"/>
                    <a:pt x="49" y="40"/>
                  </a:cubicBezTo>
                  <a:cubicBezTo>
                    <a:pt x="46" y="37"/>
                    <a:pt x="7" y="4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5" name="Freeform 1643"/>
            <p:cNvSpPr>
              <a:spLocks/>
            </p:cNvSpPr>
            <p:nvPr userDrawn="1"/>
          </p:nvSpPr>
          <p:spPr bwMode="auto">
            <a:xfrm>
              <a:off x="415" y="310"/>
              <a:ext cx="34" cy="22"/>
            </a:xfrm>
            <a:custGeom>
              <a:avLst/>
              <a:gdLst>
                <a:gd name="T0" fmla="*/ 76 w 76"/>
                <a:gd name="T1" fmla="*/ 39 h 47"/>
                <a:gd name="T2" fmla="*/ 76 w 76"/>
                <a:gd name="T3" fmla="*/ 39 h 47"/>
                <a:gd name="T4" fmla="*/ 57 w 76"/>
                <a:gd name="T5" fmla="*/ 15 h 47"/>
                <a:gd name="T6" fmla="*/ 19 w 76"/>
                <a:gd name="T7" fmla="*/ 0 h 47"/>
                <a:gd name="T8" fmla="*/ 14 w 76"/>
                <a:gd name="T9" fmla="*/ 1 h 47"/>
                <a:gd name="T10" fmla="*/ 48 w 76"/>
                <a:gd name="T11" fmla="*/ 23 h 47"/>
                <a:gd name="T12" fmla="*/ 8 w 76"/>
                <a:gd name="T13" fmla="*/ 3 h 47"/>
                <a:gd name="T14" fmla="*/ 0 w 76"/>
                <a:gd name="T15" fmla="*/ 2 h 47"/>
                <a:gd name="T16" fmla="*/ 51 w 76"/>
                <a:gd name="T17" fmla="*/ 39 h 47"/>
                <a:gd name="T18" fmla="*/ 76 w 76"/>
                <a:gd name="T1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47">
                  <a:moveTo>
                    <a:pt x="76" y="39"/>
                  </a:moveTo>
                  <a:lnTo>
                    <a:pt x="76" y="39"/>
                  </a:lnTo>
                  <a:cubicBezTo>
                    <a:pt x="74" y="33"/>
                    <a:pt x="74" y="22"/>
                    <a:pt x="57" y="15"/>
                  </a:cubicBezTo>
                  <a:cubicBezTo>
                    <a:pt x="51" y="13"/>
                    <a:pt x="24" y="1"/>
                    <a:pt x="19" y="0"/>
                  </a:cubicBezTo>
                  <a:cubicBezTo>
                    <a:pt x="17" y="0"/>
                    <a:pt x="14" y="1"/>
                    <a:pt x="14" y="1"/>
                  </a:cubicBezTo>
                  <a:cubicBezTo>
                    <a:pt x="18" y="3"/>
                    <a:pt x="37" y="15"/>
                    <a:pt x="48" y="23"/>
                  </a:cubicBezTo>
                  <a:cubicBezTo>
                    <a:pt x="34" y="19"/>
                    <a:pt x="10" y="4"/>
                    <a:pt x="8" y="3"/>
                  </a:cubicBezTo>
                  <a:cubicBezTo>
                    <a:pt x="7" y="3"/>
                    <a:pt x="4" y="4"/>
                    <a:pt x="0" y="2"/>
                  </a:cubicBezTo>
                  <a:cubicBezTo>
                    <a:pt x="7" y="7"/>
                    <a:pt x="41" y="34"/>
                    <a:pt x="51" y="39"/>
                  </a:cubicBezTo>
                  <a:cubicBezTo>
                    <a:pt x="66" y="47"/>
                    <a:pt x="70" y="41"/>
                    <a:pt x="76" y="3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6" name="Freeform 1644"/>
            <p:cNvSpPr>
              <a:spLocks/>
            </p:cNvSpPr>
            <p:nvPr userDrawn="1"/>
          </p:nvSpPr>
          <p:spPr bwMode="auto">
            <a:xfrm>
              <a:off x="422" y="302"/>
              <a:ext cx="35" cy="15"/>
            </a:xfrm>
            <a:custGeom>
              <a:avLst/>
              <a:gdLst>
                <a:gd name="T0" fmla="*/ 0 w 78"/>
                <a:gd name="T1" fmla="*/ 0 h 33"/>
                <a:gd name="T2" fmla="*/ 0 w 78"/>
                <a:gd name="T3" fmla="*/ 0 h 33"/>
                <a:gd name="T4" fmla="*/ 3 w 78"/>
                <a:gd name="T5" fmla="*/ 6 h 33"/>
                <a:gd name="T6" fmla="*/ 43 w 78"/>
                <a:gd name="T7" fmla="*/ 17 h 33"/>
                <a:gd name="T8" fmla="*/ 4 w 78"/>
                <a:gd name="T9" fmla="*/ 11 h 33"/>
                <a:gd name="T10" fmla="*/ 5 w 78"/>
                <a:gd name="T11" fmla="*/ 15 h 33"/>
                <a:gd name="T12" fmla="*/ 46 w 78"/>
                <a:gd name="T13" fmla="*/ 29 h 33"/>
                <a:gd name="T14" fmla="*/ 78 w 78"/>
                <a:gd name="T15" fmla="*/ 25 h 33"/>
                <a:gd name="T16" fmla="*/ 54 w 78"/>
                <a:gd name="T17" fmla="*/ 8 h 33"/>
                <a:gd name="T18" fmla="*/ 0 w 78"/>
                <a:gd name="T1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33">
                  <a:moveTo>
                    <a:pt x="0" y="0"/>
                  </a:moveTo>
                  <a:lnTo>
                    <a:pt x="0" y="0"/>
                  </a:lnTo>
                  <a:cubicBezTo>
                    <a:pt x="1" y="2"/>
                    <a:pt x="2" y="4"/>
                    <a:pt x="3" y="6"/>
                  </a:cubicBezTo>
                  <a:cubicBezTo>
                    <a:pt x="5" y="7"/>
                    <a:pt x="30" y="12"/>
                    <a:pt x="43" y="17"/>
                  </a:cubicBezTo>
                  <a:cubicBezTo>
                    <a:pt x="30" y="17"/>
                    <a:pt x="4" y="11"/>
                    <a:pt x="4" y="11"/>
                  </a:cubicBezTo>
                  <a:cubicBezTo>
                    <a:pt x="4" y="12"/>
                    <a:pt x="5" y="14"/>
                    <a:pt x="5" y="15"/>
                  </a:cubicBezTo>
                  <a:cubicBezTo>
                    <a:pt x="14" y="20"/>
                    <a:pt x="40" y="27"/>
                    <a:pt x="46" y="29"/>
                  </a:cubicBezTo>
                  <a:cubicBezTo>
                    <a:pt x="55" y="33"/>
                    <a:pt x="73" y="31"/>
                    <a:pt x="78" y="25"/>
                  </a:cubicBezTo>
                  <a:cubicBezTo>
                    <a:pt x="74" y="15"/>
                    <a:pt x="63" y="9"/>
                    <a:pt x="54" y="8"/>
                  </a:cubicBezTo>
                  <a:cubicBezTo>
                    <a:pt x="42" y="6"/>
                    <a:pt x="13" y="2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7" name="Freeform 1645"/>
            <p:cNvSpPr>
              <a:spLocks/>
            </p:cNvSpPr>
            <p:nvPr userDrawn="1"/>
          </p:nvSpPr>
          <p:spPr bwMode="auto">
            <a:xfrm>
              <a:off x="444" y="294"/>
              <a:ext cx="16" cy="10"/>
            </a:xfrm>
            <a:custGeom>
              <a:avLst/>
              <a:gdLst>
                <a:gd name="T0" fmla="*/ 7 w 36"/>
                <a:gd name="T1" fmla="*/ 0 h 22"/>
                <a:gd name="T2" fmla="*/ 7 w 36"/>
                <a:gd name="T3" fmla="*/ 0 h 22"/>
                <a:gd name="T4" fmla="*/ 31 w 36"/>
                <a:gd name="T5" fmla="*/ 10 h 22"/>
                <a:gd name="T6" fmla="*/ 0 w 36"/>
                <a:gd name="T7" fmla="*/ 20 h 22"/>
                <a:gd name="T8" fmla="*/ 36 w 36"/>
                <a:gd name="T9" fmla="*/ 10 h 22"/>
                <a:gd name="T10" fmla="*/ 7 w 36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22">
                  <a:moveTo>
                    <a:pt x="7" y="0"/>
                  </a:moveTo>
                  <a:lnTo>
                    <a:pt x="7" y="0"/>
                  </a:lnTo>
                  <a:cubicBezTo>
                    <a:pt x="15" y="1"/>
                    <a:pt x="27" y="5"/>
                    <a:pt x="31" y="10"/>
                  </a:cubicBezTo>
                  <a:cubicBezTo>
                    <a:pt x="28" y="17"/>
                    <a:pt x="10" y="20"/>
                    <a:pt x="0" y="20"/>
                  </a:cubicBezTo>
                  <a:cubicBezTo>
                    <a:pt x="17" y="22"/>
                    <a:pt x="31" y="18"/>
                    <a:pt x="36" y="10"/>
                  </a:cubicBezTo>
                  <a:cubicBezTo>
                    <a:pt x="29" y="3"/>
                    <a:pt x="15" y="0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8" name="Freeform 1646"/>
            <p:cNvSpPr>
              <a:spLocks/>
            </p:cNvSpPr>
            <p:nvPr userDrawn="1"/>
          </p:nvSpPr>
          <p:spPr bwMode="auto">
            <a:xfrm>
              <a:off x="447" y="279"/>
              <a:ext cx="15" cy="11"/>
            </a:xfrm>
            <a:custGeom>
              <a:avLst/>
              <a:gdLst>
                <a:gd name="T0" fmla="*/ 0 w 35"/>
                <a:gd name="T1" fmla="*/ 3 h 23"/>
                <a:gd name="T2" fmla="*/ 0 w 35"/>
                <a:gd name="T3" fmla="*/ 3 h 23"/>
                <a:gd name="T4" fmla="*/ 30 w 35"/>
                <a:gd name="T5" fmla="*/ 6 h 23"/>
                <a:gd name="T6" fmla="*/ 1 w 35"/>
                <a:gd name="T7" fmla="*/ 23 h 23"/>
                <a:gd name="T8" fmla="*/ 35 w 35"/>
                <a:gd name="T9" fmla="*/ 4 h 23"/>
                <a:gd name="T10" fmla="*/ 0 w 35"/>
                <a:gd name="T11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3">
                  <a:moveTo>
                    <a:pt x="0" y="3"/>
                  </a:moveTo>
                  <a:lnTo>
                    <a:pt x="0" y="3"/>
                  </a:lnTo>
                  <a:cubicBezTo>
                    <a:pt x="9" y="2"/>
                    <a:pt x="21" y="2"/>
                    <a:pt x="30" y="6"/>
                  </a:cubicBezTo>
                  <a:cubicBezTo>
                    <a:pt x="27" y="11"/>
                    <a:pt x="15" y="20"/>
                    <a:pt x="1" y="23"/>
                  </a:cubicBezTo>
                  <a:cubicBezTo>
                    <a:pt x="12" y="22"/>
                    <a:pt x="32" y="14"/>
                    <a:pt x="35" y="4"/>
                  </a:cubicBezTo>
                  <a:cubicBezTo>
                    <a:pt x="26" y="0"/>
                    <a:pt x="6" y="0"/>
                    <a:pt x="0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9" name="Freeform 1647"/>
            <p:cNvSpPr>
              <a:spLocks/>
            </p:cNvSpPr>
            <p:nvPr userDrawn="1"/>
          </p:nvSpPr>
          <p:spPr bwMode="auto">
            <a:xfrm>
              <a:off x="420" y="281"/>
              <a:ext cx="9" cy="9"/>
            </a:xfrm>
            <a:custGeom>
              <a:avLst/>
              <a:gdLst>
                <a:gd name="T0" fmla="*/ 0 w 20"/>
                <a:gd name="T1" fmla="*/ 3 h 19"/>
                <a:gd name="T2" fmla="*/ 0 w 20"/>
                <a:gd name="T3" fmla="*/ 3 h 19"/>
                <a:gd name="T4" fmla="*/ 17 w 20"/>
                <a:gd name="T5" fmla="*/ 9 h 19"/>
                <a:gd name="T6" fmla="*/ 4 w 20"/>
                <a:gd name="T7" fmla="*/ 19 h 19"/>
                <a:gd name="T8" fmla="*/ 20 w 20"/>
                <a:gd name="T9" fmla="*/ 8 h 19"/>
                <a:gd name="T10" fmla="*/ 0 w 20"/>
                <a:gd name="T11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9">
                  <a:moveTo>
                    <a:pt x="0" y="3"/>
                  </a:moveTo>
                  <a:lnTo>
                    <a:pt x="0" y="3"/>
                  </a:lnTo>
                  <a:cubicBezTo>
                    <a:pt x="9" y="2"/>
                    <a:pt x="15" y="5"/>
                    <a:pt x="17" y="9"/>
                  </a:cubicBezTo>
                  <a:cubicBezTo>
                    <a:pt x="15" y="14"/>
                    <a:pt x="9" y="18"/>
                    <a:pt x="4" y="19"/>
                  </a:cubicBezTo>
                  <a:cubicBezTo>
                    <a:pt x="11" y="19"/>
                    <a:pt x="18" y="14"/>
                    <a:pt x="20" y="8"/>
                  </a:cubicBezTo>
                  <a:cubicBezTo>
                    <a:pt x="17" y="3"/>
                    <a:pt x="7" y="0"/>
                    <a:pt x="0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0" name="Freeform 1648"/>
            <p:cNvSpPr>
              <a:spLocks/>
            </p:cNvSpPr>
            <p:nvPr userDrawn="1"/>
          </p:nvSpPr>
          <p:spPr bwMode="auto">
            <a:xfrm>
              <a:off x="401" y="284"/>
              <a:ext cx="7" cy="9"/>
            </a:xfrm>
            <a:custGeom>
              <a:avLst/>
              <a:gdLst>
                <a:gd name="T0" fmla="*/ 0 w 15"/>
                <a:gd name="T1" fmla="*/ 2 h 19"/>
                <a:gd name="T2" fmla="*/ 0 w 15"/>
                <a:gd name="T3" fmla="*/ 2 h 19"/>
                <a:gd name="T4" fmla="*/ 12 w 15"/>
                <a:gd name="T5" fmla="*/ 8 h 19"/>
                <a:gd name="T6" fmla="*/ 4 w 15"/>
                <a:gd name="T7" fmla="*/ 19 h 19"/>
                <a:gd name="T8" fmla="*/ 15 w 15"/>
                <a:gd name="T9" fmla="*/ 8 h 19"/>
                <a:gd name="T10" fmla="*/ 0 w 15"/>
                <a:gd name="T11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9">
                  <a:moveTo>
                    <a:pt x="0" y="2"/>
                  </a:moveTo>
                  <a:lnTo>
                    <a:pt x="0" y="2"/>
                  </a:lnTo>
                  <a:cubicBezTo>
                    <a:pt x="5" y="2"/>
                    <a:pt x="9" y="5"/>
                    <a:pt x="12" y="8"/>
                  </a:cubicBezTo>
                  <a:cubicBezTo>
                    <a:pt x="11" y="12"/>
                    <a:pt x="9" y="17"/>
                    <a:pt x="4" y="19"/>
                  </a:cubicBezTo>
                  <a:cubicBezTo>
                    <a:pt x="10" y="18"/>
                    <a:pt x="13" y="13"/>
                    <a:pt x="15" y="8"/>
                  </a:cubicBezTo>
                  <a:cubicBezTo>
                    <a:pt x="12" y="5"/>
                    <a:pt x="7" y="0"/>
                    <a:pt x="0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1" name="Freeform 1649"/>
            <p:cNvSpPr>
              <a:spLocks/>
            </p:cNvSpPr>
            <p:nvPr userDrawn="1"/>
          </p:nvSpPr>
          <p:spPr bwMode="auto">
            <a:xfrm>
              <a:off x="423" y="305"/>
              <a:ext cx="10" cy="3"/>
            </a:xfrm>
            <a:custGeom>
              <a:avLst/>
              <a:gdLst>
                <a:gd name="T0" fmla="*/ 21 w 21"/>
                <a:gd name="T1" fmla="*/ 6 h 6"/>
                <a:gd name="T2" fmla="*/ 21 w 21"/>
                <a:gd name="T3" fmla="*/ 6 h 6"/>
                <a:gd name="T4" fmla="*/ 0 w 21"/>
                <a:gd name="T5" fmla="*/ 0 h 6"/>
                <a:gd name="T6" fmla="*/ 0 w 21"/>
                <a:gd name="T7" fmla="*/ 2 h 6"/>
                <a:gd name="T8" fmla="*/ 21 w 21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6">
                  <a:moveTo>
                    <a:pt x="21" y="6"/>
                  </a:moveTo>
                  <a:lnTo>
                    <a:pt x="21" y="6"/>
                  </a:lnTo>
                  <a:cubicBezTo>
                    <a:pt x="11" y="3"/>
                    <a:pt x="5" y="1"/>
                    <a:pt x="0" y="0"/>
                  </a:cubicBezTo>
                  <a:lnTo>
                    <a:pt x="0" y="2"/>
                  </a:lnTo>
                  <a:cubicBezTo>
                    <a:pt x="6" y="4"/>
                    <a:pt x="12" y="4"/>
                    <a:pt x="21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2" name="Freeform 1650"/>
            <p:cNvSpPr>
              <a:spLocks/>
            </p:cNvSpPr>
            <p:nvPr userDrawn="1"/>
          </p:nvSpPr>
          <p:spPr bwMode="auto">
            <a:xfrm>
              <a:off x="442" y="307"/>
              <a:ext cx="13" cy="9"/>
            </a:xfrm>
            <a:custGeom>
              <a:avLst/>
              <a:gdLst>
                <a:gd name="T0" fmla="*/ 6 w 29"/>
                <a:gd name="T1" fmla="*/ 0 h 21"/>
                <a:gd name="T2" fmla="*/ 6 w 29"/>
                <a:gd name="T3" fmla="*/ 0 h 21"/>
                <a:gd name="T4" fmla="*/ 25 w 29"/>
                <a:gd name="T5" fmla="*/ 13 h 21"/>
                <a:gd name="T6" fmla="*/ 0 w 29"/>
                <a:gd name="T7" fmla="*/ 17 h 21"/>
                <a:gd name="T8" fmla="*/ 29 w 29"/>
                <a:gd name="T9" fmla="*/ 14 h 21"/>
                <a:gd name="T10" fmla="*/ 6 w 29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">
                  <a:moveTo>
                    <a:pt x="6" y="0"/>
                  </a:moveTo>
                  <a:lnTo>
                    <a:pt x="6" y="0"/>
                  </a:lnTo>
                  <a:cubicBezTo>
                    <a:pt x="14" y="1"/>
                    <a:pt x="21" y="7"/>
                    <a:pt x="25" y="13"/>
                  </a:cubicBezTo>
                  <a:cubicBezTo>
                    <a:pt x="17" y="20"/>
                    <a:pt x="6" y="18"/>
                    <a:pt x="0" y="17"/>
                  </a:cubicBezTo>
                  <a:cubicBezTo>
                    <a:pt x="8" y="20"/>
                    <a:pt x="20" y="21"/>
                    <a:pt x="29" y="14"/>
                  </a:cubicBezTo>
                  <a:cubicBezTo>
                    <a:pt x="24" y="5"/>
                    <a:pt x="14" y="0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3" name="Freeform 1651"/>
            <p:cNvSpPr>
              <a:spLocks/>
            </p:cNvSpPr>
            <p:nvPr userDrawn="1"/>
          </p:nvSpPr>
          <p:spPr bwMode="auto">
            <a:xfrm>
              <a:off x="366" y="428"/>
              <a:ext cx="10" cy="14"/>
            </a:xfrm>
            <a:custGeom>
              <a:avLst/>
              <a:gdLst>
                <a:gd name="T0" fmla="*/ 12 w 24"/>
                <a:gd name="T1" fmla="*/ 2 h 31"/>
                <a:gd name="T2" fmla="*/ 12 w 24"/>
                <a:gd name="T3" fmla="*/ 2 h 31"/>
                <a:gd name="T4" fmla="*/ 0 w 24"/>
                <a:gd name="T5" fmla="*/ 31 h 31"/>
                <a:gd name="T6" fmla="*/ 14 w 24"/>
                <a:gd name="T7" fmla="*/ 3 h 31"/>
                <a:gd name="T8" fmla="*/ 24 w 24"/>
                <a:gd name="T9" fmla="*/ 8 h 31"/>
                <a:gd name="T10" fmla="*/ 12 w 24"/>
                <a:gd name="T11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31">
                  <a:moveTo>
                    <a:pt x="12" y="2"/>
                  </a:moveTo>
                  <a:lnTo>
                    <a:pt x="12" y="2"/>
                  </a:lnTo>
                  <a:cubicBezTo>
                    <a:pt x="13" y="8"/>
                    <a:pt x="13" y="26"/>
                    <a:pt x="0" y="31"/>
                  </a:cubicBezTo>
                  <a:cubicBezTo>
                    <a:pt x="13" y="28"/>
                    <a:pt x="16" y="13"/>
                    <a:pt x="14" y="3"/>
                  </a:cubicBezTo>
                  <a:cubicBezTo>
                    <a:pt x="16" y="3"/>
                    <a:pt x="20" y="5"/>
                    <a:pt x="24" y="8"/>
                  </a:cubicBezTo>
                  <a:cubicBezTo>
                    <a:pt x="22" y="3"/>
                    <a:pt x="18" y="0"/>
                    <a:pt x="12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4" name="Freeform 1652"/>
            <p:cNvSpPr>
              <a:spLocks/>
            </p:cNvSpPr>
            <p:nvPr userDrawn="1"/>
          </p:nvSpPr>
          <p:spPr bwMode="auto">
            <a:xfrm>
              <a:off x="373" y="424"/>
              <a:ext cx="8" cy="9"/>
            </a:xfrm>
            <a:custGeom>
              <a:avLst/>
              <a:gdLst>
                <a:gd name="T0" fmla="*/ 0 w 18"/>
                <a:gd name="T1" fmla="*/ 0 h 21"/>
                <a:gd name="T2" fmla="*/ 0 w 18"/>
                <a:gd name="T3" fmla="*/ 0 h 21"/>
                <a:gd name="T4" fmla="*/ 14 w 18"/>
                <a:gd name="T5" fmla="*/ 21 h 21"/>
                <a:gd name="T6" fmla="*/ 0 w 18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21">
                  <a:moveTo>
                    <a:pt x="0" y="0"/>
                  </a:moveTo>
                  <a:lnTo>
                    <a:pt x="0" y="0"/>
                  </a:lnTo>
                  <a:cubicBezTo>
                    <a:pt x="14" y="4"/>
                    <a:pt x="14" y="15"/>
                    <a:pt x="14" y="21"/>
                  </a:cubicBezTo>
                  <a:cubicBezTo>
                    <a:pt x="18" y="9"/>
                    <a:pt x="1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5" name="Freeform 1653"/>
            <p:cNvSpPr>
              <a:spLocks/>
            </p:cNvSpPr>
            <p:nvPr userDrawn="1"/>
          </p:nvSpPr>
          <p:spPr bwMode="auto">
            <a:xfrm>
              <a:off x="370" y="418"/>
              <a:ext cx="4" cy="1"/>
            </a:xfrm>
            <a:custGeom>
              <a:avLst/>
              <a:gdLst>
                <a:gd name="T0" fmla="*/ 5 w 10"/>
                <a:gd name="T1" fmla="*/ 0 h 2"/>
                <a:gd name="T2" fmla="*/ 5 w 10"/>
                <a:gd name="T3" fmla="*/ 0 h 2"/>
                <a:gd name="T4" fmla="*/ 6 w 10"/>
                <a:gd name="T5" fmla="*/ 2 h 2"/>
                <a:gd name="T6" fmla="*/ 10 w 10"/>
                <a:gd name="T7" fmla="*/ 1 h 2"/>
                <a:gd name="T8" fmla="*/ 5 w 1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">
                  <a:moveTo>
                    <a:pt x="5" y="0"/>
                  </a:moveTo>
                  <a:lnTo>
                    <a:pt x="5" y="0"/>
                  </a:lnTo>
                  <a:cubicBezTo>
                    <a:pt x="0" y="0"/>
                    <a:pt x="5" y="2"/>
                    <a:pt x="6" y="2"/>
                  </a:cubicBezTo>
                  <a:cubicBezTo>
                    <a:pt x="9" y="2"/>
                    <a:pt x="10" y="1"/>
                    <a:pt x="10" y="1"/>
                  </a:cubicBezTo>
                  <a:cubicBezTo>
                    <a:pt x="8" y="1"/>
                    <a:pt x="6" y="0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6" name="Freeform 1654"/>
            <p:cNvSpPr>
              <a:spLocks/>
            </p:cNvSpPr>
            <p:nvPr userDrawn="1"/>
          </p:nvSpPr>
          <p:spPr bwMode="auto">
            <a:xfrm>
              <a:off x="375" y="413"/>
              <a:ext cx="6" cy="8"/>
            </a:xfrm>
            <a:custGeom>
              <a:avLst/>
              <a:gdLst>
                <a:gd name="T0" fmla="*/ 10 w 14"/>
                <a:gd name="T1" fmla="*/ 0 h 16"/>
                <a:gd name="T2" fmla="*/ 10 w 14"/>
                <a:gd name="T3" fmla="*/ 0 h 16"/>
                <a:gd name="T4" fmla="*/ 0 w 14"/>
                <a:gd name="T5" fmla="*/ 15 h 16"/>
                <a:gd name="T6" fmla="*/ 10 w 14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6">
                  <a:moveTo>
                    <a:pt x="10" y="0"/>
                  </a:moveTo>
                  <a:lnTo>
                    <a:pt x="10" y="0"/>
                  </a:lnTo>
                  <a:cubicBezTo>
                    <a:pt x="10" y="5"/>
                    <a:pt x="8" y="12"/>
                    <a:pt x="0" y="15"/>
                  </a:cubicBezTo>
                  <a:cubicBezTo>
                    <a:pt x="7" y="16"/>
                    <a:pt x="14" y="8"/>
                    <a:pt x="1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7" name="Freeform 1655"/>
            <p:cNvSpPr>
              <a:spLocks/>
            </p:cNvSpPr>
            <p:nvPr userDrawn="1"/>
          </p:nvSpPr>
          <p:spPr bwMode="auto">
            <a:xfrm>
              <a:off x="339" y="407"/>
              <a:ext cx="13" cy="37"/>
            </a:xfrm>
            <a:custGeom>
              <a:avLst/>
              <a:gdLst>
                <a:gd name="T0" fmla="*/ 0 w 29"/>
                <a:gd name="T1" fmla="*/ 0 h 83"/>
                <a:gd name="T2" fmla="*/ 0 w 29"/>
                <a:gd name="T3" fmla="*/ 0 h 83"/>
                <a:gd name="T4" fmla="*/ 22 w 29"/>
                <a:gd name="T5" fmla="*/ 45 h 83"/>
                <a:gd name="T6" fmla="*/ 12 w 29"/>
                <a:gd name="T7" fmla="*/ 83 h 83"/>
                <a:gd name="T8" fmla="*/ 24 w 29"/>
                <a:gd name="T9" fmla="*/ 45 h 83"/>
                <a:gd name="T10" fmla="*/ 0 w 29"/>
                <a:gd name="T1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83">
                  <a:moveTo>
                    <a:pt x="0" y="0"/>
                  </a:moveTo>
                  <a:lnTo>
                    <a:pt x="0" y="0"/>
                  </a:lnTo>
                  <a:cubicBezTo>
                    <a:pt x="6" y="12"/>
                    <a:pt x="19" y="28"/>
                    <a:pt x="22" y="45"/>
                  </a:cubicBezTo>
                  <a:cubicBezTo>
                    <a:pt x="26" y="61"/>
                    <a:pt x="21" y="77"/>
                    <a:pt x="12" y="83"/>
                  </a:cubicBezTo>
                  <a:cubicBezTo>
                    <a:pt x="21" y="78"/>
                    <a:pt x="29" y="64"/>
                    <a:pt x="24" y="45"/>
                  </a:cubicBezTo>
                  <a:cubicBezTo>
                    <a:pt x="20" y="28"/>
                    <a:pt x="9" y="14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8" name="Freeform 1656"/>
            <p:cNvSpPr>
              <a:spLocks/>
            </p:cNvSpPr>
            <p:nvPr userDrawn="1"/>
          </p:nvSpPr>
          <p:spPr bwMode="auto">
            <a:xfrm>
              <a:off x="345" y="403"/>
              <a:ext cx="27" cy="36"/>
            </a:xfrm>
            <a:custGeom>
              <a:avLst/>
              <a:gdLst>
                <a:gd name="T0" fmla="*/ 0 w 59"/>
                <a:gd name="T1" fmla="*/ 0 h 80"/>
                <a:gd name="T2" fmla="*/ 0 w 59"/>
                <a:gd name="T3" fmla="*/ 0 h 80"/>
                <a:gd name="T4" fmla="*/ 25 w 59"/>
                <a:gd name="T5" fmla="*/ 16 h 80"/>
                <a:gd name="T6" fmla="*/ 51 w 59"/>
                <a:gd name="T7" fmla="*/ 59 h 80"/>
                <a:gd name="T8" fmla="*/ 34 w 59"/>
                <a:gd name="T9" fmla="*/ 78 h 80"/>
                <a:gd name="T10" fmla="*/ 50 w 59"/>
                <a:gd name="T11" fmla="*/ 71 h 80"/>
                <a:gd name="T12" fmla="*/ 32 w 59"/>
                <a:gd name="T13" fmla="*/ 18 h 80"/>
                <a:gd name="T14" fmla="*/ 0 w 59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80">
                  <a:moveTo>
                    <a:pt x="0" y="0"/>
                  </a:moveTo>
                  <a:lnTo>
                    <a:pt x="0" y="0"/>
                  </a:lnTo>
                  <a:cubicBezTo>
                    <a:pt x="7" y="6"/>
                    <a:pt x="20" y="13"/>
                    <a:pt x="25" y="16"/>
                  </a:cubicBezTo>
                  <a:cubicBezTo>
                    <a:pt x="35" y="23"/>
                    <a:pt x="53" y="36"/>
                    <a:pt x="51" y="59"/>
                  </a:cubicBezTo>
                  <a:cubicBezTo>
                    <a:pt x="49" y="78"/>
                    <a:pt x="39" y="78"/>
                    <a:pt x="34" y="78"/>
                  </a:cubicBezTo>
                  <a:cubicBezTo>
                    <a:pt x="41" y="80"/>
                    <a:pt x="47" y="77"/>
                    <a:pt x="50" y="71"/>
                  </a:cubicBezTo>
                  <a:cubicBezTo>
                    <a:pt x="59" y="54"/>
                    <a:pt x="51" y="31"/>
                    <a:pt x="32" y="18"/>
                  </a:cubicBezTo>
                  <a:cubicBezTo>
                    <a:pt x="23" y="12"/>
                    <a:pt x="12" y="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9" name="Freeform 1657"/>
            <p:cNvSpPr>
              <a:spLocks/>
            </p:cNvSpPr>
            <p:nvPr userDrawn="1"/>
          </p:nvSpPr>
          <p:spPr bwMode="auto">
            <a:xfrm>
              <a:off x="354" y="424"/>
              <a:ext cx="8" cy="4"/>
            </a:xfrm>
            <a:custGeom>
              <a:avLst/>
              <a:gdLst>
                <a:gd name="T0" fmla="*/ 18 w 18"/>
                <a:gd name="T1" fmla="*/ 0 h 9"/>
                <a:gd name="T2" fmla="*/ 18 w 18"/>
                <a:gd name="T3" fmla="*/ 0 h 9"/>
                <a:gd name="T4" fmla="*/ 0 w 18"/>
                <a:gd name="T5" fmla="*/ 4 h 9"/>
                <a:gd name="T6" fmla="*/ 18 w 18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9">
                  <a:moveTo>
                    <a:pt x="18" y="0"/>
                  </a:moveTo>
                  <a:lnTo>
                    <a:pt x="18" y="0"/>
                  </a:lnTo>
                  <a:cubicBezTo>
                    <a:pt x="15" y="4"/>
                    <a:pt x="6" y="6"/>
                    <a:pt x="0" y="4"/>
                  </a:cubicBezTo>
                  <a:cubicBezTo>
                    <a:pt x="5" y="9"/>
                    <a:pt x="15" y="7"/>
                    <a:pt x="1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0" name="Freeform 1658"/>
            <p:cNvSpPr>
              <a:spLocks/>
            </p:cNvSpPr>
            <p:nvPr userDrawn="1"/>
          </p:nvSpPr>
          <p:spPr bwMode="auto">
            <a:xfrm>
              <a:off x="350" y="368"/>
              <a:ext cx="2" cy="2"/>
            </a:xfrm>
            <a:custGeom>
              <a:avLst/>
              <a:gdLst>
                <a:gd name="T0" fmla="*/ 4 w 4"/>
                <a:gd name="T1" fmla="*/ 0 h 5"/>
                <a:gd name="T2" fmla="*/ 4 w 4"/>
                <a:gd name="T3" fmla="*/ 0 h 5"/>
                <a:gd name="T4" fmla="*/ 2 w 4"/>
                <a:gd name="T5" fmla="*/ 0 h 5"/>
                <a:gd name="T6" fmla="*/ 0 w 4"/>
                <a:gd name="T7" fmla="*/ 5 h 5"/>
                <a:gd name="T8" fmla="*/ 4 w 4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1" name="Freeform 1659"/>
            <p:cNvSpPr>
              <a:spLocks/>
            </p:cNvSpPr>
            <p:nvPr userDrawn="1"/>
          </p:nvSpPr>
          <p:spPr bwMode="auto">
            <a:xfrm>
              <a:off x="363" y="363"/>
              <a:ext cx="3" cy="1"/>
            </a:xfrm>
            <a:custGeom>
              <a:avLst/>
              <a:gdLst>
                <a:gd name="T0" fmla="*/ 0 w 8"/>
                <a:gd name="T1" fmla="*/ 1 h 4"/>
                <a:gd name="T2" fmla="*/ 0 w 8"/>
                <a:gd name="T3" fmla="*/ 1 h 4"/>
                <a:gd name="T4" fmla="*/ 8 w 8"/>
                <a:gd name="T5" fmla="*/ 4 h 4"/>
                <a:gd name="T6" fmla="*/ 1 w 8"/>
                <a:gd name="T7" fmla="*/ 0 h 4"/>
                <a:gd name="T8" fmla="*/ 0 w 8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0" y="1"/>
                  </a:moveTo>
                  <a:lnTo>
                    <a:pt x="0" y="1"/>
                  </a:lnTo>
                  <a:lnTo>
                    <a:pt x="8" y="4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2" name="Freeform 1660"/>
            <p:cNvSpPr>
              <a:spLocks/>
            </p:cNvSpPr>
            <p:nvPr userDrawn="1"/>
          </p:nvSpPr>
          <p:spPr bwMode="auto">
            <a:xfrm>
              <a:off x="439" y="319"/>
              <a:ext cx="9" cy="10"/>
            </a:xfrm>
            <a:custGeom>
              <a:avLst/>
              <a:gdLst>
                <a:gd name="T0" fmla="*/ 7 w 19"/>
                <a:gd name="T1" fmla="*/ 0 h 22"/>
                <a:gd name="T2" fmla="*/ 7 w 19"/>
                <a:gd name="T3" fmla="*/ 0 h 22"/>
                <a:gd name="T4" fmla="*/ 16 w 19"/>
                <a:gd name="T5" fmla="*/ 16 h 22"/>
                <a:gd name="T6" fmla="*/ 0 w 19"/>
                <a:gd name="T7" fmla="*/ 18 h 22"/>
                <a:gd name="T8" fmla="*/ 19 w 19"/>
                <a:gd name="T9" fmla="*/ 18 h 22"/>
                <a:gd name="T10" fmla="*/ 7 w 19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2">
                  <a:moveTo>
                    <a:pt x="7" y="0"/>
                  </a:moveTo>
                  <a:lnTo>
                    <a:pt x="7" y="0"/>
                  </a:lnTo>
                  <a:cubicBezTo>
                    <a:pt x="15" y="4"/>
                    <a:pt x="15" y="11"/>
                    <a:pt x="16" y="16"/>
                  </a:cubicBezTo>
                  <a:cubicBezTo>
                    <a:pt x="10" y="16"/>
                    <a:pt x="7" y="20"/>
                    <a:pt x="0" y="18"/>
                  </a:cubicBezTo>
                  <a:cubicBezTo>
                    <a:pt x="9" y="22"/>
                    <a:pt x="11" y="19"/>
                    <a:pt x="19" y="18"/>
                  </a:cubicBezTo>
                  <a:cubicBezTo>
                    <a:pt x="17" y="10"/>
                    <a:pt x="17" y="5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3" name="Freeform 1661"/>
            <p:cNvSpPr>
              <a:spLocks/>
            </p:cNvSpPr>
            <p:nvPr userDrawn="1"/>
          </p:nvSpPr>
          <p:spPr bwMode="auto">
            <a:xfrm>
              <a:off x="419" y="311"/>
              <a:ext cx="9" cy="5"/>
            </a:xfrm>
            <a:custGeom>
              <a:avLst/>
              <a:gdLst>
                <a:gd name="T0" fmla="*/ 20 w 20"/>
                <a:gd name="T1" fmla="*/ 11 h 11"/>
                <a:gd name="T2" fmla="*/ 20 w 20"/>
                <a:gd name="T3" fmla="*/ 11 h 11"/>
                <a:gd name="T4" fmla="*/ 3 w 20"/>
                <a:gd name="T5" fmla="*/ 0 h 11"/>
                <a:gd name="T6" fmla="*/ 0 w 20"/>
                <a:gd name="T7" fmla="*/ 0 h 11"/>
                <a:gd name="T8" fmla="*/ 20 w 20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1">
                  <a:moveTo>
                    <a:pt x="20" y="11"/>
                  </a:moveTo>
                  <a:lnTo>
                    <a:pt x="20" y="11"/>
                  </a:lnTo>
                  <a:lnTo>
                    <a:pt x="3" y="0"/>
                  </a:lnTo>
                  <a:lnTo>
                    <a:pt x="0" y="0"/>
                  </a:lnTo>
                  <a:lnTo>
                    <a:pt x="20" y="1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4" name="Freeform 1662"/>
            <p:cNvSpPr>
              <a:spLocks/>
            </p:cNvSpPr>
            <p:nvPr userDrawn="1"/>
          </p:nvSpPr>
          <p:spPr bwMode="auto">
            <a:xfrm>
              <a:off x="415" y="317"/>
              <a:ext cx="7" cy="8"/>
            </a:xfrm>
            <a:custGeom>
              <a:avLst/>
              <a:gdLst>
                <a:gd name="T0" fmla="*/ 16 w 16"/>
                <a:gd name="T1" fmla="*/ 18 h 18"/>
                <a:gd name="T2" fmla="*/ 16 w 16"/>
                <a:gd name="T3" fmla="*/ 18 h 18"/>
                <a:gd name="T4" fmla="*/ 1 w 16"/>
                <a:gd name="T5" fmla="*/ 0 h 18"/>
                <a:gd name="T6" fmla="*/ 0 w 16"/>
                <a:gd name="T7" fmla="*/ 2 h 18"/>
                <a:gd name="T8" fmla="*/ 16 w 16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8">
                  <a:moveTo>
                    <a:pt x="16" y="18"/>
                  </a:moveTo>
                  <a:lnTo>
                    <a:pt x="16" y="18"/>
                  </a:lnTo>
                  <a:lnTo>
                    <a:pt x="1" y="0"/>
                  </a:lnTo>
                  <a:lnTo>
                    <a:pt x="0" y="2"/>
                  </a:lnTo>
                  <a:lnTo>
                    <a:pt x="16" y="1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5" name="Freeform 1663"/>
            <p:cNvSpPr>
              <a:spLocks/>
            </p:cNvSpPr>
            <p:nvPr userDrawn="1"/>
          </p:nvSpPr>
          <p:spPr bwMode="auto">
            <a:xfrm>
              <a:off x="428" y="331"/>
              <a:ext cx="10" cy="10"/>
            </a:xfrm>
            <a:custGeom>
              <a:avLst/>
              <a:gdLst>
                <a:gd name="T0" fmla="*/ 12 w 21"/>
                <a:gd name="T1" fmla="*/ 0 h 21"/>
                <a:gd name="T2" fmla="*/ 12 w 21"/>
                <a:gd name="T3" fmla="*/ 0 h 21"/>
                <a:gd name="T4" fmla="*/ 17 w 21"/>
                <a:gd name="T5" fmla="*/ 16 h 21"/>
                <a:gd name="T6" fmla="*/ 0 w 21"/>
                <a:gd name="T7" fmla="*/ 12 h 21"/>
                <a:gd name="T8" fmla="*/ 19 w 21"/>
                <a:gd name="T9" fmla="*/ 18 h 21"/>
                <a:gd name="T10" fmla="*/ 12 w 21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1">
                  <a:moveTo>
                    <a:pt x="12" y="0"/>
                  </a:moveTo>
                  <a:lnTo>
                    <a:pt x="12" y="0"/>
                  </a:lnTo>
                  <a:cubicBezTo>
                    <a:pt x="19" y="6"/>
                    <a:pt x="17" y="11"/>
                    <a:pt x="17" y="16"/>
                  </a:cubicBezTo>
                  <a:cubicBezTo>
                    <a:pt x="11" y="16"/>
                    <a:pt x="6" y="18"/>
                    <a:pt x="0" y="12"/>
                  </a:cubicBezTo>
                  <a:cubicBezTo>
                    <a:pt x="7" y="21"/>
                    <a:pt x="12" y="17"/>
                    <a:pt x="19" y="18"/>
                  </a:cubicBezTo>
                  <a:cubicBezTo>
                    <a:pt x="20" y="9"/>
                    <a:pt x="21" y="7"/>
                    <a:pt x="1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6" name="Freeform 1664"/>
            <p:cNvSpPr>
              <a:spLocks/>
            </p:cNvSpPr>
            <p:nvPr userDrawn="1"/>
          </p:nvSpPr>
          <p:spPr bwMode="auto">
            <a:xfrm>
              <a:off x="406" y="322"/>
              <a:ext cx="6" cy="9"/>
            </a:xfrm>
            <a:custGeom>
              <a:avLst/>
              <a:gdLst>
                <a:gd name="T0" fmla="*/ 13 w 13"/>
                <a:gd name="T1" fmla="*/ 19 h 19"/>
                <a:gd name="T2" fmla="*/ 13 w 13"/>
                <a:gd name="T3" fmla="*/ 19 h 19"/>
                <a:gd name="T4" fmla="*/ 0 w 13"/>
                <a:gd name="T5" fmla="*/ 0 h 19"/>
                <a:gd name="T6" fmla="*/ 0 w 13"/>
                <a:gd name="T7" fmla="*/ 2 h 19"/>
                <a:gd name="T8" fmla="*/ 13 w 13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9">
                  <a:moveTo>
                    <a:pt x="13" y="19"/>
                  </a:moveTo>
                  <a:lnTo>
                    <a:pt x="13" y="19"/>
                  </a:lnTo>
                  <a:lnTo>
                    <a:pt x="0" y="0"/>
                  </a:lnTo>
                  <a:lnTo>
                    <a:pt x="0" y="2"/>
                  </a:lnTo>
                  <a:lnTo>
                    <a:pt x="13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7" name="Freeform 1665"/>
            <p:cNvSpPr>
              <a:spLocks/>
            </p:cNvSpPr>
            <p:nvPr userDrawn="1"/>
          </p:nvSpPr>
          <p:spPr bwMode="auto">
            <a:xfrm>
              <a:off x="414" y="339"/>
              <a:ext cx="11" cy="9"/>
            </a:xfrm>
            <a:custGeom>
              <a:avLst/>
              <a:gdLst>
                <a:gd name="T0" fmla="*/ 16 w 24"/>
                <a:gd name="T1" fmla="*/ 0 h 20"/>
                <a:gd name="T2" fmla="*/ 16 w 24"/>
                <a:gd name="T3" fmla="*/ 0 h 20"/>
                <a:gd name="T4" fmla="*/ 15 w 24"/>
                <a:gd name="T5" fmla="*/ 16 h 20"/>
                <a:gd name="T6" fmla="*/ 0 w 24"/>
                <a:gd name="T7" fmla="*/ 7 h 20"/>
                <a:gd name="T8" fmla="*/ 17 w 24"/>
                <a:gd name="T9" fmla="*/ 18 h 20"/>
                <a:gd name="T10" fmla="*/ 16 w 24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0">
                  <a:moveTo>
                    <a:pt x="16" y="0"/>
                  </a:moveTo>
                  <a:lnTo>
                    <a:pt x="16" y="0"/>
                  </a:lnTo>
                  <a:cubicBezTo>
                    <a:pt x="21" y="9"/>
                    <a:pt x="17" y="11"/>
                    <a:pt x="15" y="16"/>
                  </a:cubicBezTo>
                  <a:cubicBezTo>
                    <a:pt x="9" y="14"/>
                    <a:pt x="4" y="17"/>
                    <a:pt x="0" y="7"/>
                  </a:cubicBezTo>
                  <a:cubicBezTo>
                    <a:pt x="4" y="20"/>
                    <a:pt x="10" y="16"/>
                    <a:pt x="17" y="18"/>
                  </a:cubicBezTo>
                  <a:cubicBezTo>
                    <a:pt x="20" y="10"/>
                    <a:pt x="24" y="10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8" name="Freeform 1666"/>
            <p:cNvSpPr>
              <a:spLocks/>
            </p:cNvSpPr>
            <p:nvPr userDrawn="1"/>
          </p:nvSpPr>
          <p:spPr bwMode="auto">
            <a:xfrm>
              <a:off x="397" y="326"/>
              <a:ext cx="4" cy="11"/>
            </a:xfrm>
            <a:custGeom>
              <a:avLst/>
              <a:gdLst>
                <a:gd name="T0" fmla="*/ 10 w 10"/>
                <a:gd name="T1" fmla="*/ 24 h 24"/>
                <a:gd name="T2" fmla="*/ 10 w 10"/>
                <a:gd name="T3" fmla="*/ 24 h 24"/>
                <a:gd name="T4" fmla="*/ 3 w 10"/>
                <a:gd name="T5" fmla="*/ 2 h 24"/>
                <a:gd name="T6" fmla="*/ 0 w 10"/>
                <a:gd name="T7" fmla="*/ 0 h 24"/>
                <a:gd name="T8" fmla="*/ 0 w 10"/>
                <a:gd name="T9" fmla="*/ 2 h 24"/>
                <a:gd name="T10" fmla="*/ 10 w 10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4">
                  <a:moveTo>
                    <a:pt x="10" y="24"/>
                  </a:moveTo>
                  <a:lnTo>
                    <a:pt x="10" y="24"/>
                  </a:lnTo>
                  <a:lnTo>
                    <a:pt x="3" y="2"/>
                  </a:lnTo>
                  <a:cubicBezTo>
                    <a:pt x="2" y="2"/>
                    <a:pt x="1" y="1"/>
                    <a:pt x="0" y="0"/>
                  </a:cubicBezTo>
                  <a:lnTo>
                    <a:pt x="0" y="2"/>
                  </a:lnTo>
                  <a:lnTo>
                    <a:pt x="10" y="2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9" name="Freeform 1667"/>
            <p:cNvSpPr>
              <a:spLocks/>
            </p:cNvSpPr>
            <p:nvPr userDrawn="1"/>
          </p:nvSpPr>
          <p:spPr bwMode="auto">
            <a:xfrm>
              <a:off x="400" y="344"/>
              <a:ext cx="11" cy="8"/>
            </a:xfrm>
            <a:custGeom>
              <a:avLst/>
              <a:gdLst>
                <a:gd name="T0" fmla="*/ 19 w 25"/>
                <a:gd name="T1" fmla="*/ 0 h 17"/>
                <a:gd name="T2" fmla="*/ 19 w 25"/>
                <a:gd name="T3" fmla="*/ 0 h 17"/>
                <a:gd name="T4" fmla="*/ 15 w 25"/>
                <a:gd name="T5" fmla="*/ 15 h 17"/>
                <a:gd name="T6" fmla="*/ 0 w 25"/>
                <a:gd name="T7" fmla="*/ 4 h 17"/>
                <a:gd name="T8" fmla="*/ 15 w 25"/>
                <a:gd name="T9" fmla="*/ 17 h 17"/>
                <a:gd name="T10" fmla="*/ 19 w 25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17">
                  <a:moveTo>
                    <a:pt x="19" y="0"/>
                  </a:moveTo>
                  <a:lnTo>
                    <a:pt x="19" y="0"/>
                  </a:lnTo>
                  <a:cubicBezTo>
                    <a:pt x="22" y="10"/>
                    <a:pt x="17" y="10"/>
                    <a:pt x="15" y="15"/>
                  </a:cubicBezTo>
                  <a:cubicBezTo>
                    <a:pt x="9" y="12"/>
                    <a:pt x="3" y="14"/>
                    <a:pt x="0" y="4"/>
                  </a:cubicBezTo>
                  <a:cubicBezTo>
                    <a:pt x="2" y="17"/>
                    <a:pt x="9" y="14"/>
                    <a:pt x="15" y="17"/>
                  </a:cubicBezTo>
                  <a:cubicBezTo>
                    <a:pt x="20" y="10"/>
                    <a:pt x="25" y="12"/>
                    <a:pt x="1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0" name="Freeform 1668"/>
            <p:cNvSpPr>
              <a:spLocks/>
            </p:cNvSpPr>
            <p:nvPr userDrawn="1"/>
          </p:nvSpPr>
          <p:spPr bwMode="auto">
            <a:xfrm>
              <a:off x="386" y="329"/>
              <a:ext cx="2" cy="9"/>
            </a:xfrm>
            <a:custGeom>
              <a:avLst/>
              <a:gdLst>
                <a:gd name="T0" fmla="*/ 4 w 4"/>
                <a:gd name="T1" fmla="*/ 19 h 19"/>
                <a:gd name="T2" fmla="*/ 4 w 4"/>
                <a:gd name="T3" fmla="*/ 19 h 19"/>
                <a:gd name="T4" fmla="*/ 3 w 4"/>
                <a:gd name="T5" fmla="*/ 3 h 19"/>
                <a:gd name="T6" fmla="*/ 0 w 4"/>
                <a:gd name="T7" fmla="*/ 0 h 19"/>
                <a:gd name="T8" fmla="*/ 4 w 4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9">
                  <a:moveTo>
                    <a:pt x="4" y="19"/>
                  </a:moveTo>
                  <a:lnTo>
                    <a:pt x="4" y="19"/>
                  </a:lnTo>
                  <a:lnTo>
                    <a:pt x="3" y="3"/>
                  </a:lnTo>
                  <a:cubicBezTo>
                    <a:pt x="2" y="2"/>
                    <a:pt x="1" y="1"/>
                    <a:pt x="0" y="0"/>
                  </a:cubicBezTo>
                  <a:lnTo>
                    <a:pt x="4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1" name="Freeform 1669"/>
            <p:cNvSpPr>
              <a:spLocks/>
            </p:cNvSpPr>
            <p:nvPr userDrawn="1"/>
          </p:nvSpPr>
          <p:spPr bwMode="auto">
            <a:xfrm>
              <a:off x="383" y="343"/>
              <a:ext cx="10" cy="6"/>
            </a:xfrm>
            <a:custGeom>
              <a:avLst/>
              <a:gdLst>
                <a:gd name="T0" fmla="*/ 21 w 23"/>
                <a:gd name="T1" fmla="*/ 0 h 14"/>
                <a:gd name="T2" fmla="*/ 21 w 23"/>
                <a:gd name="T3" fmla="*/ 0 h 14"/>
                <a:gd name="T4" fmla="*/ 12 w 23"/>
                <a:gd name="T5" fmla="*/ 12 h 14"/>
                <a:gd name="T6" fmla="*/ 1 w 23"/>
                <a:gd name="T7" fmla="*/ 0 h 14"/>
                <a:gd name="T8" fmla="*/ 12 w 23"/>
                <a:gd name="T9" fmla="*/ 14 h 14"/>
                <a:gd name="T10" fmla="*/ 21 w 23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4">
                  <a:moveTo>
                    <a:pt x="21" y="0"/>
                  </a:moveTo>
                  <a:lnTo>
                    <a:pt x="21" y="0"/>
                  </a:lnTo>
                  <a:cubicBezTo>
                    <a:pt x="21" y="10"/>
                    <a:pt x="16" y="8"/>
                    <a:pt x="12" y="12"/>
                  </a:cubicBezTo>
                  <a:cubicBezTo>
                    <a:pt x="7" y="8"/>
                    <a:pt x="1" y="11"/>
                    <a:pt x="1" y="0"/>
                  </a:cubicBezTo>
                  <a:cubicBezTo>
                    <a:pt x="0" y="14"/>
                    <a:pt x="7" y="10"/>
                    <a:pt x="12" y="14"/>
                  </a:cubicBezTo>
                  <a:cubicBezTo>
                    <a:pt x="19" y="8"/>
                    <a:pt x="23" y="12"/>
                    <a:pt x="2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2" name="Freeform 1670"/>
            <p:cNvSpPr>
              <a:spLocks/>
            </p:cNvSpPr>
            <p:nvPr userDrawn="1"/>
          </p:nvSpPr>
          <p:spPr bwMode="auto">
            <a:xfrm>
              <a:off x="404" y="294"/>
              <a:ext cx="9" cy="2"/>
            </a:xfrm>
            <a:custGeom>
              <a:avLst/>
              <a:gdLst>
                <a:gd name="T0" fmla="*/ 20 w 20"/>
                <a:gd name="T1" fmla="*/ 3 h 3"/>
                <a:gd name="T2" fmla="*/ 20 w 20"/>
                <a:gd name="T3" fmla="*/ 3 h 3"/>
                <a:gd name="T4" fmla="*/ 5 w 20"/>
                <a:gd name="T5" fmla="*/ 0 h 3"/>
                <a:gd name="T6" fmla="*/ 0 w 20"/>
                <a:gd name="T7" fmla="*/ 2 h 3"/>
                <a:gd name="T8" fmla="*/ 20 w 20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">
                  <a:moveTo>
                    <a:pt x="20" y="3"/>
                  </a:moveTo>
                  <a:lnTo>
                    <a:pt x="20" y="3"/>
                  </a:lnTo>
                  <a:cubicBezTo>
                    <a:pt x="20" y="3"/>
                    <a:pt x="7" y="1"/>
                    <a:pt x="5" y="0"/>
                  </a:cubicBezTo>
                  <a:cubicBezTo>
                    <a:pt x="4" y="1"/>
                    <a:pt x="0" y="2"/>
                    <a:pt x="0" y="2"/>
                  </a:cubicBezTo>
                  <a:lnTo>
                    <a:pt x="2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3" name="Freeform 1671"/>
            <p:cNvSpPr>
              <a:spLocks/>
            </p:cNvSpPr>
            <p:nvPr userDrawn="1"/>
          </p:nvSpPr>
          <p:spPr bwMode="auto">
            <a:xfrm>
              <a:off x="418" y="293"/>
              <a:ext cx="9" cy="7"/>
            </a:xfrm>
            <a:custGeom>
              <a:avLst/>
              <a:gdLst>
                <a:gd name="T0" fmla="*/ 1 w 18"/>
                <a:gd name="T1" fmla="*/ 0 h 16"/>
                <a:gd name="T2" fmla="*/ 1 w 18"/>
                <a:gd name="T3" fmla="*/ 0 h 16"/>
                <a:gd name="T4" fmla="*/ 15 w 18"/>
                <a:gd name="T5" fmla="*/ 9 h 16"/>
                <a:gd name="T6" fmla="*/ 0 w 18"/>
                <a:gd name="T7" fmla="*/ 15 h 16"/>
                <a:gd name="T8" fmla="*/ 18 w 18"/>
                <a:gd name="T9" fmla="*/ 10 h 16"/>
                <a:gd name="T10" fmla="*/ 1 w 18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6">
                  <a:moveTo>
                    <a:pt x="1" y="0"/>
                  </a:moveTo>
                  <a:lnTo>
                    <a:pt x="1" y="0"/>
                  </a:lnTo>
                  <a:cubicBezTo>
                    <a:pt x="9" y="2"/>
                    <a:pt x="12" y="4"/>
                    <a:pt x="15" y="9"/>
                  </a:cubicBezTo>
                  <a:cubicBezTo>
                    <a:pt x="12" y="13"/>
                    <a:pt x="5" y="15"/>
                    <a:pt x="0" y="15"/>
                  </a:cubicBezTo>
                  <a:cubicBezTo>
                    <a:pt x="8" y="16"/>
                    <a:pt x="14" y="14"/>
                    <a:pt x="18" y="10"/>
                  </a:cubicBezTo>
                  <a:cubicBezTo>
                    <a:pt x="14" y="3"/>
                    <a:pt x="9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4" name="Freeform 1672"/>
            <p:cNvSpPr>
              <a:spLocks/>
            </p:cNvSpPr>
            <p:nvPr userDrawn="1"/>
          </p:nvSpPr>
          <p:spPr bwMode="auto">
            <a:xfrm>
              <a:off x="407" y="303"/>
              <a:ext cx="4" cy="1"/>
            </a:xfrm>
            <a:custGeom>
              <a:avLst/>
              <a:gdLst>
                <a:gd name="T0" fmla="*/ 9 w 9"/>
                <a:gd name="T1" fmla="*/ 4 h 4"/>
                <a:gd name="T2" fmla="*/ 9 w 9"/>
                <a:gd name="T3" fmla="*/ 4 h 4"/>
                <a:gd name="T4" fmla="*/ 0 w 9"/>
                <a:gd name="T5" fmla="*/ 0 h 4"/>
                <a:gd name="T6" fmla="*/ 0 w 9"/>
                <a:gd name="T7" fmla="*/ 1 h 4"/>
                <a:gd name="T8" fmla="*/ 9 w 9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">
                  <a:moveTo>
                    <a:pt x="9" y="4"/>
                  </a:moveTo>
                  <a:lnTo>
                    <a:pt x="9" y="4"/>
                  </a:lnTo>
                  <a:lnTo>
                    <a:pt x="0" y="0"/>
                  </a:lnTo>
                  <a:lnTo>
                    <a:pt x="0" y="1"/>
                  </a:lnTo>
                  <a:lnTo>
                    <a:pt x="9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5" name="Freeform 1673"/>
            <p:cNvSpPr>
              <a:spLocks/>
            </p:cNvSpPr>
            <p:nvPr userDrawn="1"/>
          </p:nvSpPr>
          <p:spPr bwMode="auto">
            <a:xfrm>
              <a:off x="414" y="303"/>
              <a:ext cx="8" cy="8"/>
            </a:xfrm>
            <a:custGeom>
              <a:avLst/>
              <a:gdLst>
                <a:gd name="T0" fmla="*/ 4 w 16"/>
                <a:gd name="T1" fmla="*/ 0 h 18"/>
                <a:gd name="T2" fmla="*/ 4 w 16"/>
                <a:gd name="T3" fmla="*/ 0 h 18"/>
                <a:gd name="T4" fmla="*/ 13 w 16"/>
                <a:gd name="T5" fmla="*/ 11 h 18"/>
                <a:gd name="T6" fmla="*/ 0 w 16"/>
                <a:gd name="T7" fmla="*/ 14 h 18"/>
                <a:gd name="T8" fmla="*/ 16 w 16"/>
                <a:gd name="T9" fmla="*/ 12 h 18"/>
                <a:gd name="T10" fmla="*/ 4 w 16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8">
                  <a:moveTo>
                    <a:pt x="4" y="0"/>
                  </a:moveTo>
                  <a:lnTo>
                    <a:pt x="4" y="0"/>
                  </a:lnTo>
                  <a:cubicBezTo>
                    <a:pt x="11" y="2"/>
                    <a:pt x="12" y="6"/>
                    <a:pt x="13" y="11"/>
                  </a:cubicBezTo>
                  <a:cubicBezTo>
                    <a:pt x="9" y="14"/>
                    <a:pt x="4" y="16"/>
                    <a:pt x="0" y="14"/>
                  </a:cubicBezTo>
                  <a:cubicBezTo>
                    <a:pt x="6" y="18"/>
                    <a:pt x="11" y="14"/>
                    <a:pt x="16" y="12"/>
                  </a:cubicBezTo>
                  <a:cubicBezTo>
                    <a:pt x="14" y="5"/>
                    <a:pt x="12" y="1"/>
                    <a:pt x="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6" name="Freeform 1674"/>
            <p:cNvSpPr>
              <a:spLocks/>
            </p:cNvSpPr>
            <p:nvPr userDrawn="1"/>
          </p:nvSpPr>
          <p:spPr bwMode="auto">
            <a:xfrm>
              <a:off x="406" y="311"/>
              <a:ext cx="8" cy="8"/>
            </a:xfrm>
            <a:custGeom>
              <a:avLst/>
              <a:gdLst>
                <a:gd name="T0" fmla="*/ 11 w 19"/>
                <a:gd name="T1" fmla="*/ 0 h 18"/>
                <a:gd name="T2" fmla="*/ 11 w 19"/>
                <a:gd name="T3" fmla="*/ 0 h 18"/>
                <a:gd name="T4" fmla="*/ 13 w 19"/>
                <a:gd name="T5" fmla="*/ 14 h 18"/>
                <a:gd name="T6" fmla="*/ 0 w 19"/>
                <a:gd name="T7" fmla="*/ 11 h 18"/>
                <a:gd name="T8" fmla="*/ 15 w 19"/>
                <a:gd name="T9" fmla="*/ 17 h 18"/>
                <a:gd name="T10" fmla="*/ 11 w 19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8">
                  <a:moveTo>
                    <a:pt x="11" y="0"/>
                  </a:moveTo>
                  <a:lnTo>
                    <a:pt x="11" y="0"/>
                  </a:lnTo>
                  <a:cubicBezTo>
                    <a:pt x="16" y="5"/>
                    <a:pt x="15" y="9"/>
                    <a:pt x="13" y="14"/>
                  </a:cubicBezTo>
                  <a:cubicBezTo>
                    <a:pt x="8" y="14"/>
                    <a:pt x="3" y="15"/>
                    <a:pt x="0" y="11"/>
                  </a:cubicBezTo>
                  <a:cubicBezTo>
                    <a:pt x="4" y="18"/>
                    <a:pt x="10" y="16"/>
                    <a:pt x="15" y="17"/>
                  </a:cubicBezTo>
                  <a:cubicBezTo>
                    <a:pt x="17" y="8"/>
                    <a:pt x="19" y="5"/>
                    <a:pt x="1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7" name="Freeform 1675"/>
            <p:cNvSpPr>
              <a:spLocks/>
            </p:cNvSpPr>
            <p:nvPr userDrawn="1"/>
          </p:nvSpPr>
          <p:spPr bwMode="auto">
            <a:xfrm>
              <a:off x="401" y="306"/>
              <a:ext cx="4" cy="4"/>
            </a:xfrm>
            <a:custGeom>
              <a:avLst/>
              <a:gdLst>
                <a:gd name="T0" fmla="*/ 9 w 9"/>
                <a:gd name="T1" fmla="*/ 8 h 8"/>
                <a:gd name="T2" fmla="*/ 9 w 9"/>
                <a:gd name="T3" fmla="*/ 8 h 8"/>
                <a:gd name="T4" fmla="*/ 2 w 9"/>
                <a:gd name="T5" fmla="*/ 0 h 8"/>
                <a:gd name="T6" fmla="*/ 0 w 9"/>
                <a:gd name="T7" fmla="*/ 1 h 8"/>
                <a:gd name="T8" fmla="*/ 9 w 9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9" y="8"/>
                  </a:moveTo>
                  <a:lnTo>
                    <a:pt x="9" y="8"/>
                  </a:lnTo>
                  <a:lnTo>
                    <a:pt x="2" y="0"/>
                  </a:lnTo>
                  <a:lnTo>
                    <a:pt x="0" y="1"/>
                  </a:lnTo>
                  <a:lnTo>
                    <a:pt x="9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8" name="Freeform 1676"/>
            <p:cNvSpPr>
              <a:spLocks/>
            </p:cNvSpPr>
            <p:nvPr userDrawn="1"/>
          </p:nvSpPr>
          <p:spPr bwMode="auto">
            <a:xfrm>
              <a:off x="395" y="312"/>
              <a:ext cx="2" cy="4"/>
            </a:xfrm>
            <a:custGeom>
              <a:avLst/>
              <a:gdLst>
                <a:gd name="T0" fmla="*/ 5 w 5"/>
                <a:gd name="T1" fmla="*/ 10 h 10"/>
                <a:gd name="T2" fmla="*/ 5 w 5"/>
                <a:gd name="T3" fmla="*/ 10 h 10"/>
                <a:gd name="T4" fmla="*/ 0 w 5"/>
                <a:gd name="T5" fmla="*/ 0 h 10"/>
                <a:gd name="T6" fmla="*/ 0 w 5"/>
                <a:gd name="T7" fmla="*/ 2 h 10"/>
                <a:gd name="T8" fmla="*/ 5 w 5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0">
                  <a:moveTo>
                    <a:pt x="5" y="10"/>
                  </a:moveTo>
                  <a:lnTo>
                    <a:pt x="5" y="1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" y="1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9" name="Freeform 1677"/>
            <p:cNvSpPr>
              <a:spLocks/>
            </p:cNvSpPr>
            <p:nvPr userDrawn="1"/>
          </p:nvSpPr>
          <p:spPr bwMode="auto">
            <a:xfrm>
              <a:off x="397" y="319"/>
              <a:ext cx="9" cy="7"/>
            </a:xfrm>
            <a:custGeom>
              <a:avLst/>
              <a:gdLst>
                <a:gd name="T0" fmla="*/ 14 w 20"/>
                <a:gd name="T1" fmla="*/ 0 h 16"/>
                <a:gd name="T2" fmla="*/ 14 w 20"/>
                <a:gd name="T3" fmla="*/ 0 h 16"/>
                <a:gd name="T4" fmla="*/ 12 w 20"/>
                <a:gd name="T5" fmla="*/ 12 h 16"/>
                <a:gd name="T6" fmla="*/ 0 w 20"/>
                <a:gd name="T7" fmla="*/ 8 h 16"/>
                <a:gd name="T8" fmla="*/ 14 w 20"/>
                <a:gd name="T9" fmla="*/ 14 h 16"/>
                <a:gd name="T10" fmla="*/ 14 w 20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6">
                  <a:moveTo>
                    <a:pt x="14" y="0"/>
                  </a:moveTo>
                  <a:lnTo>
                    <a:pt x="14" y="0"/>
                  </a:lnTo>
                  <a:cubicBezTo>
                    <a:pt x="17" y="5"/>
                    <a:pt x="14" y="8"/>
                    <a:pt x="12" y="12"/>
                  </a:cubicBezTo>
                  <a:cubicBezTo>
                    <a:pt x="7" y="12"/>
                    <a:pt x="4" y="12"/>
                    <a:pt x="0" y="8"/>
                  </a:cubicBezTo>
                  <a:cubicBezTo>
                    <a:pt x="4" y="16"/>
                    <a:pt x="8" y="13"/>
                    <a:pt x="14" y="14"/>
                  </a:cubicBezTo>
                  <a:cubicBezTo>
                    <a:pt x="15" y="9"/>
                    <a:pt x="20" y="7"/>
                    <a:pt x="1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0" name="Freeform 1678"/>
            <p:cNvSpPr>
              <a:spLocks/>
            </p:cNvSpPr>
            <p:nvPr userDrawn="1"/>
          </p:nvSpPr>
          <p:spPr bwMode="auto">
            <a:xfrm>
              <a:off x="387" y="324"/>
              <a:ext cx="9" cy="6"/>
            </a:xfrm>
            <a:custGeom>
              <a:avLst/>
              <a:gdLst>
                <a:gd name="T0" fmla="*/ 16 w 21"/>
                <a:gd name="T1" fmla="*/ 0 h 14"/>
                <a:gd name="T2" fmla="*/ 16 w 21"/>
                <a:gd name="T3" fmla="*/ 0 h 14"/>
                <a:gd name="T4" fmla="*/ 12 w 21"/>
                <a:gd name="T5" fmla="*/ 11 h 14"/>
                <a:gd name="T6" fmla="*/ 0 w 21"/>
                <a:gd name="T7" fmla="*/ 4 h 14"/>
                <a:gd name="T8" fmla="*/ 13 w 21"/>
                <a:gd name="T9" fmla="*/ 14 h 14"/>
                <a:gd name="T10" fmla="*/ 16 w 21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4">
                  <a:moveTo>
                    <a:pt x="16" y="0"/>
                  </a:moveTo>
                  <a:lnTo>
                    <a:pt x="16" y="0"/>
                  </a:lnTo>
                  <a:cubicBezTo>
                    <a:pt x="18" y="6"/>
                    <a:pt x="14" y="7"/>
                    <a:pt x="12" y="11"/>
                  </a:cubicBezTo>
                  <a:cubicBezTo>
                    <a:pt x="7" y="9"/>
                    <a:pt x="2" y="9"/>
                    <a:pt x="0" y="4"/>
                  </a:cubicBezTo>
                  <a:cubicBezTo>
                    <a:pt x="1" y="12"/>
                    <a:pt x="8" y="11"/>
                    <a:pt x="13" y="14"/>
                  </a:cubicBezTo>
                  <a:cubicBezTo>
                    <a:pt x="15" y="9"/>
                    <a:pt x="21" y="7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1" name="Freeform 1679"/>
            <p:cNvSpPr>
              <a:spLocks/>
            </p:cNvSpPr>
            <p:nvPr userDrawn="1"/>
          </p:nvSpPr>
          <p:spPr bwMode="auto">
            <a:xfrm>
              <a:off x="375" y="327"/>
              <a:ext cx="9" cy="5"/>
            </a:xfrm>
            <a:custGeom>
              <a:avLst/>
              <a:gdLst>
                <a:gd name="T0" fmla="*/ 19 w 21"/>
                <a:gd name="T1" fmla="*/ 0 h 12"/>
                <a:gd name="T2" fmla="*/ 19 w 21"/>
                <a:gd name="T3" fmla="*/ 0 h 12"/>
                <a:gd name="T4" fmla="*/ 10 w 21"/>
                <a:gd name="T5" fmla="*/ 9 h 12"/>
                <a:gd name="T6" fmla="*/ 1 w 21"/>
                <a:gd name="T7" fmla="*/ 1 h 12"/>
                <a:gd name="T8" fmla="*/ 10 w 21"/>
                <a:gd name="T9" fmla="*/ 12 h 12"/>
                <a:gd name="T10" fmla="*/ 19 w 2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2">
                  <a:moveTo>
                    <a:pt x="19" y="0"/>
                  </a:moveTo>
                  <a:lnTo>
                    <a:pt x="19" y="0"/>
                  </a:lnTo>
                  <a:cubicBezTo>
                    <a:pt x="19" y="6"/>
                    <a:pt x="13" y="6"/>
                    <a:pt x="10" y="9"/>
                  </a:cubicBezTo>
                  <a:cubicBezTo>
                    <a:pt x="5" y="7"/>
                    <a:pt x="1" y="7"/>
                    <a:pt x="1" y="1"/>
                  </a:cubicBezTo>
                  <a:cubicBezTo>
                    <a:pt x="0" y="10"/>
                    <a:pt x="6" y="8"/>
                    <a:pt x="10" y="12"/>
                  </a:cubicBezTo>
                  <a:cubicBezTo>
                    <a:pt x="14" y="8"/>
                    <a:pt x="21" y="9"/>
                    <a:pt x="1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2" name="Freeform 1680"/>
            <p:cNvSpPr>
              <a:spLocks/>
            </p:cNvSpPr>
            <p:nvPr userDrawn="1"/>
          </p:nvSpPr>
          <p:spPr bwMode="auto">
            <a:xfrm>
              <a:off x="379" y="314"/>
              <a:ext cx="1" cy="7"/>
            </a:xfrm>
            <a:custGeom>
              <a:avLst/>
              <a:gdLst>
                <a:gd name="T0" fmla="*/ 2 w 2"/>
                <a:gd name="T1" fmla="*/ 1 h 15"/>
                <a:gd name="T2" fmla="*/ 2 w 2"/>
                <a:gd name="T3" fmla="*/ 1 h 15"/>
                <a:gd name="T4" fmla="*/ 0 w 2"/>
                <a:gd name="T5" fmla="*/ 0 h 15"/>
                <a:gd name="T6" fmla="*/ 2 w 2"/>
                <a:gd name="T7" fmla="*/ 15 h 15"/>
                <a:gd name="T8" fmla="*/ 2 w 2"/>
                <a:gd name="T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5">
                  <a:moveTo>
                    <a:pt x="2" y="1"/>
                  </a:moveTo>
                  <a:lnTo>
                    <a:pt x="2" y="1"/>
                  </a:lnTo>
                  <a:lnTo>
                    <a:pt x="0" y="0"/>
                  </a:lnTo>
                  <a:lnTo>
                    <a:pt x="2" y="15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3" name="Freeform 1681"/>
            <p:cNvSpPr>
              <a:spLocks/>
            </p:cNvSpPr>
            <p:nvPr userDrawn="1"/>
          </p:nvSpPr>
          <p:spPr bwMode="auto">
            <a:xfrm>
              <a:off x="364" y="326"/>
              <a:ext cx="8" cy="6"/>
            </a:xfrm>
            <a:custGeom>
              <a:avLst/>
              <a:gdLst>
                <a:gd name="T0" fmla="*/ 3 w 19"/>
                <a:gd name="T1" fmla="*/ 0 h 12"/>
                <a:gd name="T2" fmla="*/ 3 w 19"/>
                <a:gd name="T3" fmla="*/ 0 h 12"/>
                <a:gd name="T4" fmla="*/ 8 w 19"/>
                <a:gd name="T5" fmla="*/ 12 h 12"/>
                <a:gd name="T6" fmla="*/ 19 w 19"/>
                <a:gd name="T7" fmla="*/ 2 h 12"/>
                <a:gd name="T8" fmla="*/ 8 w 19"/>
                <a:gd name="T9" fmla="*/ 10 h 12"/>
                <a:gd name="T10" fmla="*/ 3 w 19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2">
                  <a:moveTo>
                    <a:pt x="3" y="0"/>
                  </a:moveTo>
                  <a:lnTo>
                    <a:pt x="3" y="0"/>
                  </a:lnTo>
                  <a:cubicBezTo>
                    <a:pt x="0" y="7"/>
                    <a:pt x="5" y="8"/>
                    <a:pt x="8" y="12"/>
                  </a:cubicBezTo>
                  <a:cubicBezTo>
                    <a:pt x="13" y="9"/>
                    <a:pt x="19" y="10"/>
                    <a:pt x="19" y="2"/>
                  </a:cubicBezTo>
                  <a:cubicBezTo>
                    <a:pt x="18" y="7"/>
                    <a:pt x="13" y="7"/>
                    <a:pt x="8" y="10"/>
                  </a:cubicBezTo>
                  <a:cubicBezTo>
                    <a:pt x="6" y="6"/>
                    <a:pt x="2" y="6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4" name="Freeform 1682"/>
            <p:cNvSpPr>
              <a:spLocks/>
            </p:cNvSpPr>
            <p:nvPr userDrawn="1"/>
          </p:nvSpPr>
          <p:spPr bwMode="auto">
            <a:xfrm>
              <a:off x="369" y="316"/>
              <a:ext cx="2" cy="6"/>
            </a:xfrm>
            <a:custGeom>
              <a:avLst/>
              <a:gdLst>
                <a:gd name="T0" fmla="*/ 4 w 4"/>
                <a:gd name="T1" fmla="*/ 1 h 14"/>
                <a:gd name="T2" fmla="*/ 4 w 4"/>
                <a:gd name="T3" fmla="*/ 1 h 14"/>
                <a:gd name="T4" fmla="*/ 3 w 4"/>
                <a:gd name="T5" fmla="*/ 2 h 14"/>
                <a:gd name="T6" fmla="*/ 2 w 4"/>
                <a:gd name="T7" fmla="*/ 0 h 14"/>
                <a:gd name="T8" fmla="*/ 0 w 4"/>
                <a:gd name="T9" fmla="*/ 14 h 14"/>
                <a:gd name="T10" fmla="*/ 4 w 4"/>
                <a:gd name="T11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4">
                  <a:moveTo>
                    <a:pt x="4" y="1"/>
                  </a:moveTo>
                  <a:lnTo>
                    <a:pt x="4" y="1"/>
                  </a:lnTo>
                  <a:lnTo>
                    <a:pt x="3" y="2"/>
                  </a:lnTo>
                  <a:lnTo>
                    <a:pt x="2" y="0"/>
                  </a:lnTo>
                  <a:lnTo>
                    <a:pt x="0" y="14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5" name="Freeform 1683"/>
            <p:cNvSpPr>
              <a:spLocks/>
            </p:cNvSpPr>
            <p:nvPr userDrawn="1"/>
          </p:nvSpPr>
          <p:spPr bwMode="auto">
            <a:xfrm>
              <a:off x="398" y="297"/>
              <a:ext cx="8" cy="9"/>
            </a:xfrm>
            <a:custGeom>
              <a:avLst/>
              <a:gdLst>
                <a:gd name="T0" fmla="*/ 8 w 17"/>
                <a:gd name="T1" fmla="*/ 0 h 21"/>
                <a:gd name="T2" fmla="*/ 8 w 17"/>
                <a:gd name="T3" fmla="*/ 0 h 21"/>
                <a:gd name="T4" fmla="*/ 14 w 17"/>
                <a:gd name="T5" fmla="*/ 12 h 21"/>
                <a:gd name="T6" fmla="*/ 0 w 17"/>
                <a:gd name="T7" fmla="*/ 15 h 21"/>
                <a:gd name="T8" fmla="*/ 16 w 17"/>
                <a:gd name="T9" fmla="*/ 13 h 21"/>
                <a:gd name="T10" fmla="*/ 8 w 17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21">
                  <a:moveTo>
                    <a:pt x="8" y="0"/>
                  </a:moveTo>
                  <a:lnTo>
                    <a:pt x="8" y="0"/>
                  </a:lnTo>
                  <a:cubicBezTo>
                    <a:pt x="14" y="2"/>
                    <a:pt x="12" y="6"/>
                    <a:pt x="14" y="12"/>
                  </a:cubicBezTo>
                  <a:cubicBezTo>
                    <a:pt x="9" y="14"/>
                    <a:pt x="5" y="18"/>
                    <a:pt x="0" y="15"/>
                  </a:cubicBezTo>
                  <a:cubicBezTo>
                    <a:pt x="5" y="21"/>
                    <a:pt x="11" y="15"/>
                    <a:pt x="16" y="13"/>
                  </a:cubicBezTo>
                  <a:cubicBezTo>
                    <a:pt x="14" y="5"/>
                    <a:pt x="17" y="3"/>
                    <a:pt x="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6" name="Freeform 1684"/>
            <p:cNvSpPr>
              <a:spLocks noEditPoints="1"/>
            </p:cNvSpPr>
            <p:nvPr userDrawn="1"/>
          </p:nvSpPr>
          <p:spPr bwMode="auto">
            <a:xfrm>
              <a:off x="396" y="289"/>
              <a:ext cx="7" cy="2"/>
            </a:xfrm>
            <a:custGeom>
              <a:avLst/>
              <a:gdLst>
                <a:gd name="T0" fmla="*/ 8 w 17"/>
                <a:gd name="T1" fmla="*/ 2 h 5"/>
                <a:gd name="T2" fmla="*/ 8 w 17"/>
                <a:gd name="T3" fmla="*/ 2 h 5"/>
                <a:gd name="T4" fmla="*/ 1 w 17"/>
                <a:gd name="T5" fmla="*/ 4 h 5"/>
                <a:gd name="T6" fmla="*/ 1 w 17"/>
                <a:gd name="T7" fmla="*/ 3 h 5"/>
                <a:gd name="T8" fmla="*/ 8 w 17"/>
                <a:gd name="T9" fmla="*/ 2 h 5"/>
                <a:gd name="T10" fmla="*/ 17 w 17"/>
                <a:gd name="T11" fmla="*/ 1 h 5"/>
                <a:gd name="T12" fmla="*/ 17 w 17"/>
                <a:gd name="T13" fmla="*/ 1 h 5"/>
                <a:gd name="T14" fmla="*/ 1 w 17"/>
                <a:gd name="T15" fmla="*/ 2 h 5"/>
                <a:gd name="T16" fmla="*/ 0 w 17"/>
                <a:gd name="T17" fmla="*/ 4 h 5"/>
                <a:gd name="T18" fmla="*/ 1 w 17"/>
                <a:gd name="T19" fmla="*/ 5 h 5"/>
                <a:gd name="T20" fmla="*/ 17 w 17"/>
                <a:gd name="T2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5">
                  <a:moveTo>
                    <a:pt x="8" y="2"/>
                  </a:moveTo>
                  <a:lnTo>
                    <a:pt x="8" y="2"/>
                  </a:lnTo>
                  <a:cubicBezTo>
                    <a:pt x="7" y="3"/>
                    <a:pt x="1" y="4"/>
                    <a:pt x="1" y="4"/>
                  </a:cubicBezTo>
                  <a:lnTo>
                    <a:pt x="1" y="3"/>
                  </a:lnTo>
                  <a:cubicBezTo>
                    <a:pt x="1" y="3"/>
                    <a:pt x="7" y="2"/>
                    <a:pt x="8" y="2"/>
                  </a:cubicBezTo>
                  <a:close/>
                  <a:moveTo>
                    <a:pt x="17" y="1"/>
                  </a:moveTo>
                  <a:lnTo>
                    <a:pt x="17" y="1"/>
                  </a:lnTo>
                  <a:cubicBezTo>
                    <a:pt x="9" y="0"/>
                    <a:pt x="1" y="2"/>
                    <a:pt x="1" y="2"/>
                  </a:cubicBezTo>
                  <a:lnTo>
                    <a:pt x="0" y="4"/>
                  </a:lnTo>
                  <a:lnTo>
                    <a:pt x="1" y="5"/>
                  </a:lnTo>
                  <a:cubicBezTo>
                    <a:pt x="5" y="5"/>
                    <a:pt x="10" y="3"/>
                    <a:pt x="17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7" name="Freeform 1685"/>
            <p:cNvSpPr>
              <a:spLocks noEditPoints="1"/>
            </p:cNvSpPr>
            <p:nvPr userDrawn="1"/>
          </p:nvSpPr>
          <p:spPr bwMode="auto">
            <a:xfrm>
              <a:off x="394" y="297"/>
              <a:ext cx="7" cy="4"/>
            </a:xfrm>
            <a:custGeom>
              <a:avLst/>
              <a:gdLst>
                <a:gd name="T0" fmla="*/ 7 w 15"/>
                <a:gd name="T1" fmla="*/ 5 h 10"/>
                <a:gd name="T2" fmla="*/ 7 w 15"/>
                <a:gd name="T3" fmla="*/ 5 h 10"/>
                <a:gd name="T4" fmla="*/ 1 w 15"/>
                <a:gd name="T5" fmla="*/ 2 h 10"/>
                <a:gd name="T6" fmla="*/ 2 w 15"/>
                <a:gd name="T7" fmla="*/ 1 h 10"/>
                <a:gd name="T8" fmla="*/ 7 w 15"/>
                <a:gd name="T9" fmla="*/ 5 h 10"/>
                <a:gd name="T10" fmla="*/ 15 w 15"/>
                <a:gd name="T11" fmla="*/ 10 h 10"/>
                <a:gd name="T12" fmla="*/ 15 w 15"/>
                <a:gd name="T13" fmla="*/ 10 h 10"/>
                <a:gd name="T14" fmla="*/ 2 w 15"/>
                <a:gd name="T15" fmla="*/ 0 h 10"/>
                <a:gd name="T16" fmla="*/ 0 w 15"/>
                <a:gd name="T17" fmla="*/ 1 h 10"/>
                <a:gd name="T18" fmla="*/ 0 w 15"/>
                <a:gd name="T19" fmla="*/ 3 h 10"/>
                <a:gd name="T20" fmla="*/ 15 w 15"/>
                <a:gd name="T2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10">
                  <a:moveTo>
                    <a:pt x="7" y="5"/>
                  </a:moveTo>
                  <a:lnTo>
                    <a:pt x="7" y="5"/>
                  </a:lnTo>
                  <a:cubicBezTo>
                    <a:pt x="6" y="5"/>
                    <a:pt x="1" y="2"/>
                    <a:pt x="1" y="2"/>
                  </a:cubicBezTo>
                  <a:lnTo>
                    <a:pt x="2" y="1"/>
                  </a:lnTo>
                  <a:cubicBezTo>
                    <a:pt x="2" y="1"/>
                    <a:pt x="6" y="4"/>
                    <a:pt x="7" y="5"/>
                  </a:cubicBezTo>
                  <a:close/>
                  <a:moveTo>
                    <a:pt x="15" y="10"/>
                  </a:moveTo>
                  <a:lnTo>
                    <a:pt x="15" y="10"/>
                  </a:lnTo>
                  <a:cubicBezTo>
                    <a:pt x="9" y="4"/>
                    <a:pt x="2" y="0"/>
                    <a:pt x="2" y="0"/>
                  </a:cubicBezTo>
                  <a:lnTo>
                    <a:pt x="0" y="1"/>
                  </a:lnTo>
                  <a:lnTo>
                    <a:pt x="0" y="3"/>
                  </a:lnTo>
                  <a:cubicBezTo>
                    <a:pt x="0" y="3"/>
                    <a:pt x="8" y="8"/>
                    <a:pt x="15" y="1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8" name="Freeform 1686"/>
            <p:cNvSpPr>
              <a:spLocks/>
            </p:cNvSpPr>
            <p:nvPr userDrawn="1"/>
          </p:nvSpPr>
          <p:spPr bwMode="auto">
            <a:xfrm>
              <a:off x="388" y="305"/>
              <a:ext cx="9" cy="8"/>
            </a:xfrm>
            <a:custGeom>
              <a:avLst/>
              <a:gdLst>
                <a:gd name="T0" fmla="*/ 16 w 21"/>
                <a:gd name="T1" fmla="*/ 0 h 16"/>
                <a:gd name="T2" fmla="*/ 16 w 21"/>
                <a:gd name="T3" fmla="*/ 0 h 16"/>
                <a:gd name="T4" fmla="*/ 12 w 21"/>
                <a:gd name="T5" fmla="*/ 10 h 16"/>
                <a:gd name="T6" fmla="*/ 0 w 21"/>
                <a:gd name="T7" fmla="*/ 10 h 16"/>
                <a:gd name="T8" fmla="*/ 13 w 21"/>
                <a:gd name="T9" fmla="*/ 12 h 16"/>
                <a:gd name="T10" fmla="*/ 16 w 21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6">
                  <a:moveTo>
                    <a:pt x="16" y="0"/>
                  </a:moveTo>
                  <a:lnTo>
                    <a:pt x="16" y="0"/>
                  </a:lnTo>
                  <a:cubicBezTo>
                    <a:pt x="19" y="5"/>
                    <a:pt x="13" y="6"/>
                    <a:pt x="12" y="10"/>
                  </a:cubicBezTo>
                  <a:cubicBezTo>
                    <a:pt x="7" y="9"/>
                    <a:pt x="3" y="14"/>
                    <a:pt x="0" y="10"/>
                  </a:cubicBezTo>
                  <a:cubicBezTo>
                    <a:pt x="4" y="16"/>
                    <a:pt x="8" y="11"/>
                    <a:pt x="13" y="12"/>
                  </a:cubicBezTo>
                  <a:cubicBezTo>
                    <a:pt x="14" y="8"/>
                    <a:pt x="21" y="6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9" name="Freeform 1687"/>
            <p:cNvSpPr>
              <a:spLocks noEditPoints="1"/>
            </p:cNvSpPr>
            <p:nvPr userDrawn="1"/>
          </p:nvSpPr>
          <p:spPr bwMode="auto">
            <a:xfrm>
              <a:off x="388" y="302"/>
              <a:ext cx="4" cy="5"/>
            </a:xfrm>
            <a:custGeom>
              <a:avLst/>
              <a:gdLst>
                <a:gd name="T0" fmla="*/ 4 w 7"/>
                <a:gd name="T1" fmla="*/ 5 h 12"/>
                <a:gd name="T2" fmla="*/ 4 w 7"/>
                <a:gd name="T3" fmla="*/ 5 h 12"/>
                <a:gd name="T4" fmla="*/ 1 w 7"/>
                <a:gd name="T5" fmla="*/ 1 h 12"/>
                <a:gd name="T6" fmla="*/ 2 w 7"/>
                <a:gd name="T7" fmla="*/ 1 h 12"/>
                <a:gd name="T8" fmla="*/ 4 w 7"/>
                <a:gd name="T9" fmla="*/ 5 h 12"/>
                <a:gd name="T10" fmla="*/ 7 w 7"/>
                <a:gd name="T11" fmla="*/ 12 h 12"/>
                <a:gd name="T12" fmla="*/ 7 w 7"/>
                <a:gd name="T13" fmla="*/ 12 h 12"/>
                <a:gd name="T14" fmla="*/ 2 w 7"/>
                <a:gd name="T15" fmla="*/ 0 h 12"/>
                <a:gd name="T16" fmla="*/ 0 w 7"/>
                <a:gd name="T17" fmla="*/ 0 h 12"/>
                <a:gd name="T18" fmla="*/ 0 w 7"/>
                <a:gd name="T19" fmla="*/ 1 h 12"/>
                <a:gd name="T20" fmla="*/ 7 w 7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12">
                  <a:moveTo>
                    <a:pt x="4" y="5"/>
                  </a:moveTo>
                  <a:lnTo>
                    <a:pt x="4" y="5"/>
                  </a:lnTo>
                  <a:cubicBezTo>
                    <a:pt x="3" y="4"/>
                    <a:pt x="1" y="1"/>
                    <a:pt x="1" y="1"/>
                  </a:cubicBezTo>
                  <a:lnTo>
                    <a:pt x="2" y="1"/>
                  </a:lnTo>
                  <a:cubicBezTo>
                    <a:pt x="2" y="1"/>
                    <a:pt x="3" y="4"/>
                    <a:pt x="4" y="5"/>
                  </a:cubicBezTo>
                  <a:close/>
                  <a:moveTo>
                    <a:pt x="7" y="12"/>
                  </a:moveTo>
                  <a:lnTo>
                    <a:pt x="7" y="12"/>
                  </a:lnTo>
                  <a:cubicBezTo>
                    <a:pt x="5" y="4"/>
                    <a:pt x="2" y="0"/>
                    <a:pt x="2" y="0"/>
                  </a:cubicBezTo>
                  <a:lnTo>
                    <a:pt x="0" y="0"/>
                  </a:lnTo>
                  <a:lnTo>
                    <a:pt x="0" y="1"/>
                  </a:lnTo>
                  <a:cubicBezTo>
                    <a:pt x="0" y="1"/>
                    <a:pt x="2" y="7"/>
                    <a:pt x="7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0" name="Freeform 1688"/>
            <p:cNvSpPr>
              <a:spLocks noEditPoints="1"/>
            </p:cNvSpPr>
            <p:nvPr userDrawn="1"/>
          </p:nvSpPr>
          <p:spPr bwMode="auto">
            <a:xfrm>
              <a:off x="381" y="304"/>
              <a:ext cx="1" cy="6"/>
            </a:xfrm>
            <a:custGeom>
              <a:avLst/>
              <a:gdLst>
                <a:gd name="T0" fmla="*/ 2 w 3"/>
                <a:gd name="T1" fmla="*/ 6 h 12"/>
                <a:gd name="T2" fmla="*/ 2 w 3"/>
                <a:gd name="T3" fmla="*/ 6 h 12"/>
                <a:gd name="T4" fmla="*/ 1 w 3"/>
                <a:gd name="T5" fmla="*/ 1 h 12"/>
                <a:gd name="T6" fmla="*/ 2 w 3"/>
                <a:gd name="T7" fmla="*/ 1 h 12"/>
                <a:gd name="T8" fmla="*/ 2 w 3"/>
                <a:gd name="T9" fmla="*/ 6 h 12"/>
                <a:gd name="T10" fmla="*/ 3 w 3"/>
                <a:gd name="T11" fmla="*/ 12 h 12"/>
                <a:gd name="T12" fmla="*/ 3 w 3"/>
                <a:gd name="T13" fmla="*/ 12 h 12"/>
                <a:gd name="T14" fmla="*/ 3 w 3"/>
                <a:gd name="T15" fmla="*/ 1 h 12"/>
                <a:gd name="T16" fmla="*/ 1 w 3"/>
                <a:gd name="T17" fmla="*/ 0 h 12"/>
                <a:gd name="T18" fmla="*/ 0 w 3"/>
                <a:gd name="T19" fmla="*/ 1 h 12"/>
                <a:gd name="T20" fmla="*/ 3 w 3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" h="12">
                  <a:moveTo>
                    <a:pt x="2" y="6"/>
                  </a:moveTo>
                  <a:lnTo>
                    <a:pt x="2" y="6"/>
                  </a:lnTo>
                  <a:cubicBezTo>
                    <a:pt x="2" y="5"/>
                    <a:pt x="1" y="1"/>
                    <a:pt x="1" y="1"/>
                  </a:cubicBezTo>
                  <a:lnTo>
                    <a:pt x="2" y="1"/>
                  </a:lnTo>
                  <a:cubicBezTo>
                    <a:pt x="2" y="1"/>
                    <a:pt x="2" y="5"/>
                    <a:pt x="2" y="6"/>
                  </a:cubicBezTo>
                  <a:close/>
                  <a:moveTo>
                    <a:pt x="3" y="12"/>
                  </a:moveTo>
                  <a:lnTo>
                    <a:pt x="3" y="12"/>
                  </a:lnTo>
                  <a:cubicBezTo>
                    <a:pt x="3" y="7"/>
                    <a:pt x="3" y="1"/>
                    <a:pt x="3" y="1"/>
                  </a:cubicBezTo>
                  <a:lnTo>
                    <a:pt x="1" y="0"/>
                  </a:lnTo>
                  <a:lnTo>
                    <a:pt x="0" y="1"/>
                  </a:lnTo>
                  <a:cubicBezTo>
                    <a:pt x="0" y="1"/>
                    <a:pt x="1" y="7"/>
                    <a:pt x="3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1" name="Freeform 1689"/>
            <p:cNvSpPr>
              <a:spLocks/>
            </p:cNvSpPr>
            <p:nvPr userDrawn="1"/>
          </p:nvSpPr>
          <p:spPr bwMode="auto">
            <a:xfrm>
              <a:off x="379" y="310"/>
              <a:ext cx="7" cy="4"/>
            </a:xfrm>
            <a:custGeom>
              <a:avLst/>
              <a:gdLst>
                <a:gd name="T0" fmla="*/ 16 w 17"/>
                <a:gd name="T1" fmla="*/ 0 h 10"/>
                <a:gd name="T2" fmla="*/ 16 w 17"/>
                <a:gd name="T3" fmla="*/ 0 h 10"/>
                <a:gd name="T4" fmla="*/ 8 w 17"/>
                <a:gd name="T5" fmla="*/ 8 h 10"/>
                <a:gd name="T6" fmla="*/ 0 w 17"/>
                <a:gd name="T7" fmla="*/ 1 h 10"/>
                <a:gd name="T8" fmla="*/ 8 w 17"/>
                <a:gd name="T9" fmla="*/ 10 h 10"/>
                <a:gd name="T10" fmla="*/ 16 w 17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0">
                  <a:moveTo>
                    <a:pt x="16" y="0"/>
                  </a:moveTo>
                  <a:lnTo>
                    <a:pt x="16" y="0"/>
                  </a:lnTo>
                  <a:cubicBezTo>
                    <a:pt x="16" y="6"/>
                    <a:pt x="11" y="5"/>
                    <a:pt x="8" y="8"/>
                  </a:cubicBezTo>
                  <a:cubicBezTo>
                    <a:pt x="5" y="4"/>
                    <a:pt x="0" y="6"/>
                    <a:pt x="0" y="1"/>
                  </a:cubicBezTo>
                  <a:cubicBezTo>
                    <a:pt x="0" y="9"/>
                    <a:pt x="5" y="6"/>
                    <a:pt x="8" y="10"/>
                  </a:cubicBezTo>
                  <a:cubicBezTo>
                    <a:pt x="11" y="6"/>
                    <a:pt x="17" y="8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2" name="Freeform 1690"/>
            <p:cNvSpPr>
              <a:spLocks noEditPoints="1"/>
            </p:cNvSpPr>
            <p:nvPr userDrawn="1"/>
          </p:nvSpPr>
          <p:spPr bwMode="auto">
            <a:xfrm>
              <a:off x="372" y="304"/>
              <a:ext cx="2" cy="6"/>
            </a:xfrm>
            <a:custGeom>
              <a:avLst/>
              <a:gdLst>
                <a:gd name="T0" fmla="*/ 1 w 4"/>
                <a:gd name="T1" fmla="*/ 8 h 14"/>
                <a:gd name="T2" fmla="*/ 1 w 4"/>
                <a:gd name="T3" fmla="*/ 8 h 14"/>
                <a:gd name="T4" fmla="*/ 2 w 4"/>
                <a:gd name="T5" fmla="*/ 1 h 14"/>
                <a:gd name="T6" fmla="*/ 3 w 4"/>
                <a:gd name="T7" fmla="*/ 2 h 14"/>
                <a:gd name="T8" fmla="*/ 1 w 4"/>
                <a:gd name="T9" fmla="*/ 8 h 14"/>
                <a:gd name="T10" fmla="*/ 0 w 4"/>
                <a:gd name="T11" fmla="*/ 14 h 14"/>
                <a:gd name="T12" fmla="*/ 0 w 4"/>
                <a:gd name="T13" fmla="*/ 14 h 14"/>
                <a:gd name="T14" fmla="*/ 4 w 4"/>
                <a:gd name="T15" fmla="*/ 2 h 14"/>
                <a:gd name="T16" fmla="*/ 3 w 4"/>
                <a:gd name="T17" fmla="*/ 0 h 14"/>
                <a:gd name="T18" fmla="*/ 1 w 4"/>
                <a:gd name="T19" fmla="*/ 1 h 14"/>
                <a:gd name="T20" fmla="*/ 0 w 4"/>
                <a:gd name="T2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14">
                  <a:moveTo>
                    <a:pt x="1" y="8"/>
                  </a:moveTo>
                  <a:lnTo>
                    <a:pt x="1" y="8"/>
                  </a:lnTo>
                  <a:cubicBezTo>
                    <a:pt x="1" y="7"/>
                    <a:pt x="2" y="1"/>
                    <a:pt x="2" y="1"/>
                  </a:cubicBezTo>
                  <a:lnTo>
                    <a:pt x="3" y="2"/>
                  </a:lnTo>
                  <a:cubicBezTo>
                    <a:pt x="3" y="2"/>
                    <a:pt x="2" y="7"/>
                    <a:pt x="1" y="8"/>
                  </a:cubicBezTo>
                  <a:close/>
                  <a:moveTo>
                    <a:pt x="0" y="14"/>
                  </a:moveTo>
                  <a:lnTo>
                    <a:pt x="0" y="14"/>
                  </a:lnTo>
                  <a:cubicBezTo>
                    <a:pt x="4" y="6"/>
                    <a:pt x="4" y="2"/>
                    <a:pt x="4" y="2"/>
                  </a:cubicBezTo>
                  <a:lnTo>
                    <a:pt x="3" y="0"/>
                  </a:lnTo>
                  <a:lnTo>
                    <a:pt x="1" y="1"/>
                  </a:lnTo>
                  <a:cubicBezTo>
                    <a:pt x="1" y="1"/>
                    <a:pt x="0" y="6"/>
                    <a:pt x="0" y="1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3" name="Freeform 1691"/>
            <p:cNvSpPr>
              <a:spLocks/>
            </p:cNvSpPr>
            <p:nvPr userDrawn="1"/>
          </p:nvSpPr>
          <p:spPr bwMode="auto">
            <a:xfrm>
              <a:off x="367" y="309"/>
              <a:ext cx="9" cy="5"/>
            </a:xfrm>
            <a:custGeom>
              <a:avLst/>
              <a:gdLst>
                <a:gd name="T0" fmla="*/ 20 w 20"/>
                <a:gd name="T1" fmla="*/ 4 h 12"/>
                <a:gd name="T2" fmla="*/ 20 w 20"/>
                <a:gd name="T3" fmla="*/ 4 h 12"/>
                <a:gd name="T4" fmla="*/ 9 w 20"/>
                <a:gd name="T5" fmla="*/ 9 h 12"/>
                <a:gd name="T6" fmla="*/ 3 w 20"/>
                <a:gd name="T7" fmla="*/ 0 h 12"/>
                <a:gd name="T8" fmla="*/ 8 w 20"/>
                <a:gd name="T9" fmla="*/ 11 h 12"/>
                <a:gd name="T10" fmla="*/ 20 w 20"/>
                <a:gd name="T1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2">
                  <a:moveTo>
                    <a:pt x="20" y="4"/>
                  </a:moveTo>
                  <a:lnTo>
                    <a:pt x="20" y="4"/>
                  </a:lnTo>
                  <a:cubicBezTo>
                    <a:pt x="18" y="10"/>
                    <a:pt x="13" y="7"/>
                    <a:pt x="9" y="9"/>
                  </a:cubicBezTo>
                  <a:cubicBezTo>
                    <a:pt x="6" y="5"/>
                    <a:pt x="2" y="5"/>
                    <a:pt x="3" y="0"/>
                  </a:cubicBezTo>
                  <a:cubicBezTo>
                    <a:pt x="0" y="8"/>
                    <a:pt x="6" y="7"/>
                    <a:pt x="8" y="11"/>
                  </a:cubicBezTo>
                  <a:cubicBezTo>
                    <a:pt x="13" y="9"/>
                    <a:pt x="18" y="12"/>
                    <a:pt x="20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4" name="Freeform 1692"/>
            <p:cNvSpPr>
              <a:spLocks/>
            </p:cNvSpPr>
            <p:nvPr userDrawn="1"/>
          </p:nvSpPr>
          <p:spPr bwMode="auto">
            <a:xfrm>
              <a:off x="365" y="302"/>
              <a:ext cx="0" cy="2"/>
            </a:xfrm>
            <a:custGeom>
              <a:avLst/>
              <a:gdLst>
                <a:gd name="T0" fmla="*/ 0 w 1"/>
                <a:gd name="T1" fmla="*/ 4 h 4"/>
                <a:gd name="T2" fmla="*/ 0 w 1"/>
                <a:gd name="T3" fmla="*/ 4 h 4"/>
                <a:gd name="T4" fmla="*/ 1 w 1"/>
                <a:gd name="T5" fmla="*/ 0 h 4"/>
                <a:gd name="T6" fmla="*/ 0 w 1"/>
                <a:gd name="T7" fmla="*/ 0 h 4"/>
                <a:gd name="T8" fmla="*/ 0 w 1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4">
                  <a:moveTo>
                    <a:pt x="0" y="4"/>
                  </a:moveTo>
                  <a:lnTo>
                    <a:pt x="0" y="4"/>
                  </a:lnTo>
                  <a:cubicBezTo>
                    <a:pt x="1" y="3"/>
                    <a:pt x="1" y="0"/>
                    <a:pt x="1" y="0"/>
                  </a:cubicBez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5" name="Freeform 1693"/>
            <p:cNvSpPr>
              <a:spLocks/>
            </p:cNvSpPr>
            <p:nvPr userDrawn="1"/>
          </p:nvSpPr>
          <p:spPr bwMode="auto">
            <a:xfrm>
              <a:off x="331" y="181"/>
              <a:ext cx="98" cy="48"/>
            </a:xfrm>
            <a:custGeom>
              <a:avLst/>
              <a:gdLst>
                <a:gd name="T0" fmla="*/ 12 w 219"/>
                <a:gd name="T1" fmla="*/ 57 h 105"/>
                <a:gd name="T2" fmla="*/ 12 w 219"/>
                <a:gd name="T3" fmla="*/ 57 h 105"/>
                <a:gd name="T4" fmla="*/ 60 w 219"/>
                <a:gd name="T5" fmla="*/ 81 h 105"/>
                <a:gd name="T6" fmla="*/ 120 w 219"/>
                <a:gd name="T7" fmla="*/ 81 h 105"/>
                <a:gd name="T8" fmla="*/ 156 w 219"/>
                <a:gd name="T9" fmla="*/ 68 h 105"/>
                <a:gd name="T10" fmla="*/ 156 w 219"/>
                <a:gd name="T11" fmla="*/ 22 h 105"/>
                <a:gd name="T12" fmla="*/ 179 w 219"/>
                <a:gd name="T13" fmla="*/ 31 h 105"/>
                <a:gd name="T14" fmla="*/ 181 w 219"/>
                <a:gd name="T15" fmla="*/ 39 h 105"/>
                <a:gd name="T16" fmla="*/ 172 w 219"/>
                <a:gd name="T17" fmla="*/ 74 h 105"/>
                <a:gd name="T18" fmla="*/ 182 w 219"/>
                <a:gd name="T19" fmla="*/ 93 h 105"/>
                <a:gd name="T20" fmla="*/ 177 w 219"/>
                <a:gd name="T21" fmla="*/ 105 h 105"/>
                <a:gd name="T22" fmla="*/ 192 w 219"/>
                <a:gd name="T23" fmla="*/ 85 h 105"/>
                <a:gd name="T24" fmla="*/ 186 w 219"/>
                <a:gd name="T25" fmla="*/ 72 h 105"/>
                <a:gd name="T26" fmla="*/ 208 w 219"/>
                <a:gd name="T27" fmla="*/ 77 h 105"/>
                <a:gd name="T28" fmla="*/ 211 w 219"/>
                <a:gd name="T29" fmla="*/ 87 h 105"/>
                <a:gd name="T30" fmla="*/ 219 w 219"/>
                <a:gd name="T31" fmla="*/ 74 h 105"/>
                <a:gd name="T32" fmla="*/ 209 w 219"/>
                <a:gd name="T33" fmla="*/ 65 h 105"/>
                <a:gd name="T34" fmla="*/ 199 w 219"/>
                <a:gd name="T35" fmla="*/ 63 h 105"/>
                <a:gd name="T36" fmla="*/ 210 w 219"/>
                <a:gd name="T37" fmla="*/ 38 h 105"/>
                <a:gd name="T38" fmla="*/ 186 w 219"/>
                <a:gd name="T39" fmla="*/ 23 h 105"/>
                <a:gd name="T40" fmla="*/ 179 w 219"/>
                <a:gd name="T41" fmla="*/ 16 h 105"/>
                <a:gd name="T42" fmla="*/ 159 w 219"/>
                <a:gd name="T43" fmla="*/ 2 h 105"/>
                <a:gd name="T44" fmla="*/ 146 w 219"/>
                <a:gd name="T45" fmla="*/ 10 h 105"/>
                <a:gd name="T46" fmla="*/ 136 w 219"/>
                <a:gd name="T47" fmla="*/ 16 h 105"/>
                <a:gd name="T48" fmla="*/ 139 w 219"/>
                <a:gd name="T49" fmla="*/ 42 h 105"/>
                <a:gd name="T50" fmla="*/ 144 w 219"/>
                <a:gd name="T51" fmla="*/ 63 h 105"/>
                <a:gd name="T52" fmla="*/ 118 w 219"/>
                <a:gd name="T53" fmla="*/ 79 h 105"/>
                <a:gd name="T54" fmla="*/ 76 w 219"/>
                <a:gd name="T55" fmla="*/ 79 h 105"/>
                <a:gd name="T56" fmla="*/ 31 w 219"/>
                <a:gd name="T57" fmla="*/ 51 h 105"/>
                <a:gd name="T58" fmla="*/ 28 w 219"/>
                <a:gd name="T59" fmla="*/ 48 h 105"/>
                <a:gd name="T60" fmla="*/ 0 w 219"/>
                <a:gd name="T61" fmla="*/ 45 h 105"/>
                <a:gd name="T62" fmla="*/ 12 w 219"/>
                <a:gd name="T63" fmla="*/ 57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9" h="105">
                  <a:moveTo>
                    <a:pt x="12" y="57"/>
                  </a:moveTo>
                  <a:lnTo>
                    <a:pt x="12" y="57"/>
                  </a:lnTo>
                  <a:cubicBezTo>
                    <a:pt x="20" y="66"/>
                    <a:pt x="40" y="77"/>
                    <a:pt x="60" y="81"/>
                  </a:cubicBezTo>
                  <a:cubicBezTo>
                    <a:pt x="76" y="84"/>
                    <a:pt x="108" y="82"/>
                    <a:pt x="120" y="81"/>
                  </a:cubicBezTo>
                  <a:cubicBezTo>
                    <a:pt x="135" y="80"/>
                    <a:pt x="149" y="76"/>
                    <a:pt x="156" y="68"/>
                  </a:cubicBezTo>
                  <a:cubicBezTo>
                    <a:pt x="170" y="54"/>
                    <a:pt x="149" y="36"/>
                    <a:pt x="156" y="22"/>
                  </a:cubicBezTo>
                  <a:cubicBezTo>
                    <a:pt x="163" y="26"/>
                    <a:pt x="169" y="30"/>
                    <a:pt x="179" y="31"/>
                  </a:cubicBezTo>
                  <a:cubicBezTo>
                    <a:pt x="180" y="33"/>
                    <a:pt x="180" y="37"/>
                    <a:pt x="181" y="39"/>
                  </a:cubicBezTo>
                  <a:cubicBezTo>
                    <a:pt x="184" y="55"/>
                    <a:pt x="169" y="58"/>
                    <a:pt x="172" y="74"/>
                  </a:cubicBezTo>
                  <a:cubicBezTo>
                    <a:pt x="174" y="82"/>
                    <a:pt x="180" y="84"/>
                    <a:pt x="182" y="93"/>
                  </a:cubicBezTo>
                  <a:cubicBezTo>
                    <a:pt x="182" y="93"/>
                    <a:pt x="183" y="100"/>
                    <a:pt x="177" y="105"/>
                  </a:cubicBezTo>
                  <a:cubicBezTo>
                    <a:pt x="190" y="105"/>
                    <a:pt x="196" y="95"/>
                    <a:pt x="192" y="85"/>
                  </a:cubicBezTo>
                  <a:cubicBezTo>
                    <a:pt x="191" y="81"/>
                    <a:pt x="186" y="77"/>
                    <a:pt x="186" y="72"/>
                  </a:cubicBezTo>
                  <a:cubicBezTo>
                    <a:pt x="193" y="81"/>
                    <a:pt x="198" y="80"/>
                    <a:pt x="208" y="77"/>
                  </a:cubicBezTo>
                  <a:cubicBezTo>
                    <a:pt x="213" y="76"/>
                    <a:pt x="213" y="82"/>
                    <a:pt x="211" y="87"/>
                  </a:cubicBezTo>
                  <a:cubicBezTo>
                    <a:pt x="217" y="83"/>
                    <a:pt x="219" y="77"/>
                    <a:pt x="219" y="74"/>
                  </a:cubicBezTo>
                  <a:cubicBezTo>
                    <a:pt x="219" y="67"/>
                    <a:pt x="214" y="63"/>
                    <a:pt x="209" y="65"/>
                  </a:cubicBezTo>
                  <a:cubicBezTo>
                    <a:pt x="206" y="65"/>
                    <a:pt x="200" y="69"/>
                    <a:pt x="199" y="63"/>
                  </a:cubicBezTo>
                  <a:cubicBezTo>
                    <a:pt x="198" y="53"/>
                    <a:pt x="214" y="54"/>
                    <a:pt x="210" y="38"/>
                  </a:cubicBezTo>
                  <a:cubicBezTo>
                    <a:pt x="209" y="29"/>
                    <a:pt x="200" y="25"/>
                    <a:pt x="186" y="23"/>
                  </a:cubicBezTo>
                  <a:cubicBezTo>
                    <a:pt x="184" y="22"/>
                    <a:pt x="181" y="19"/>
                    <a:pt x="179" y="16"/>
                  </a:cubicBezTo>
                  <a:cubicBezTo>
                    <a:pt x="171" y="3"/>
                    <a:pt x="163" y="0"/>
                    <a:pt x="159" y="2"/>
                  </a:cubicBezTo>
                  <a:cubicBezTo>
                    <a:pt x="153" y="5"/>
                    <a:pt x="151" y="8"/>
                    <a:pt x="146" y="10"/>
                  </a:cubicBezTo>
                  <a:cubicBezTo>
                    <a:pt x="142" y="12"/>
                    <a:pt x="138" y="13"/>
                    <a:pt x="136" y="16"/>
                  </a:cubicBezTo>
                  <a:cubicBezTo>
                    <a:pt x="130" y="24"/>
                    <a:pt x="135" y="35"/>
                    <a:pt x="139" y="42"/>
                  </a:cubicBezTo>
                  <a:cubicBezTo>
                    <a:pt x="141" y="47"/>
                    <a:pt x="146" y="56"/>
                    <a:pt x="144" y="63"/>
                  </a:cubicBezTo>
                  <a:cubicBezTo>
                    <a:pt x="141" y="72"/>
                    <a:pt x="127" y="77"/>
                    <a:pt x="118" y="79"/>
                  </a:cubicBezTo>
                  <a:cubicBezTo>
                    <a:pt x="111" y="81"/>
                    <a:pt x="89" y="82"/>
                    <a:pt x="76" y="79"/>
                  </a:cubicBezTo>
                  <a:cubicBezTo>
                    <a:pt x="65" y="76"/>
                    <a:pt x="38" y="61"/>
                    <a:pt x="31" y="51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19" y="44"/>
                    <a:pt x="0" y="45"/>
                    <a:pt x="0" y="45"/>
                  </a:cubicBezTo>
                  <a:cubicBezTo>
                    <a:pt x="0" y="45"/>
                    <a:pt x="4" y="49"/>
                    <a:pt x="12" y="5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6" name="Freeform 1694"/>
            <p:cNvSpPr>
              <a:spLocks/>
            </p:cNvSpPr>
            <p:nvPr userDrawn="1"/>
          </p:nvSpPr>
          <p:spPr bwMode="auto">
            <a:xfrm>
              <a:off x="339" y="203"/>
              <a:ext cx="25" cy="14"/>
            </a:xfrm>
            <a:custGeom>
              <a:avLst/>
              <a:gdLst>
                <a:gd name="T0" fmla="*/ 9 w 55"/>
                <a:gd name="T1" fmla="*/ 3 h 32"/>
                <a:gd name="T2" fmla="*/ 9 w 55"/>
                <a:gd name="T3" fmla="*/ 3 h 32"/>
                <a:gd name="T4" fmla="*/ 0 w 55"/>
                <a:gd name="T5" fmla="*/ 0 h 32"/>
                <a:gd name="T6" fmla="*/ 55 w 55"/>
                <a:gd name="T7" fmla="*/ 32 h 32"/>
                <a:gd name="T8" fmla="*/ 9 w 55"/>
                <a:gd name="T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32">
                  <a:moveTo>
                    <a:pt x="9" y="3"/>
                  </a:moveTo>
                  <a:lnTo>
                    <a:pt x="9" y="3"/>
                  </a:lnTo>
                  <a:cubicBezTo>
                    <a:pt x="6" y="1"/>
                    <a:pt x="0" y="0"/>
                    <a:pt x="0" y="0"/>
                  </a:cubicBezTo>
                  <a:cubicBezTo>
                    <a:pt x="5" y="10"/>
                    <a:pt x="33" y="28"/>
                    <a:pt x="55" y="32"/>
                  </a:cubicBezTo>
                  <a:cubicBezTo>
                    <a:pt x="44" y="29"/>
                    <a:pt x="17" y="15"/>
                    <a:pt x="9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7" name="Freeform 1695"/>
            <p:cNvSpPr>
              <a:spLocks/>
            </p:cNvSpPr>
            <p:nvPr userDrawn="1"/>
          </p:nvSpPr>
          <p:spPr bwMode="auto">
            <a:xfrm>
              <a:off x="334" y="202"/>
              <a:ext cx="27" cy="15"/>
            </a:xfrm>
            <a:custGeom>
              <a:avLst/>
              <a:gdLst>
                <a:gd name="T0" fmla="*/ 0 w 59"/>
                <a:gd name="T1" fmla="*/ 0 h 33"/>
                <a:gd name="T2" fmla="*/ 0 w 59"/>
                <a:gd name="T3" fmla="*/ 0 h 33"/>
                <a:gd name="T4" fmla="*/ 59 w 59"/>
                <a:gd name="T5" fmla="*/ 33 h 33"/>
                <a:gd name="T6" fmla="*/ 8 w 59"/>
                <a:gd name="T7" fmla="*/ 1 h 33"/>
                <a:gd name="T8" fmla="*/ 0 w 59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33">
                  <a:moveTo>
                    <a:pt x="0" y="0"/>
                  </a:moveTo>
                  <a:lnTo>
                    <a:pt x="0" y="0"/>
                  </a:lnTo>
                  <a:cubicBezTo>
                    <a:pt x="7" y="13"/>
                    <a:pt x="33" y="29"/>
                    <a:pt x="59" y="33"/>
                  </a:cubicBezTo>
                  <a:cubicBezTo>
                    <a:pt x="34" y="25"/>
                    <a:pt x="14" y="11"/>
                    <a:pt x="8" y="1"/>
                  </a:cubicBezTo>
                  <a:cubicBezTo>
                    <a:pt x="5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8" name="Freeform 1696"/>
            <p:cNvSpPr>
              <a:spLocks/>
            </p:cNvSpPr>
            <p:nvPr userDrawn="1"/>
          </p:nvSpPr>
          <p:spPr bwMode="auto">
            <a:xfrm>
              <a:off x="409" y="195"/>
              <a:ext cx="18" cy="32"/>
            </a:xfrm>
            <a:custGeom>
              <a:avLst/>
              <a:gdLst>
                <a:gd name="T0" fmla="*/ 16 w 41"/>
                <a:gd name="T1" fmla="*/ 1 h 70"/>
                <a:gd name="T2" fmla="*/ 16 w 41"/>
                <a:gd name="T3" fmla="*/ 1 h 70"/>
                <a:gd name="T4" fmla="*/ 13 w 41"/>
                <a:gd name="T5" fmla="*/ 0 h 70"/>
                <a:gd name="T6" fmla="*/ 14 w 41"/>
                <a:gd name="T7" fmla="*/ 13 h 70"/>
                <a:gd name="T8" fmla="*/ 11 w 41"/>
                <a:gd name="T9" fmla="*/ 0 h 70"/>
                <a:gd name="T10" fmla="*/ 9 w 41"/>
                <a:gd name="T11" fmla="*/ 0 h 70"/>
                <a:gd name="T12" fmla="*/ 7 w 41"/>
                <a:gd name="T13" fmla="*/ 24 h 70"/>
                <a:gd name="T14" fmla="*/ 5 w 41"/>
                <a:gd name="T15" fmla="*/ 49 h 70"/>
                <a:gd name="T16" fmla="*/ 10 w 41"/>
                <a:gd name="T17" fmla="*/ 70 h 70"/>
                <a:gd name="T18" fmla="*/ 13 w 41"/>
                <a:gd name="T19" fmla="*/ 47 h 70"/>
                <a:gd name="T20" fmla="*/ 14 w 41"/>
                <a:gd name="T21" fmla="*/ 33 h 70"/>
                <a:gd name="T22" fmla="*/ 25 w 41"/>
                <a:gd name="T23" fmla="*/ 45 h 70"/>
                <a:gd name="T24" fmla="*/ 41 w 41"/>
                <a:gd name="T25" fmla="*/ 46 h 70"/>
                <a:gd name="T26" fmla="*/ 31 w 41"/>
                <a:gd name="T27" fmla="*/ 41 h 70"/>
                <a:gd name="T28" fmla="*/ 22 w 41"/>
                <a:gd name="T29" fmla="*/ 21 h 70"/>
                <a:gd name="T30" fmla="*/ 26 w 41"/>
                <a:gd name="T31" fmla="*/ 3 h 70"/>
                <a:gd name="T32" fmla="*/ 26 w 41"/>
                <a:gd name="T33" fmla="*/ 13 h 70"/>
                <a:gd name="T34" fmla="*/ 24 w 41"/>
                <a:gd name="T35" fmla="*/ 2 h 70"/>
                <a:gd name="T36" fmla="*/ 22 w 41"/>
                <a:gd name="T37" fmla="*/ 2 h 70"/>
                <a:gd name="T38" fmla="*/ 22 w 41"/>
                <a:gd name="T39" fmla="*/ 13 h 70"/>
                <a:gd name="T40" fmla="*/ 20 w 41"/>
                <a:gd name="T41" fmla="*/ 1 h 70"/>
                <a:gd name="T42" fmla="*/ 18 w 41"/>
                <a:gd name="T43" fmla="*/ 1 h 70"/>
                <a:gd name="T44" fmla="*/ 18 w 41"/>
                <a:gd name="T45" fmla="*/ 13 h 70"/>
                <a:gd name="T46" fmla="*/ 16 w 41"/>
                <a:gd name="T47" fmla="*/ 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1" h="70">
                  <a:moveTo>
                    <a:pt x="16" y="1"/>
                  </a:moveTo>
                  <a:lnTo>
                    <a:pt x="16" y="1"/>
                  </a:lnTo>
                  <a:lnTo>
                    <a:pt x="13" y="0"/>
                  </a:lnTo>
                  <a:cubicBezTo>
                    <a:pt x="15" y="4"/>
                    <a:pt x="16" y="8"/>
                    <a:pt x="14" y="13"/>
                  </a:cubicBezTo>
                  <a:cubicBezTo>
                    <a:pt x="14" y="7"/>
                    <a:pt x="12" y="2"/>
                    <a:pt x="11" y="0"/>
                  </a:cubicBezTo>
                  <a:cubicBezTo>
                    <a:pt x="11" y="0"/>
                    <a:pt x="9" y="0"/>
                    <a:pt x="9" y="0"/>
                  </a:cubicBezTo>
                  <a:cubicBezTo>
                    <a:pt x="13" y="11"/>
                    <a:pt x="11" y="19"/>
                    <a:pt x="7" y="24"/>
                  </a:cubicBezTo>
                  <a:cubicBezTo>
                    <a:pt x="0" y="32"/>
                    <a:pt x="1" y="40"/>
                    <a:pt x="5" y="49"/>
                  </a:cubicBezTo>
                  <a:cubicBezTo>
                    <a:pt x="7" y="53"/>
                    <a:pt x="16" y="63"/>
                    <a:pt x="10" y="70"/>
                  </a:cubicBezTo>
                  <a:cubicBezTo>
                    <a:pt x="23" y="63"/>
                    <a:pt x="17" y="51"/>
                    <a:pt x="13" y="47"/>
                  </a:cubicBezTo>
                  <a:cubicBezTo>
                    <a:pt x="10" y="43"/>
                    <a:pt x="10" y="36"/>
                    <a:pt x="14" y="33"/>
                  </a:cubicBezTo>
                  <a:cubicBezTo>
                    <a:pt x="14" y="40"/>
                    <a:pt x="19" y="45"/>
                    <a:pt x="25" y="45"/>
                  </a:cubicBezTo>
                  <a:cubicBezTo>
                    <a:pt x="30" y="45"/>
                    <a:pt x="39" y="38"/>
                    <a:pt x="41" y="46"/>
                  </a:cubicBezTo>
                  <a:cubicBezTo>
                    <a:pt x="41" y="38"/>
                    <a:pt x="36" y="40"/>
                    <a:pt x="31" y="41"/>
                  </a:cubicBezTo>
                  <a:cubicBezTo>
                    <a:pt x="15" y="44"/>
                    <a:pt x="16" y="26"/>
                    <a:pt x="22" y="21"/>
                  </a:cubicBezTo>
                  <a:cubicBezTo>
                    <a:pt x="28" y="16"/>
                    <a:pt x="36" y="9"/>
                    <a:pt x="26" y="3"/>
                  </a:cubicBezTo>
                  <a:cubicBezTo>
                    <a:pt x="27" y="6"/>
                    <a:pt x="27" y="10"/>
                    <a:pt x="26" y="13"/>
                  </a:cubicBezTo>
                  <a:cubicBezTo>
                    <a:pt x="26" y="9"/>
                    <a:pt x="25" y="3"/>
                    <a:pt x="24" y="2"/>
                  </a:cubicBezTo>
                  <a:lnTo>
                    <a:pt x="22" y="2"/>
                  </a:lnTo>
                  <a:cubicBezTo>
                    <a:pt x="23" y="5"/>
                    <a:pt x="24" y="9"/>
                    <a:pt x="22" y="13"/>
                  </a:cubicBezTo>
                  <a:cubicBezTo>
                    <a:pt x="22" y="10"/>
                    <a:pt x="22" y="4"/>
                    <a:pt x="20" y="1"/>
                  </a:cubicBezTo>
                  <a:lnTo>
                    <a:pt x="18" y="1"/>
                  </a:lnTo>
                  <a:cubicBezTo>
                    <a:pt x="19" y="4"/>
                    <a:pt x="19" y="8"/>
                    <a:pt x="18" y="13"/>
                  </a:cubicBezTo>
                  <a:cubicBezTo>
                    <a:pt x="18" y="7"/>
                    <a:pt x="17" y="3"/>
                    <a:pt x="1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9" name="Freeform 1697"/>
            <p:cNvSpPr>
              <a:spLocks/>
            </p:cNvSpPr>
            <p:nvPr userDrawn="1"/>
          </p:nvSpPr>
          <p:spPr bwMode="auto">
            <a:xfrm>
              <a:off x="393" y="190"/>
              <a:ext cx="9" cy="23"/>
            </a:xfrm>
            <a:custGeom>
              <a:avLst/>
              <a:gdLst>
                <a:gd name="T0" fmla="*/ 13 w 22"/>
                <a:gd name="T1" fmla="*/ 0 h 51"/>
                <a:gd name="T2" fmla="*/ 13 w 22"/>
                <a:gd name="T3" fmla="*/ 0 h 51"/>
                <a:gd name="T4" fmla="*/ 11 w 22"/>
                <a:gd name="T5" fmla="*/ 0 h 51"/>
                <a:gd name="T6" fmla="*/ 10 w 22"/>
                <a:gd name="T7" fmla="*/ 11 h 51"/>
                <a:gd name="T8" fmla="*/ 9 w 22"/>
                <a:gd name="T9" fmla="*/ 0 h 51"/>
                <a:gd name="T10" fmla="*/ 13 w 22"/>
                <a:gd name="T11" fmla="*/ 27 h 51"/>
                <a:gd name="T12" fmla="*/ 12 w 22"/>
                <a:gd name="T13" fmla="*/ 51 h 51"/>
                <a:gd name="T14" fmla="*/ 21 w 22"/>
                <a:gd name="T15" fmla="*/ 38 h 51"/>
                <a:gd name="T16" fmla="*/ 18 w 22"/>
                <a:gd name="T17" fmla="*/ 22 h 51"/>
                <a:gd name="T18" fmla="*/ 17 w 22"/>
                <a:gd name="T19" fmla="*/ 1 h 51"/>
                <a:gd name="T20" fmla="*/ 15 w 22"/>
                <a:gd name="T21" fmla="*/ 1 h 51"/>
                <a:gd name="T22" fmla="*/ 13 w 22"/>
                <a:gd name="T23" fmla="*/ 12 h 51"/>
                <a:gd name="T24" fmla="*/ 13 w 22"/>
                <a:gd name="T25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51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11" y="0"/>
                    <a:pt x="11" y="0"/>
                  </a:cubicBezTo>
                  <a:cubicBezTo>
                    <a:pt x="9" y="3"/>
                    <a:pt x="9" y="7"/>
                    <a:pt x="10" y="11"/>
                  </a:cubicBezTo>
                  <a:cubicBezTo>
                    <a:pt x="8" y="7"/>
                    <a:pt x="8" y="4"/>
                    <a:pt x="9" y="0"/>
                  </a:cubicBezTo>
                  <a:cubicBezTo>
                    <a:pt x="0" y="0"/>
                    <a:pt x="10" y="19"/>
                    <a:pt x="13" y="27"/>
                  </a:cubicBezTo>
                  <a:cubicBezTo>
                    <a:pt x="15" y="31"/>
                    <a:pt x="19" y="42"/>
                    <a:pt x="12" y="51"/>
                  </a:cubicBezTo>
                  <a:cubicBezTo>
                    <a:pt x="15" y="49"/>
                    <a:pt x="22" y="42"/>
                    <a:pt x="21" y="38"/>
                  </a:cubicBezTo>
                  <a:cubicBezTo>
                    <a:pt x="21" y="29"/>
                    <a:pt x="19" y="25"/>
                    <a:pt x="18" y="22"/>
                  </a:cubicBezTo>
                  <a:cubicBezTo>
                    <a:pt x="15" y="15"/>
                    <a:pt x="14" y="7"/>
                    <a:pt x="17" y="1"/>
                  </a:cubicBezTo>
                  <a:cubicBezTo>
                    <a:pt x="16" y="1"/>
                    <a:pt x="16" y="1"/>
                    <a:pt x="15" y="1"/>
                  </a:cubicBezTo>
                  <a:cubicBezTo>
                    <a:pt x="14" y="2"/>
                    <a:pt x="12" y="7"/>
                    <a:pt x="13" y="12"/>
                  </a:cubicBezTo>
                  <a:cubicBezTo>
                    <a:pt x="10" y="7"/>
                    <a:pt x="12" y="2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0" name="Freeform 1698"/>
            <p:cNvSpPr>
              <a:spLocks/>
            </p:cNvSpPr>
            <p:nvPr userDrawn="1"/>
          </p:nvSpPr>
          <p:spPr bwMode="auto">
            <a:xfrm>
              <a:off x="388" y="187"/>
              <a:ext cx="40" cy="30"/>
            </a:xfrm>
            <a:custGeom>
              <a:avLst/>
              <a:gdLst>
                <a:gd name="T0" fmla="*/ 24 w 90"/>
                <a:gd name="T1" fmla="*/ 1 h 65"/>
                <a:gd name="T2" fmla="*/ 24 w 90"/>
                <a:gd name="T3" fmla="*/ 1 h 65"/>
                <a:gd name="T4" fmla="*/ 15 w 90"/>
                <a:gd name="T5" fmla="*/ 1 h 65"/>
                <a:gd name="T6" fmla="*/ 21 w 90"/>
                <a:gd name="T7" fmla="*/ 48 h 65"/>
                <a:gd name="T8" fmla="*/ 1 w 90"/>
                <a:gd name="T9" fmla="*/ 65 h 65"/>
                <a:gd name="T10" fmla="*/ 24 w 90"/>
                <a:gd name="T11" fmla="*/ 41 h 65"/>
                <a:gd name="T12" fmla="*/ 18 w 90"/>
                <a:gd name="T13" fmla="*/ 4 h 65"/>
                <a:gd name="T14" fmla="*/ 50 w 90"/>
                <a:gd name="T15" fmla="*/ 14 h 65"/>
                <a:gd name="T16" fmla="*/ 80 w 90"/>
                <a:gd name="T17" fmla="*/ 31 h 65"/>
                <a:gd name="T18" fmla="*/ 70 w 90"/>
                <a:gd name="T19" fmla="*/ 42 h 65"/>
                <a:gd name="T20" fmla="*/ 76 w 90"/>
                <a:gd name="T21" fmla="*/ 57 h 65"/>
                <a:gd name="T22" fmla="*/ 90 w 90"/>
                <a:gd name="T23" fmla="*/ 60 h 65"/>
                <a:gd name="T24" fmla="*/ 71 w 90"/>
                <a:gd name="T25" fmla="*/ 52 h 65"/>
                <a:gd name="T26" fmla="*/ 77 w 90"/>
                <a:gd name="T27" fmla="*/ 38 h 65"/>
                <a:gd name="T28" fmla="*/ 82 w 90"/>
                <a:gd name="T29" fmla="*/ 27 h 65"/>
                <a:gd name="T30" fmla="*/ 48 w 90"/>
                <a:gd name="T31" fmla="*/ 10 h 65"/>
                <a:gd name="T32" fmla="*/ 24 w 90"/>
                <a:gd name="T33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65">
                  <a:moveTo>
                    <a:pt x="24" y="1"/>
                  </a:moveTo>
                  <a:lnTo>
                    <a:pt x="24" y="1"/>
                  </a:lnTo>
                  <a:cubicBezTo>
                    <a:pt x="21" y="0"/>
                    <a:pt x="17" y="0"/>
                    <a:pt x="15" y="1"/>
                  </a:cubicBezTo>
                  <a:cubicBezTo>
                    <a:pt x="0" y="10"/>
                    <a:pt x="23" y="32"/>
                    <a:pt x="21" y="48"/>
                  </a:cubicBezTo>
                  <a:cubicBezTo>
                    <a:pt x="20" y="58"/>
                    <a:pt x="8" y="62"/>
                    <a:pt x="1" y="65"/>
                  </a:cubicBezTo>
                  <a:cubicBezTo>
                    <a:pt x="17" y="63"/>
                    <a:pt x="27" y="55"/>
                    <a:pt x="24" y="41"/>
                  </a:cubicBezTo>
                  <a:cubicBezTo>
                    <a:pt x="22" y="30"/>
                    <a:pt x="6" y="8"/>
                    <a:pt x="18" y="4"/>
                  </a:cubicBezTo>
                  <a:cubicBezTo>
                    <a:pt x="27" y="1"/>
                    <a:pt x="38" y="12"/>
                    <a:pt x="50" y="14"/>
                  </a:cubicBezTo>
                  <a:cubicBezTo>
                    <a:pt x="62" y="16"/>
                    <a:pt x="83" y="16"/>
                    <a:pt x="80" y="31"/>
                  </a:cubicBezTo>
                  <a:cubicBezTo>
                    <a:pt x="79" y="35"/>
                    <a:pt x="72" y="38"/>
                    <a:pt x="70" y="42"/>
                  </a:cubicBezTo>
                  <a:cubicBezTo>
                    <a:pt x="65" y="49"/>
                    <a:pt x="68" y="59"/>
                    <a:pt x="76" y="57"/>
                  </a:cubicBezTo>
                  <a:cubicBezTo>
                    <a:pt x="86" y="54"/>
                    <a:pt x="88" y="55"/>
                    <a:pt x="90" y="60"/>
                  </a:cubicBezTo>
                  <a:cubicBezTo>
                    <a:pt x="89" y="44"/>
                    <a:pt x="74" y="61"/>
                    <a:pt x="71" y="52"/>
                  </a:cubicBezTo>
                  <a:cubicBezTo>
                    <a:pt x="68" y="45"/>
                    <a:pt x="73" y="42"/>
                    <a:pt x="77" y="38"/>
                  </a:cubicBezTo>
                  <a:cubicBezTo>
                    <a:pt x="80" y="36"/>
                    <a:pt x="83" y="32"/>
                    <a:pt x="82" y="27"/>
                  </a:cubicBezTo>
                  <a:cubicBezTo>
                    <a:pt x="81" y="12"/>
                    <a:pt x="61" y="13"/>
                    <a:pt x="48" y="10"/>
                  </a:cubicBezTo>
                  <a:cubicBezTo>
                    <a:pt x="41" y="9"/>
                    <a:pt x="32" y="2"/>
                    <a:pt x="2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1" name="Freeform 1699"/>
            <p:cNvSpPr>
              <a:spLocks/>
            </p:cNvSpPr>
            <p:nvPr userDrawn="1"/>
          </p:nvSpPr>
          <p:spPr bwMode="auto">
            <a:xfrm>
              <a:off x="397" y="182"/>
              <a:ext cx="16" cy="9"/>
            </a:xfrm>
            <a:custGeom>
              <a:avLst/>
              <a:gdLst>
                <a:gd name="T0" fmla="*/ 15 w 37"/>
                <a:gd name="T1" fmla="*/ 1 h 20"/>
                <a:gd name="T2" fmla="*/ 15 w 37"/>
                <a:gd name="T3" fmla="*/ 1 h 20"/>
                <a:gd name="T4" fmla="*/ 12 w 37"/>
                <a:gd name="T5" fmla="*/ 3 h 20"/>
                <a:gd name="T6" fmla="*/ 21 w 37"/>
                <a:gd name="T7" fmla="*/ 8 h 20"/>
                <a:gd name="T8" fmla="*/ 9 w 37"/>
                <a:gd name="T9" fmla="*/ 4 h 20"/>
                <a:gd name="T10" fmla="*/ 8 w 37"/>
                <a:gd name="T11" fmla="*/ 5 h 20"/>
                <a:gd name="T12" fmla="*/ 18 w 37"/>
                <a:gd name="T13" fmla="*/ 10 h 20"/>
                <a:gd name="T14" fmla="*/ 5 w 37"/>
                <a:gd name="T15" fmla="*/ 7 h 20"/>
                <a:gd name="T16" fmla="*/ 0 w 37"/>
                <a:gd name="T17" fmla="*/ 9 h 20"/>
                <a:gd name="T18" fmla="*/ 20 w 37"/>
                <a:gd name="T19" fmla="*/ 16 h 20"/>
                <a:gd name="T20" fmla="*/ 37 w 37"/>
                <a:gd name="T21" fmla="*/ 20 h 20"/>
                <a:gd name="T22" fmla="*/ 29 w 37"/>
                <a:gd name="T23" fmla="*/ 12 h 20"/>
                <a:gd name="T24" fmla="*/ 15 w 37"/>
                <a:gd name="T25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20">
                  <a:moveTo>
                    <a:pt x="15" y="1"/>
                  </a:moveTo>
                  <a:lnTo>
                    <a:pt x="15" y="1"/>
                  </a:lnTo>
                  <a:cubicBezTo>
                    <a:pt x="14" y="1"/>
                    <a:pt x="12" y="2"/>
                    <a:pt x="12" y="3"/>
                  </a:cubicBezTo>
                  <a:cubicBezTo>
                    <a:pt x="16" y="3"/>
                    <a:pt x="19" y="5"/>
                    <a:pt x="21" y="8"/>
                  </a:cubicBezTo>
                  <a:cubicBezTo>
                    <a:pt x="19" y="7"/>
                    <a:pt x="13" y="4"/>
                    <a:pt x="9" y="4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6"/>
                    <a:pt x="14" y="6"/>
                    <a:pt x="18" y="10"/>
                  </a:cubicBezTo>
                  <a:cubicBezTo>
                    <a:pt x="13" y="7"/>
                    <a:pt x="7" y="7"/>
                    <a:pt x="5" y="7"/>
                  </a:cubicBezTo>
                  <a:cubicBezTo>
                    <a:pt x="3" y="8"/>
                    <a:pt x="3" y="9"/>
                    <a:pt x="0" y="9"/>
                  </a:cubicBezTo>
                  <a:cubicBezTo>
                    <a:pt x="7" y="9"/>
                    <a:pt x="11" y="10"/>
                    <a:pt x="20" y="16"/>
                  </a:cubicBezTo>
                  <a:cubicBezTo>
                    <a:pt x="26" y="19"/>
                    <a:pt x="37" y="20"/>
                    <a:pt x="37" y="20"/>
                  </a:cubicBezTo>
                  <a:cubicBezTo>
                    <a:pt x="34" y="18"/>
                    <a:pt x="31" y="13"/>
                    <a:pt x="29" y="12"/>
                  </a:cubicBezTo>
                  <a:cubicBezTo>
                    <a:pt x="26" y="7"/>
                    <a:pt x="21" y="0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2" name="Freeform 1700"/>
            <p:cNvSpPr>
              <a:spLocks/>
            </p:cNvSpPr>
            <p:nvPr userDrawn="1"/>
          </p:nvSpPr>
          <p:spPr bwMode="auto">
            <a:xfrm>
              <a:off x="410" y="208"/>
              <a:ext cx="5" cy="8"/>
            </a:xfrm>
            <a:custGeom>
              <a:avLst/>
              <a:gdLst>
                <a:gd name="T0" fmla="*/ 10 w 12"/>
                <a:gd name="T1" fmla="*/ 0 h 19"/>
                <a:gd name="T2" fmla="*/ 10 w 12"/>
                <a:gd name="T3" fmla="*/ 0 h 19"/>
                <a:gd name="T4" fmla="*/ 6 w 12"/>
                <a:gd name="T5" fmla="*/ 19 h 19"/>
                <a:gd name="T6" fmla="*/ 10 w 12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9">
                  <a:moveTo>
                    <a:pt x="10" y="0"/>
                  </a:moveTo>
                  <a:lnTo>
                    <a:pt x="10" y="0"/>
                  </a:lnTo>
                  <a:cubicBezTo>
                    <a:pt x="9" y="4"/>
                    <a:pt x="0" y="8"/>
                    <a:pt x="6" y="19"/>
                  </a:cubicBezTo>
                  <a:cubicBezTo>
                    <a:pt x="3" y="9"/>
                    <a:pt x="12" y="5"/>
                    <a:pt x="1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3" name="Freeform 1701"/>
            <p:cNvSpPr>
              <a:spLocks/>
            </p:cNvSpPr>
            <p:nvPr userDrawn="1"/>
          </p:nvSpPr>
          <p:spPr bwMode="auto">
            <a:xfrm>
              <a:off x="358" y="186"/>
              <a:ext cx="31" cy="33"/>
            </a:xfrm>
            <a:custGeom>
              <a:avLst/>
              <a:gdLst>
                <a:gd name="T0" fmla="*/ 39 w 68"/>
                <a:gd name="T1" fmla="*/ 25 h 73"/>
                <a:gd name="T2" fmla="*/ 39 w 68"/>
                <a:gd name="T3" fmla="*/ 25 h 73"/>
                <a:gd name="T4" fmla="*/ 41 w 68"/>
                <a:gd name="T5" fmla="*/ 21 h 73"/>
                <a:gd name="T6" fmla="*/ 39 w 68"/>
                <a:gd name="T7" fmla="*/ 16 h 73"/>
                <a:gd name="T8" fmla="*/ 41 w 68"/>
                <a:gd name="T9" fmla="*/ 16 h 73"/>
                <a:gd name="T10" fmla="*/ 40 w 68"/>
                <a:gd name="T11" fmla="*/ 16 h 73"/>
                <a:gd name="T12" fmla="*/ 38 w 68"/>
                <a:gd name="T13" fmla="*/ 13 h 73"/>
                <a:gd name="T14" fmla="*/ 37 w 68"/>
                <a:gd name="T15" fmla="*/ 12 h 73"/>
                <a:gd name="T16" fmla="*/ 39 w 68"/>
                <a:gd name="T17" fmla="*/ 13 h 73"/>
                <a:gd name="T18" fmla="*/ 41 w 68"/>
                <a:gd name="T19" fmla="*/ 15 h 73"/>
                <a:gd name="T20" fmla="*/ 42 w 68"/>
                <a:gd name="T21" fmla="*/ 15 h 73"/>
                <a:gd name="T22" fmla="*/ 42 w 68"/>
                <a:gd name="T23" fmla="*/ 1 h 73"/>
                <a:gd name="T24" fmla="*/ 41 w 68"/>
                <a:gd name="T25" fmla="*/ 2 h 73"/>
                <a:gd name="T26" fmla="*/ 39 w 68"/>
                <a:gd name="T27" fmla="*/ 4 h 73"/>
                <a:gd name="T28" fmla="*/ 37 w 68"/>
                <a:gd name="T29" fmla="*/ 5 h 73"/>
                <a:gd name="T30" fmla="*/ 38 w 68"/>
                <a:gd name="T31" fmla="*/ 4 h 73"/>
                <a:gd name="T32" fmla="*/ 40 w 68"/>
                <a:gd name="T33" fmla="*/ 1 h 73"/>
                <a:gd name="T34" fmla="*/ 41 w 68"/>
                <a:gd name="T35" fmla="*/ 0 h 73"/>
                <a:gd name="T36" fmla="*/ 27 w 68"/>
                <a:gd name="T37" fmla="*/ 0 h 73"/>
                <a:gd name="T38" fmla="*/ 28 w 68"/>
                <a:gd name="T39" fmla="*/ 1 h 73"/>
                <a:gd name="T40" fmla="*/ 30 w 68"/>
                <a:gd name="T41" fmla="*/ 4 h 73"/>
                <a:gd name="T42" fmla="*/ 31 w 68"/>
                <a:gd name="T43" fmla="*/ 5 h 73"/>
                <a:gd name="T44" fmla="*/ 29 w 68"/>
                <a:gd name="T45" fmla="*/ 4 h 73"/>
                <a:gd name="T46" fmla="*/ 27 w 68"/>
                <a:gd name="T47" fmla="*/ 2 h 73"/>
                <a:gd name="T48" fmla="*/ 26 w 68"/>
                <a:gd name="T49" fmla="*/ 1 h 73"/>
                <a:gd name="T50" fmla="*/ 26 w 68"/>
                <a:gd name="T51" fmla="*/ 15 h 73"/>
                <a:gd name="T52" fmla="*/ 27 w 68"/>
                <a:gd name="T53" fmla="*/ 15 h 73"/>
                <a:gd name="T54" fmla="*/ 29 w 68"/>
                <a:gd name="T55" fmla="*/ 13 h 73"/>
                <a:gd name="T56" fmla="*/ 31 w 68"/>
                <a:gd name="T57" fmla="*/ 12 h 73"/>
                <a:gd name="T58" fmla="*/ 30 w 68"/>
                <a:gd name="T59" fmla="*/ 13 h 73"/>
                <a:gd name="T60" fmla="*/ 28 w 68"/>
                <a:gd name="T61" fmla="*/ 16 h 73"/>
                <a:gd name="T62" fmla="*/ 27 w 68"/>
                <a:gd name="T63" fmla="*/ 16 h 73"/>
                <a:gd name="T64" fmla="*/ 29 w 68"/>
                <a:gd name="T65" fmla="*/ 16 h 73"/>
                <a:gd name="T66" fmla="*/ 27 w 68"/>
                <a:gd name="T67" fmla="*/ 21 h 73"/>
                <a:gd name="T68" fmla="*/ 29 w 68"/>
                <a:gd name="T69" fmla="*/ 25 h 73"/>
                <a:gd name="T70" fmla="*/ 29 w 68"/>
                <a:gd name="T71" fmla="*/ 25 h 73"/>
                <a:gd name="T72" fmla="*/ 29 w 68"/>
                <a:gd name="T73" fmla="*/ 28 h 73"/>
                <a:gd name="T74" fmla="*/ 27 w 68"/>
                <a:gd name="T75" fmla="*/ 29 h 73"/>
                <a:gd name="T76" fmla="*/ 27 w 68"/>
                <a:gd name="T77" fmla="*/ 26 h 73"/>
                <a:gd name="T78" fmla="*/ 27 w 68"/>
                <a:gd name="T79" fmla="*/ 26 h 73"/>
                <a:gd name="T80" fmla="*/ 21 w 68"/>
                <a:gd name="T81" fmla="*/ 27 h 73"/>
                <a:gd name="T82" fmla="*/ 6 w 68"/>
                <a:gd name="T83" fmla="*/ 51 h 73"/>
                <a:gd name="T84" fmla="*/ 12 w 68"/>
                <a:gd name="T85" fmla="*/ 66 h 73"/>
                <a:gd name="T86" fmla="*/ 12 w 68"/>
                <a:gd name="T87" fmla="*/ 73 h 73"/>
                <a:gd name="T88" fmla="*/ 34 w 68"/>
                <a:gd name="T89" fmla="*/ 73 h 73"/>
                <a:gd name="T90" fmla="*/ 56 w 68"/>
                <a:gd name="T91" fmla="*/ 73 h 73"/>
                <a:gd name="T92" fmla="*/ 56 w 68"/>
                <a:gd name="T93" fmla="*/ 66 h 73"/>
                <a:gd name="T94" fmla="*/ 62 w 68"/>
                <a:gd name="T95" fmla="*/ 51 h 73"/>
                <a:gd name="T96" fmla="*/ 47 w 68"/>
                <a:gd name="T97" fmla="*/ 27 h 73"/>
                <a:gd name="T98" fmla="*/ 41 w 68"/>
                <a:gd name="T99" fmla="*/ 26 h 73"/>
                <a:gd name="T100" fmla="*/ 41 w 68"/>
                <a:gd name="T101" fmla="*/ 26 h 73"/>
                <a:gd name="T102" fmla="*/ 41 w 68"/>
                <a:gd name="T103" fmla="*/ 29 h 73"/>
                <a:gd name="T104" fmla="*/ 39 w 68"/>
                <a:gd name="T105" fmla="*/ 28 h 73"/>
                <a:gd name="T106" fmla="*/ 39 w 68"/>
                <a:gd name="T107" fmla="*/ 25 h 73"/>
                <a:gd name="T108" fmla="*/ 39 w 68"/>
                <a:gd name="T109" fmla="*/ 2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8" h="73">
                  <a:moveTo>
                    <a:pt x="39" y="25"/>
                  </a:moveTo>
                  <a:lnTo>
                    <a:pt x="39" y="25"/>
                  </a:lnTo>
                  <a:cubicBezTo>
                    <a:pt x="40" y="24"/>
                    <a:pt x="41" y="22"/>
                    <a:pt x="41" y="21"/>
                  </a:cubicBezTo>
                  <a:cubicBezTo>
                    <a:pt x="41" y="19"/>
                    <a:pt x="40" y="17"/>
                    <a:pt x="39" y="16"/>
                  </a:cubicBezTo>
                  <a:lnTo>
                    <a:pt x="41" y="16"/>
                  </a:lnTo>
                  <a:lnTo>
                    <a:pt x="40" y="16"/>
                  </a:lnTo>
                  <a:cubicBezTo>
                    <a:pt x="40" y="15"/>
                    <a:pt x="39" y="14"/>
                    <a:pt x="38" y="13"/>
                  </a:cubicBezTo>
                  <a:cubicBezTo>
                    <a:pt x="38" y="13"/>
                    <a:pt x="38" y="12"/>
                    <a:pt x="37" y="12"/>
                  </a:cubicBezTo>
                  <a:cubicBezTo>
                    <a:pt x="38" y="12"/>
                    <a:pt x="38" y="12"/>
                    <a:pt x="39" y="13"/>
                  </a:cubicBezTo>
                  <a:cubicBezTo>
                    <a:pt x="40" y="13"/>
                    <a:pt x="41" y="14"/>
                    <a:pt x="41" y="15"/>
                  </a:cubicBezTo>
                  <a:lnTo>
                    <a:pt x="42" y="15"/>
                  </a:lnTo>
                  <a:lnTo>
                    <a:pt x="42" y="1"/>
                  </a:lnTo>
                  <a:lnTo>
                    <a:pt x="41" y="2"/>
                  </a:lnTo>
                  <a:cubicBezTo>
                    <a:pt x="41" y="2"/>
                    <a:pt x="40" y="3"/>
                    <a:pt x="39" y="4"/>
                  </a:cubicBezTo>
                  <a:cubicBezTo>
                    <a:pt x="38" y="4"/>
                    <a:pt x="38" y="5"/>
                    <a:pt x="37" y="5"/>
                  </a:cubicBezTo>
                  <a:cubicBezTo>
                    <a:pt x="38" y="5"/>
                    <a:pt x="38" y="4"/>
                    <a:pt x="38" y="4"/>
                  </a:cubicBezTo>
                  <a:cubicBezTo>
                    <a:pt x="39" y="3"/>
                    <a:pt x="40" y="2"/>
                    <a:pt x="40" y="1"/>
                  </a:cubicBezTo>
                  <a:lnTo>
                    <a:pt x="41" y="0"/>
                  </a:lnTo>
                  <a:lnTo>
                    <a:pt x="27" y="0"/>
                  </a:lnTo>
                  <a:lnTo>
                    <a:pt x="28" y="1"/>
                  </a:lnTo>
                  <a:cubicBezTo>
                    <a:pt x="28" y="2"/>
                    <a:pt x="29" y="3"/>
                    <a:pt x="30" y="4"/>
                  </a:cubicBezTo>
                  <a:cubicBezTo>
                    <a:pt x="30" y="4"/>
                    <a:pt x="30" y="5"/>
                    <a:pt x="31" y="5"/>
                  </a:cubicBezTo>
                  <a:cubicBezTo>
                    <a:pt x="30" y="5"/>
                    <a:pt x="30" y="4"/>
                    <a:pt x="29" y="4"/>
                  </a:cubicBezTo>
                  <a:cubicBezTo>
                    <a:pt x="28" y="3"/>
                    <a:pt x="27" y="2"/>
                    <a:pt x="27" y="2"/>
                  </a:cubicBezTo>
                  <a:lnTo>
                    <a:pt x="26" y="1"/>
                  </a:lnTo>
                  <a:lnTo>
                    <a:pt x="26" y="15"/>
                  </a:lnTo>
                  <a:lnTo>
                    <a:pt x="27" y="15"/>
                  </a:lnTo>
                  <a:cubicBezTo>
                    <a:pt x="27" y="14"/>
                    <a:pt x="28" y="13"/>
                    <a:pt x="29" y="13"/>
                  </a:cubicBezTo>
                  <a:cubicBezTo>
                    <a:pt x="30" y="12"/>
                    <a:pt x="30" y="12"/>
                    <a:pt x="31" y="12"/>
                  </a:cubicBezTo>
                  <a:cubicBezTo>
                    <a:pt x="30" y="12"/>
                    <a:pt x="30" y="13"/>
                    <a:pt x="30" y="13"/>
                  </a:cubicBezTo>
                  <a:cubicBezTo>
                    <a:pt x="29" y="14"/>
                    <a:pt x="28" y="15"/>
                    <a:pt x="28" y="16"/>
                  </a:cubicBezTo>
                  <a:lnTo>
                    <a:pt x="27" y="16"/>
                  </a:lnTo>
                  <a:lnTo>
                    <a:pt x="29" y="16"/>
                  </a:lnTo>
                  <a:cubicBezTo>
                    <a:pt x="28" y="17"/>
                    <a:pt x="27" y="19"/>
                    <a:pt x="27" y="21"/>
                  </a:cubicBezTo>
                  <a:cubicBezTo>
                    <a:pt x="27" y="22"/>
                    <a:pt x="28" y="24"/>
                    <a:pt x="29" y="25"/>
                  </a:cubicBezTo>
                  <a:lnTo>
                    <a:pt x="29" y="25"/>
                  </a:lnTo>
                  <a:lnTo>
                    <a:pt x="29" y="28"/>
                  </a:lnTo>
                  <a:lnTo>
                    <a:pt x="27" y="29"/>
                  </a:lnTo>
                  <a:lnTo>
                    <a:pt x="27" y="26"/>
                  </a:lnTo>
                  <a:lnTo>
                    <a:pt x="27" y="26"/>
                  </a:lnTo>
                  <a:cubicBezTo>
                    <a:pt x="25" y="26"/>
                    <a:pt x="23" y="26"/>
                    <a:pt x="21" y="27"/>
                  </a:cubicBezTo>
                  <a:cubicBezTo>
                    <a:pt x="9" y="30"/>
                    <a:pt x="0" y="36"/>
                    <a:pt x="6" y="51"/>
                  </a:cubicBezTo>
                  <a:cubicBezTo>
                    <a:pt x="7" y="56"/>
                    <a:pt x="10" y="61"/>
                    <a:pt x="12" y="66"/>
                  </a:cubicBezTo>
                  <a:lnTo>
                    <a:pt x="12" y="73"/>
                  </a:lnTo>
                  <a:cubicBezTo>
                    <a:pt x="12" y="73"/>
                    <a:pt x="28" y="73"/>
                    <a:pt x="34" y="73"/>
                  </a:cubicBezTo>
                  <a:cubicBezTo>
                    <a:pt x="40" y="73"/>
                    <a:pt x="56" y="73"/>
                    <a:pt x="56" y="73"/>
                  </a:cubicBezTo>
                  <a:lnTo>
                    <a:pt x="56" y="66"/>
                  </a:lnTo>
                  <a:cubicBezTo>
                    <a:pt x="58" y="61"/>
                    <a:pt x="61" y="56"/>
                    <a:pt x="62" y="51"/>
                  </a:cubicBezTo>
                  <a:cubicBezTo>
                    <a:pt x="68" y="36"/>
                    <a:pt x="60" y="30"/>
                    <a:pt x="47" y="27"/>
                  </a:cubicBezTo>
                  <a:cubicBezTo>
                    <a:pt x="45" y="26"/>
                    <a:pt x="43" y="26"/>
                    <a:pt x="41" y="26"/>
                  </a:cubicBezTo>
                  <a:lnTo>
                    <a:pt x="41" y="26"/>
                  </a:lnTo>
                  <a:lnTo>
                    <a:pt x="41" y="29"/>
                  </a:lnTo>
                  <a:lnTo>
                    <a:pt x="39" y="28"/>
                  </a:lnTo>
                  <a:lnTo>
                    <a:pt x="39" y="25"/>
                  </a:lnTo>
                  <a:lnTo>
                    <a:pt x="39" y="2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4" name="Freeform 1702"/>
            <p:cNvSpPr>
              <a:spLocks/>
            </p:cNvSpPr>
            <p:nvPr userDrawn="1"/>
          </p:nvSpPr>
          <p:spPr bwMode="auto">
            <a:xfrm>
              <a:off x="372" y="208"/>
              <a:ext cx="0" cy="1"/>
            </a:xfrm>
            <a:custGeom>
              <a:avLst/>
              <a:gdLst>
                <a:gd name="T0" fmla="*/ 2 h 2"/>
                <a:gd name="T1" fmla="*/ 2 h 2"/>
                <a:gd name="T2" fmla="*/ 0 h 2"/>
                <a:gd name="T3" fmla="*/ 0 h 2"/>
                <a:gd name="T4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0"/>
                  </a:cubicBez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5" name="Freeform 1703"/>
            <p:cNvSpPr>
              <a:spLocks/>
            </p:cNvSpPr>
            <p:nvPr userDrawn="1"/>
          </p:nvSpPr>
          <p:spPr bwMode="auto">
            <a:xfrm>
              <a:off x="362" y="208"/>
              <a:ext cx="1" cy="2"/>
            </a:xfrm>
            <a:custGeom>
              <a:avLst/>
              <a:gdLst>
                <a:gd name="T0" fmla="*/ 1 w 3"/>
                <a:gd name="T1" fmla="*/ 2 h 5"/>
                <a:gd name="T2" fmla="*/ 1 w 3"/>
                <a:gd name="T3" fmla="*/ 2 h 5"/>
                <a:gd name="T4" fmla="*/ 2 w 3"/>
                <a:gd name="T5" fmla="*/ 5 h 5"/>
                <a:gd name="T6" fmla="*/ 3 w 3"/>
                <a:gd name="T7" fmla="*/ 3 h 5"/>
                <a:gd name="T8" fmla="*/ 0 w 3"/>
                <a:gd name="T9" fmla="*/ 0 h 5"/>
                <a:gd name="T10" fmla="*/ 0 w 3"/>
                <a:gd name="T11" fmla="*/ 1 h 5"/>
                <a:gd name="T12" fmla="*/ 1 w 3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5">
                  <a:moveTo>
                    <a:pt x="1" y="2"/>
                  </a:moveTo>
                  <a:lnTo>
                    <a:pt x="1" y="2"/>
                  </a:lnTo>
                  <a:cubicBezTo>
                    <a:pt x="1" y="3"/>
                    <a:pt x="1" y="4"/>
                    <a:pt x="2" y="5"/>
                  </a:cubicBezTo>
                  <a:cubicBezTo>
                    <a:pt x="2" y="4"/>
                    <a:pt x="3" y="4"/>
                    <a:pt x="3" y="3"/>
                  </a:cubicBezTo>
                  <a:cubicBezTo>
                    <a:pt x="2" y="2"/>
                    <a:pt x="1" y="1"/>
                    <a:pt x="0" y="0"/>
                  </a:cubicBezTo>
                  <a:lnTo>
                    <a:pt x="0" y="1"/>
                  </a:lnTo>
                  <a:cubicBezTo>
                    <a:pt x="0" y="1"/>
                    <a:pt x="0" y="1"/>
                    <a:pt x="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6" name="Freeform 1704"/>
            <p:cNvSpPr>
              <a:spLocks/>
            </p:cNvSpPr>
            <p:nvPr userDrawn="1"/>
          </p:nvSpPr>
          <p:spPr bwMode="auto">
            <a:xfrm>
              <a:off x="361" y="205"/>
              <a:ext cx="2" cy="2"/>
            </a:xfrm>
            <a:custGeom>
              <a:avLst/>
              <a:gdLst>
                <a:gd name="T0" fmla="*/ 1 w 3"/>
                <a:gd name="T1" fmla="*/ 6 h 6"/>
                <a:gd name="T2" fmla="*/ 1 w 3"/>
                <a:gd name="T3" fmla="*/ 6 h 6"/>
                <a:gd name="T4" fmla="*/ 1 w 3"/>
                <a:gd name="T5" fmla="*/ 6 h 6"/>
                <a:gd name="T6" fmla="*/ 3 w 3"/>
                <a:gd name="T7" fmla="*/ 3 h 6"/>
                <a:gd name="T8" fmla="*/ 1 w 3"/>
                <a:gd name="T9" fmla="*/ 0 h 6"/>
                <a:gd name="T10" fmla="*/ 0 w 3"/>
                <a:gd name="T11" fmla="*/ 2 h 6"/>
                <a:gd name="T12" fmla="*/ 1 w 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1" y="6"/>
                  </a:moveTo>
                  <a:lnTo>
                    <a:pt x="1" y="6"/>
                  </a:lnTo>
                  <a:lnTo>
                    <a:pt x="1" y="6"/>
                  </a:lnTo>
                  <a:cubicBezTo>
                    <a:pt x="2" y="5"/>
                    <a:pt x="3" y="4"/>
                    <a:pt x="3" y="3"/>
                  </a:cubicBezTo>
                  <a:cubicBezTo>
                    <a:pt x="2" y="2"/>
                    <a:pt x="2" y="1"/>
                    <a:pt x="1" y="0"/>
                  </a:cubicBezTo>
                  <a:lnTo>
                    <a:pt x="0" y="2"/>
                  </a:lnTo>
                  <a:cubicBezTo>
                    <a:pt x="0" y="3"/>
                    <a:pt x="0" y="5"/>
                    <a:pt x="1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7" name="Freeform 1705"/>
            <p:cNvSpPr>
              <a:spLocks/>
            </p:cNvSpPr>
            <p:nvPr userDrawn="1"/>
          </p:nvSpPr>
          <p:spPr bwMode="auto">
            <a:xfrm>
              <a:off x="361" y="204"/>
              <a:ext cx="1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1 w 1"/>
                <a:gd name="T5" fmla="*/ 1 h 2"/>
                <a:gd name="T6" fmla="*/ 0 w 1"/>
                <a:gd name="T7" fmla="*/ 0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lnTo>
                    <a:pt x="1" y="1"/>
                  </a:lnTo>
                  <a:lnTo>
                    <a:pt x="0" y="0"/>
                  </a:lnTo>
                  <a:cubicBezTo>
                    <a:pt x="0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8" name="Freeform 1706"/>
            <p:cNvSpPr>
              <a:spLocks/>
            </p:cNvSpPr>
            <p:nvPr userDrawn="1"/>
          </p:nvSpPr>
          <p:spPr bwMode="auto">
            <a:xfrm>
              <a:off x="361" y="201"/>
              <a:ext cx="2" cy="3"/>
            </a:xfrm>
            <a:custGeom>
              <a:avLst/>
              <a:gdLst>
                <a:gd name="T0" fmla="*/ 0 w 3"/>
                <a:gd name="T1" fmla="*/ 5 h 6"/>
                <a:gd name="T2" fmla="*/ 0 w 3"/>
                <a:gd name="T3" fmla="*/ 5 h 6"/>
                <a:gd name="T4" fmla="*/ 1 w 3"/>
                <a:gd name="T5" fmla="*/ 6 h 6"/>
                <a:gd name="T6" fmla="*/ 3 w 3"/>
                <a:gd name="T7" fmla="*/ 2 h 6"/>
                <a:gd name="T8" fmla="*/ 2 w 3"/>
                <a:gd name="T9" fmla="*/ 0 h 6"/>
                <a:gd name="T10" fmla="*/ 0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0" y="5"/>
                  </a:moveTo>
                  <a:lnTo>
                    <a:pt x="0" y="5"/>
                  </a:lnTo>
                  <a:lnTo>
                    <a:pt x="1" y="6"/>
                  </a:lnTo>
                  <a:cubicBezTo>
                    <a:pt x="2" y="4"/>
                    <a:pt x="2" y="3"/>
                    <a:pt x="3" y="2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1" y="2"/>
                    <a:pt x="0" y="3"/>
                    <a:pt x="0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9" name="Freeform 1707"/>
            <p:cNvSpPr>
              <a:spLocks/>
            </p:cNvSpPr>
            <p:nvPr userDrawn="1"/>
          </p:nvSpPr>
          <p:spPr bwMode="auto">
            <a:xfrm>
              <a:off x="363" y="200"/>
              <a:ext cx="1" cy="2"/>
            </a:xfrm>
            <a:custGeom>
              <a:avLst/>
              <a:gdLst>
                <a:gd name="T0" fmla="*/ 0 w 4"/>
                <a:gd name="T1" fmla="*/ 3 h 4"/>
                <a:gd name="T2" fmla="*/ 0 w 4"/>
                <a:gd name="T3" fmla="*/ 3 h 4"/>
                <a:gd name="T4" fmla="*/ 1 w 4"/>
                <a:gd name="T5" fmla="*/ 4 h 4"/>
                <a:gd name="T6" fmla="*/ 4 w 4"/>
                <a:gd name="T7" fmla="*/ 1 h 4"/>
                <a:gd name="T8" fmla="*/ 3 w 4"/>
                <a:gd name="T9" fmla="*/ 0 h 4"/>
                <a:gd name="T10" fmla="*/ 0 w 4"/>
                <a:gd name="T11" fmla="*/ 3 h 4"/>
                <a:gd name="T12" fmla="*/ 0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lnTo>
                    <a:pt x="0" y="3"/>
                  </a:lnTo>
                  <a:lnTo>
                    <a:pt x="1" y="4"/>
                  </a:lnTo>
                  <a:cubicBezTo>
                    <a:pt x="1" y="3"/>
                    <a:pt x="2" y="2"/>
                    <a:pt x="4" y="1"/>
                  </a:cubicBezTo>
                  <a:lnTo>
                    <a:pt x="3" y="0"/>
                  </a:lnTo>
                  <a:cubicBezTo>
                    <a:pt x="2" y="1"/>
                    <a:pt x="1" y="2"/>
                    <a:pt x="0" y="3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0" name="Rectangle 1708"/>
            <p:cNvSpPr>
              <a:spLocks noChangeArrowheads="1"/>
            </p:cNvSpPr>
            <p:nvPr userDrawn="1"/>
          </p:nvSpPr>
          <p:spPr bwMode="auto">
            <a:xfrm>
              <a:off x="364" y="200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1" name="Freeform 1709"/>
            <p:cNvSpPr>
              <a:spLocks/>
            </p:cNvSpPr>
            <p:nvPr userDrawn="1"/>
          </p:nvSpPr>
          <p:spPr bwMode="auto">
            <a:xfrm>
              <a:off x="364" y="199"/>
              <a:ext cx="3" cy="3"/>
            </a:xfrm>
            <a:custGeom>
              <a:avLst/>
              <a:gdLst>
                <a:gd name="T0" fmla="*/ 2 w 6"/>
                <a:gd name="T1" fmla="*/ 1 h 6"/>
                <a:gd name="T2" fmla="*/ 2 w 6"/>
                <a:gd name="T3" fmla="*/ 1 h 6"/>
                <a:gd name="T4" fmla="*/ 0 w 6"/>
                <a:gd name="T5" fmla="*/ 3 h 6"/>
                <a:gd name="T6" fmla="*/ 3 w 6"/>
                <a:gd name="T7" fmla="*/ 6 h 6"/>
                <a:gd name="T8" fmla="*/ 6 w 6"/>
                <a:gd name="T9" fmla="*/ 3 h 6"/>
                <a:gd name="T10" fmla="*/ 4 w 6"/>
                <a:gd name="T11" fmla="*/ 0 h 6"/>
                <a:gd name="T12" fmla="*/ 2 w 6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6">
                  <a:moveTo>
                    <a:pt x="2" y="1"/>
                  </a:moveTo>
                  <a:lnTo>
                    <a:pt x="2" y="1"/>
                  </a:lnTo>
                  <a:cubicBezTo>
                    <a:pt x="1" y="2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4" y="5"/>
                    <a:pt x="5" y="4"/>
                    <a:pt x="6" y="3"/>
                  </a:cubicBezTo>
                  <a:cubicBezTo>
                    <a:pt x="5" y="2"/>
                    <a:pt x="4" y="1"/>
                    <a:pt x="4" y="0"/>
                  </a:cubicBezTo>
                  <a:cubicBezTo>
                    <a:pt x="3" y="1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2" name="Freeform 1710"/>
            <p:cNvSpPr>
              <a:spLocks/>
            </p:cNvSpPr>
            <p:nvPr userDrawn="1"/>
          </p:nvSpPr>
          <p:spPr bwMode="auto">
            <a:xfrm>
              <a:off x="366" y="199"/>
              <a:ext cx="2" cy="1"/>
            </a:xfrm>
            <a:custGeom>
              <a:avLst/>
              <a:gdLst>
                <a:gd name="T0" fmla="*/ 0 w 4"/>
                <a:gd name="T1" fmla="*/ 1 h 4"/>
                <a:gd name="T2" fmla="*/ 0 w 4"/>
                <a:gd name="T3" fmla="*/ 1 h 4"/>
                <a:gd name="T4" fmla="*/ 2 w 4"/>
                <a:gd name="T5" fmla="*/ 4 h 4"/>
                <a:gd name="T6" fmla="*/ 4 w 4"/>
                <a:gd name="T7" fmla="*/ 1 h 4"/>
                <a:gd name="T8" fmla="*/ 4 w 4"/>
                <a:gd name="T9" fmla="*/ 0 h 4"/>
                <a:gd name="T10" fmla="*/ 0 w 4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0" y="1"/>
                  </a:moveTo>
                  <a:lnTo>
                    <a:pt x="0" y="1"/>
                  </a:lnTo>
                  <a:cubicBezTo>
                    <a:pt x="1" y="2"/>
                    <a:pt x="1" y="3"/>
                    <a:pt x="2" y="4"/>
                  </a:cubicBezTo>
                  <a:cubicBezTo>
                    <a:pt x="3" y="3"/>
                    <a:pt x="4" y="2"/>
                    <a:pt x="4" y="1"/>
                  </a:cubicBezTo>
                  <a:lnTo>
                    <a:pt x="4" y="0"/>
                  </a:lnTo>
                  <a:cubicBezTo>
                    <a:pt x="3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3" name="Freeform 1711"/>
            <p:cNvSpPr>
              <a:spLocks/>
            </p:cNvSpPr>
            <p:nvPr userDrawn="1"/>
          </p:nvSpPr>
          <p:spPr bwMode="auto">
            <a:xfrm>
              <a:off x="367" y="200"/>
              <a:ext cx="2" cy="2"/>
            </a:xfrm>
            <a:custGeom>
              <a:avLst/>
              <a:gdLst>
                <a:gd name="T0" fmla="*/ 3 w 4"/>
                <a:gd name="T1" fmla="*/ 0 h 6"/>
                <a:gd name="T2" fmla="*/ 3 w 4"/>
                <a:gd name="T3" fmla="*/ 0 h 6"/>
                <a:gd name="T4" fmla="*/ 0 w 4"/>
                <a:gd name="T5" fmla="*/ 2 h 6"/>
                <a:gd name="T6" fmla="*/ 3 w 4"/>
                <a:gd name="T7" fmla="*/ 6 h 6"/>
                <a:gd name="T8" fmla="*/ 4 w 4"/>
                <a:gd name="T9" fmla="*/ 5 h 6"/>
                <a:gd name="T10" fmla="*/ 3 w 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1" y="2"/>
                    <a:pt x="0" y="2"/>
                  </a:cubicBezTo>
                  <a:cubicBezTo>
                    <a:pt x="1" y="3"/>
                    <a:pt x="2" y="5"/>
                    <a:pt x="3" y="6"/>
                  </a:cubicBezTo>
                  <a:lnTo>
                    <a:pt x="4" y="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4" name="Freeform 1712"/>
            <p:cNvSpPr>
              <a:spLocks/>
            </p:cNvSpPr>
            <p:nvPr userDrawn="1"/>
          </p:nvSpPr>
          <p:spPr bwMode="auto">
            <a:xfrm>
              <a:off x="368" y="202"/>
              <a:ext cx="1" cy="1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0 h 1"/>
                <a:gd name="T6" fmla="*/ 1 w 1"/>
                <a:gd name="T7" fmla="*/ 1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5" name="Freeform 1713"/>
            <p:cNvSpPr>
              <a:spLocks/>
            </p:cNvSpPr>
            <p:nvPr userDrawn="1"/>
          </p:nvSpPr>
          <p:spPr bwMode="auto">
            <a:xfrm>
              <a:off x="367" y="203"/>
              <a:ext cx="2" cy="2"/>
            </a:xfrm>
            <a:custGeom>
              <a:avLst/>
              <a:gdLst>
                <a:gd name="T0" fmla="*/ 4 w 5"/>
                <a:gd name="T1" fmla="*/ 1 h 6"/>
                <a:gd name="T2" fmla="*/ 4 w 5"/>
                <a:gd name="T3" fmla="*/ 1 h 6"/>
                <a:gd name="T4" fmla="*/ 3 w 5"/>
                <a:gd name="T5" fmla="*/ 0 h 6"/>
                <a:gd name="T6" fmla="*/ 0 w 5"/>
                <a:gd name="T7" fmla="*/ 3 h 6"/>
                <a:gd name="T8" fmla="*/ 3 w 5"/>
                <a:gd name="T9" fmla="*/ 6 h 6"/>
                <a:gd name="T10" fmla="*/ 5 w 5"/>
                <a:gd name="T11" fmla="*/ 3 h 6"/>
                <a:gd name="T12" fmla="*/ 4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4" y="1"/>
                  </a:moveTo>
                  <a:lnTo>
                    <a:pt x="4" y="1"/>
                  </a:lnTo>
                  <a:cubicBezTo>
                    <a:pt x="4" y="1"/>
                    <a:pt x="3" y="0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3" y="5"/>
                    <a:pt x="4" y="4"/>
                    <a:pt x="5" y="3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6" name="Freeform 1714"/>
            <p:cNvSpPr>
              <a:spLocks/>
            </p:cNvSpPr>
            <p:nvPr userDrawn="1"/>
          </p:nvSpPr>
          <p:spPr bwMode="auto">
            <a:xfrm>
              <a:off x="368" y="205"/>
              <a:ext cx="2" cy="2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0 w 3"/>
                <a:gd name="T5" fmla="*/ 2 h 5"/>
                <a:gd name="T6" fmla="*/ 3 w 3"/>
                <a:gd name="T7" fmla="*/ 5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1"/>
                    <a:pt x="0" y="2"/>
                  </a:cubicBezTo>
                  <a:cubicBezTo>
                    <a:pt x="1" y="3"/>
                    <a:pt x="2" y="4"/>
                    <a:pt x="3" y="5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7" name="Freeform 1715"/>
            <p:cNvSpPr>
              <a:spLocks/>
            </p:cNvSpPr>
            <p:nvPr userDrawn="1"/>
          </p:nvSpPr>
          <p:spPr bwMode="auto">
            <a:xfrm>
              <a:off x="368" y="207"/>
              <a:ext cx="2" cy="3"/>
            </a:xfrm>
            <a:custGeom>
              <a:avLst/>
              <a:gdLst>
                <a:gd name="T0" fmla="*/ 3 w 4"/>
                <a:gd name="T1" fmla="*/ 0 h 5"/>
                <a:gd name="T2" fmla="*/ 3 w 4"/>
                <a:gd name="T3" fmla="*/ 0 h 5"/>
                <a:gd name="T4" fmla="*/ 3 w 4"/>
                <a:gd name="T5" fmla="*/ 0 h 5"/>
                <a:gd name="T6" fmla="*/ 0 w 4"/>
                <a:gd name="T7" fmla="*/ 2 h 5"/>
                <a:gd name="T8" fmla="*/ 3 w 4"/>
                <a:gd name="T9" fmla="*/ 5 h 5"/>
                <a:gd name="T10" fmla="*/ 3 w 4"/>
                <a:gd name="T11" fmla="*/ 4 h 5"/>
                <a:gd name="T12" fmla="*/ 3 w 4"/>
                <a:gd name="T13" fmla="*/ 4 h 5"/>
                <a:gd name="T14" fmla="*/ 4 w 4"/>
                <a:gd name="T15" fmla="*/ 4 h 5"/>
                <a:gd name="T16" fmla="*/ 3 w 4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5">
                  <a:moveTo>
                    <a:pt x="3" y="0"/>
                  </a:moveTo>
                  <a:lnTo>
                    <a:pt x="3" y="0"/>
                  </a:lnTo>
                  <a:lnTo>
                    <a:pt x="3" y="0"/>
                  </a:lnTo>
                  <a:cubicBezTo>
                    <a:pt x="2" y="0"/>
                    <a:pt x="1" y="1"/>
                    <a:pt x="0" y="2"/>
                  </a:cubicBezTo>
                  <a:cubicBezTo>
                    <a:pt x="1" y="3"/>
                    <a:pt x="2" y="4"/>
                    <a:pt x="3" y="5"/>
                  </a:cubicBezTo>
                  <a:lnTo>
                    <a:pt x="3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8" name="Freeform 1716"/>
            <p:cNvSpPr>
              <a:spLocks/>
            </p:cNvSpPr>
            <p:nvPr userDrawn="1"/>
          </p:nvSpPr>
          <p:spPr bwMode="auto">
            <a:xfrm>
              <a:off x="370" y="210"/>
              <a:ext cx="0" cy="0"/>
            </a:xfrm>
            <a:custGeom>
              <a:avLst/>
              <a:gdLst>
                <a:gd name="T0" fmla="*/ 1 h 2"/>
                <a:gd name="T1" fmla="*/ 1 h 2"/>
                <a:gd name="T2" fmla="*/ 2 h 2"/>
                <a:gd name="T3" fmla="*/ 0 h 2"/>
                <a:gd name="T4" fmla="*/ 1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9" name="Freeform 1717"/>
            <p:cNvSpPr>
              <a:spLocks/>
            </p:cNvSpPr>
            <p:nvPr userDrawn="1"/>
          </p:nvSpPr>
          <p:spPr bwMode="auto">
            <a:xfrm>
              <a:off x="365" y="214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0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1" y="0"/>
                  </a:cubicBez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0" name="Freeform 1718"/>
            <p:cNvSpPr>
              <a:spLocks/>
            </p:cNvSpPr>
            <p:nvPr userDrawn="1"/>
          </p:nvSpPr>
          <p:spPr bwMode="auto">
            <a:xfrm>
              <a:off x="363" y="213"/>
              <a:ext cx="2" cy="1"/>
            </a:xfrm>
            <a:custGeom>
              <a:avLst/>
              <a:gdLst>
                <a:gd name="T0" fmla="*/ 4 w 4"/>
                <a:gd name="T1" fmla="*/ 2 h 3"/>
                <a:gd name="T2" fmla="*/ 4 w 4"/>
                <a:gd name="T3" fmla="*/ 2 h 3"/>
                <a:gd name="T4" fmla="*/ 0 w 4"/>
                <a:gd name="T5" fmla="*/ 0 h 3"/>
                <a:gd name="T6" fmla="*/ 2 w 4"/>
                <a:gd name="T7" fmla="*/ 3 h 3"/>
                <a:gd name="T8" fmla="*/ 3 w 4"/>
                <a:gd name="T9" fmla="*/ 3 h 3"/>
                <a:gd name="T10" fmla="*/ 3 w 4"/>
                <a:gd name="T11" fmla="*/ 3 h 3"/>
                <a:gd name="T12" fmla="*/ 4 w 4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4" y="2"/>
                  </a:moveTo>
                  <a:lnTo>
                    <a:pt x="4" y="2"/>
                  </a:lnTo>
                  <a:cubicBezTo>
                    <a:pt x="2" y="1"/>
                    <a:pt x="1" y="0"/>
                    <a:pt x="0" y="0"/>
                  </a:cubicBezTo>
                  <a:cubicBezTo>
                    <a:pt x="1" y="1"/>
                    <a:pt x="1" y="2"/>
                    <a:pt x="2" y="3"/>
                  </a:cubicBezTo>
                  <a:lnTo>
                    <a:pt x="3" y="3"/>
                  </a:lnTo>
                  <a:lnTo>
                    <a:pt x="3" y="3"/>
                  </a:lnTo>
                  <a:cubicBezTo>
                    <a:pt x="3" y="3"/>
                    <a:pt x="3" y="2"/>
                    <a:pt x="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1" name="Freeform 1719"/>
            <p:cNvSpPr>
              <a:spLocks/>
            </p:cNvSpPr>
            <p:nvPr userDrawn="1"/>
          </p:nvSpPr>
          <p:spPr bwMode="auto">
            <a:xfrm>
              <a:off x="363" y="210"/>
              <a:ext cx="1" cy="2"/>
            </a:xfrm>
            <a:custGeom>
              <a:avLst/>
              <a:gdLst>
                <a:gd name="T0" fmla="*/ 2 w 4"/>
                <a:gd name="T1" fmla="*/ 5 h 6"/>
                <a:gd name="T2" fmla="*/ 2 w 4"/>
                <a:gd name="T3" fmla="*/ 5 h 6"/>
                <a:gd name="T4" fmla="*/ 2 w 4"/>
                <a:gd name="T5" fmla="*/ 6 h 6"/>
                <a:gd name="T6" fmla="*/ 4 w 4"/>
                <a:gd name="T7" fmla="*/ 2 h 6"/>
                <a:gd name="T8" fmla="*/ 1 w 4"/>
                <a:gd name="T9" fmla="*/ 0 h 6"/>
                <a:gd name="T10" fmla="*/ 0 w 4"/>
                <a:gd name="T11" fmla="*/ 2 h 6"/>
                <a:gd name="T12" fmla="*/ 2 w 4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6">
                  <a:moveTo>
                    <a:pt x="2" y="5"/>
                  </a:moveTo>
                  <a:lnTo>
                    <a:pt x="2" y="5"/>
                  </a:lnTo>
                  <a:lnTo>
                    <a:pt x="2" y="6"/>
                  </a:lnTo>
                  <a:cubicBezTo>
                    <a:pt x="3" y="4"/>
                    <a:pt x="3" y="3"/>
                    <a:pt x="4" y="2"/>
                  </a:cubicBezTo>
                  <a:cubicBezTo>
                    <a:pt x="3" y="1"/>
                    <a:pt x="2" y="1"/>
                    <a:pt x="1" y="0"/>
                  </a:cubicBezTo>
                  <a:cubicBezTo>
                    <a:pt x="1" y="0"/>
                    <a:pt x="1" y="1"/>
                    <a:pt x="0" y="2"/>
                  </a:cubicBezTo>
                  <a:cubicBezTo>
                    <a:pt x="1" y="3"/>
                    <a:pt x="1" y="4"/>
                    <a:pt x="2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2" name="Freeform 1720"/>
            <p:cNvSpPr>
              <a:spLocks/>
            </p:cNvSpPr>
            <p:nvPr userDrawn="1"/>
          </p:nvSpPr>
          <p:spPr bwMode="auto">
            <a:xfrm>
              <a:off x="369" y="198"/>
              <a:ext cx="2" cy="10"/>
            </a:xfrm>
            <a:custGeom>
              <a:avLst/>
              <a:gdLst>
                <a:gd name="T0" fmla="*/ 2 w 5"/>
                <a:gd name="T1" fmla="*/ 0 h 22"/>
                <a:gd name="T2" fmla="*/ 2 w 5"/>
                <a:gd name="T3" fmla="*/ 0 h 22"/>
                <a:gd name="T4" fmla="*/ 0 w 5"/>
                <a:gd name="T5" fmla="*/ 1 h 22"/>
                <a:gd name="T6" fmla="*/ 4 w 5"/>
                <a:gd name="T7" fmla="*/ 22 h 22"/>
                <a:gd name="T8" fmla="*/ 4 w 5"/>
                <a:gd name="T9" fmla="*/ 21 h 22"/>
                <a:gd name="T10" fmla="*/ 4 w 5"/>
                <a:gd name="T11" fmla="*/ 21 h 22"/>
                <a:gd name="T12" fmla="*/ 5 w 5"/>
                <a:gd name="T13" fmla="*/ 22 h 22"/>
                <a:gd name="T14" fmla="*/ 2 w 5"/>
                <a:gd name="T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22">
                  <a:moveTo>
                    <a:pt x="2" y="0"/>
                  </a:moveTo>
                  <a:lnTo>
                    <a:pt x="2" y="0"/>
                  </a:lnTo>
                  <a:cubicBezTo>
                    <a:pt x="1" y="0"/>
                    <a:pt x="0" y="0"/>
                    <a:pt x="0" y="1"/>
                  </a:cubicBezTo>
                  <a:lnTo>
                    <a:pt x="4" y="22"/>
                  </a:lnTo>
                  <a:cubicBezTo>
                    <a:pt x="4" y="21"/>
                    <a:pt x="4" y="21"/>
                    <a:pt x="4" y="21"/>
                  </a:cubicBezTo>
                  <a:lnTo>
                    <a:pt x="4" y="21"/>
                  </a:lnTo>
                  <a:cubicBezTo>
                    <a:pt x="4" y="21"/>
                    <a:pt x="5" y="21"/>
                    <a:pt x="5" y="22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3" name="Freeform 1721"/>
            <p:cNvSpPr>
              <a:spLocks/>
            </p:cNvSpPr>
            <p:nvPr userDrawn="1"/>
          </p:nvSpPr>
          <p:spPr bwMode="auto">
            <a:xfrm>
              <a:off x="366" y="201"/>
              <a:ext cx="2" cy="3"/>
            </a:xfrm>
            <a:custGeom>
              <a:avLst/>
              <a:gdLst>
                <a:gd name="T0" fmla="*/ 3 w 5"/>
                <a:gd name="T1" fmla="*/ 0 h 6"/>
                <a:gd name="T2" fmla="*/ 3 w 5"/>
                <a:gd name="T3" fmla="*/ 0 h 6"/>
                <a:gd name="T4" fmla="*/ 0 w 5"/>
                <a:gd name="T5" fmla="*/ 3 h 6"/>
                <a:gd name="T6" fmla="*/ 3 w 5"/>
                <a:gd name="T7" fmla="*/ 6 h 6"/>
                <a:gd name="T8" fmla="*/ 5 w 5"/>
                <a:gd name="T9" fmla="*/ 3 h 6"/>
                <a:gd name="T10" fmla="*/ 3 w 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5" y="2"/>
                    <a:pt x="4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4" name="Freeform 1722"/>
            <p:cNvSpPr>
              <a:spLocks/>
            </p:cNvSpPr>
            <p:nvPr userDrawn="1"/>
          </p:nvSpPr>
          <p:spPr bwMode="auto">
            <a:xfrm>
              <a:off x="363" y="200"/>
              <a:ext cx="2" cy="4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5 w 5"/>
                <a:gd name="T5" fmla="*/ 4 h 7"/>
                <a:gd name="T6" fmla="*/ 3 w 5"/>
                <a:gd name="T7" fmla="*/ 0 h 7"/>
                <a:gd name="T8" fmla="*/ 0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4" y="6"/>
                    <a:pt x="4" y="5"/>
                    <a:pt x="5" y="4"/>
                  </a:cubicBezTo>
                  <a:cubicBezTo>
                    <a:pt x="4" y="3"/>
                    <a:pt x="4" y="1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5"/>
                    <a:pt x="2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5" name="Freeform 1723"/>
            <p:cNvSpPr>
              <a:spLocks/>
            </p:cNvSpPr>
            <p:nvPr userDrawn="1"/>
          </p:nvSpPr>
          <p:spPr bwMode="auto">
            <a:xfrm>
              <a:off x="364" y="202"/>
              <a:ext cx="3" cy="3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5 w 5"/>
                <a:gd name="T5" fmla="*/ 4 h 7"/>
                <a:gd name="T6" fmla="*/ 3 w 5"/>
                <a:gd name="T7" fmla="*/ 0 h 7"/>
                <a:gd name="T8" fmla="*/ 0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3" y="6"/>
                    <a:pt x="4" y="5"/>
                    <a:pt x="5" y="4"/>
                  </a:cubicBezTo>
                  <a:cubicBezTo>
                    <a:pt x="4" y="3"/>
                    <a:pt x="3" y="1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5"/>
                    <a:pt x="2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6" name="Freeform 1724"/>
            <p:cNvSpPr>
              <a:spLocks/>
            </p:cNvSpPr>
            <p:nvPr userDrawn="1"/>
          </p:nvSpPr>
          <p:spPr bwMode="auto">
            <a:xfrm>
              <a:off x="366" y="204"/>
              <a:ext cx="2" cy="3"/>
            </a:xfrm>
            <a:custGeom>
              <a:avLst/>
              <a:gdLst>
                <a:gd name="T0" fmla="*/ 3 w 5"/>
                <a:gd name="T1" fmla="*/ 6 h 6"/>
                <a:gd name="T2" fmla="*/ 3 w 5"/>
                <a:gd name="T3" fmla="*/ 6 h 6"/>
                <a:gd name="T4" fmla="*/ 5 w 5"/>
                <a:gd name="T5" fmla="*/ 3 h 6"/>
                <a:gd name="T6" fmla="*/ 3 w 5"/>
                <a:gd name="T7" fmla="*/ 0 h 6"/>
                <a:gd name="T8" fmla="*/ 0 w 5"/>
                <a:gd name="T9" fmla="*/ 3 h 6"/>
                <a:gd name="T10" fmla="*/ 3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6"/>
                  </a:moveTo>
                  <a:lnTo>
                    <a:pt x="3" y="6"/>
                  </a:lnTo>
                  <a:cubicBezTo>
                    <a:pt x="3" y="5"/>
                    <a:pt x="4" y="4"/>
                    <a:pt x="5" y="3"/>
                  </a:cubicBezTo>
                  <a:cubicBezTo>
                    <a:pt x="4" y="2"/>
                    <a:pt x="3" y="1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7" name="Freeform 1725"/>
            <p:cNvSpPr>
              <a:spLocks/>
            </p:cNvSpPr>
            <p:nvPr userDrawn="1"/>
          </p:nvSpPr>
          <p:spPr bwMode="auto">
            <a:xfrm>
              <a:off x="367" y="206"/>
              <a:ext cx="2" cy="2"/>
            </a:xfrm>
            <a:custGeom>
              <a:avLst/>
              <a:gdLst>
                <a:gd name="T0" fmla="*/ 3 w 5"/>
                <a:gd name="T1" fmla="*/ 5 h 5"/>
                <a:gd name="T2" fmla="*/ 3 w 5"/>
                <a:gd name="T3" fmla="*/ 5 h 5"/>
                <a:gd name="T4" fmla="*/ 5 w 5"/>
                <a:gd name="T5" fmla="*/ 2 h 5"/>
                <a:gd name="T6" fmla="*/ 3 w 5"/>
                <a:gd name="T7" fmla="*/ 0 h 5"/>
                <a:gd name="T8" fmla="*/ 0 w 5"/>
                <a:gd name="T9" fmla="*/ 3 h 5"/>
                <a:gd name="T10" fmla="*/ 3 w 5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3" y="5"/>
                  </a:moveTo>
                  <a:lnTo>
                    <a:pt x="3" y="5"/>
                  </a:lnTo>
                  <a:cubicBezTo>
                    <a:pt x="3" y="4"/>
                    <a:pt x="4" y="3"/>
                    <a:pt x="5" y="2"/>
                  </a:cubicBezTo>
                  <a:cubicBezTo>
                    <a:pt x="4" y="1"/>
                    <a:pt x="3" y="0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ubicBezTo>
                    <a:pt x="1" y="3"/>
                    <a:pt x="2" y="4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8" name="Freeform 1726"/>
            <p:cNvSpPr>
              <a:spLocks/>
            </p:cNvSpPr>
            <p:nvPr userDrawn="1"/>
          </p:nvSpPr>
          <p:spPr bwMode="auto">
            <a:xfrm>
              <a:off x="362" y="202"/>
              <a:ext cx="2" cy="4"/>
            </a:xfrm>
            <a:custGeom>
              <a:avLst/>
              <a:gdLst>
                <a:gd name="T0" fmla="*/ 3 w 5"/>
                <a:gd name="T1" fmla="*/ 8 h 8"/>
                <a:gd name="T2" fmla="*/ 3 w 5"/>
                <a:gd name="T3" fmla="*/ 8 h 8"/>
                <a:gd name="T4" fmla="*/ 5 w 5"/>
                <a:gd name="T5" fmla="*/ 4 h 8"/>
                <a:gd name="T6" fmla="*/ 3 w 5"/>
                <a:gd name="T7" fmla="*/ 0 h 8"/>
                <a:gd name="T8" fmla="*/ 0 w 5"/>
                <a:gd name="T9" fmla="*/ 4 h 8"/>
                <a:gd name="T10" fmla="*/ 3 w 5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3" y="8"/>
                  </a:moveTo>
                  <a:lnTo>
                    <a:pt x="3" y="8"/>
                  </a:lnTo>
                  <a:cubicBezTo>
                    <a:pt x="3" y="6"/>
                    <a:pt x="4" y="5"/>
                    <a:pt x="5" y="4"/>
                  </a:cubicBezTo>
                  <a:cubicBezTo>
                    <a:pt x="4" y="3"/>
                    <a:pt x="4" y="2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6"/>
                    <a:pt x="2" y="7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9" name="Freeform 1727"/>
            <p:cNvSpPr>
              <a:spLocks/>
            </p:cNvSpPr>
            <p:nvPr userDrawn="1"/>
          </p:nvSpPr>
          <p:spPr bwMode="auto">
            <a:xfrm>
              <a:off x="363" y="204"/>
              <a:ext cx="2" cy="3"/>
            </a:xfrm>
            <a:custGeom>
              <a:avLst/>
              <a:gdLst>
                <a:gd name="T0" fmla="*/ 2 w 5"/>
                <a:gd name="T1" fmla="*/ 7 h 7"/>
                <a:gd name="T2" fmla="*/ 2 w 5"/>
                <a:gd name="T3" fmla="*/ 7 h 7"/>
                <a:gd name="T4" fmla="*/ 5 w 5"/>
                <a:gd name="T5" fmla="*/ 3 h 7"/>
                <a:gd name="T6" fmla="*/ 3 w 5"/>
                <a:gd name="T7" fmla="*/ 0 h 7"/>
                <a:gd name="T8" fmla="*/ 0 w 5"/>
                <a:gd name="T9" fmla="*/ 4 h 7"/>
                <a:gd name="T10" fmla="*/ 2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2" y="7"/>
                  </a:moveTo>
                  <a:lnTo>
                    <a:pt x="2" y="7"/>
                  </a:lnTo>
                  <a:cubicBezTo>
                    <a:pt x="3" y="6"/>
                    <a:pt x="4" y="5"/>
                    <a:pt x="5" y="3"/>
                  </a:cubicBezTo>
                  <a:cubicBezTo>
                    <a:pt x="4" y="2"/>
                    <a:pt x="3" y="1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5"/>
                    <a:pt x="2" y="6"/>
                    <a:pt x="2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0" name="Freeform 1728"/>
            <p:cNvSpPr>
              <a:spLocks/>
            </p:cNvSpPr>
            <p:nvPr userDrawn="1"/>
          </p:nvSpPr>
          <p:spPr bwMode="auto">
            <a:xfrm>
              <a:off x="364" y="206"/>
              <a:ext cx="3" cy="3"/>
            </a:xfrm>
            <a:custGeom>
              <a:avLst/>
              <a:gdLst>
                <a:gd name="T0" fmla="*/ 2 w 5"/>
                <a:gd name="T1" fmla="*/ 7 h 7"/>
                <a:gd name="T2" fmla="*/ 2 w 5"/>
                <a:gd name="T3" fmla="*/ 7 h 7"/>
                <a:gd name="T4" fmla="*/ 3 w 5"/>
                <a:gd name="T5" fmla="*/ 6 h 7"/>
                <a:gd name="T6" fmla="*/ 2 w 5"/>
                <a:gd name="T7" fmla="*/ 5 h 7"/>
                <a:gd name="T8" fmla="*/ 3 w 5"/>
                <a:gd name="T9" fmla="*/ 5 h 7"/>
                <a:gd name="T10" fmla="*/ 3 w 5"/>
                <a:gd name="T11" fmla="*/ 5 h 7"/>
                <a:gd name="T12" fmla="*/ 5 w 5"/>
                <a:gd name="T13" fmla="*/ 3 h 7"/>
                <a:gd name="T14" fmla="*/ 3 w 5"/>
                <a:gd name="T15" fmla="*/ 0 h 7"/>
                <a:gd name="T16" fmla="*/ 0 w 5"/>
                <a:gd name="T17" fmla="*/ 4 h 7"/>
                <a:gd name="T18" fmla="*/ 2 w 5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7">
                  <a:moveTo>
                    <a:pt x="2" y="7"/>
                  </a:moveTo>
                  <a:lnTo>
                    <a:pt x="2" y="7"/>
                  </a:lnTo>
                  <a:lnTo>
                    <a:pt x="3" y="6"/>
                  </a:lnTo>
                  <a:cubicBezTo>
                    <a:pt x="3" y="6"/>
                    <a:pt x="2" y="6"/>
                    <a:pt x="2" y="5"/>
                  </a:cubicBezTo>
                  <a:lnTo>
                    <a:pt x="3" y="5"/>
                  </a:lnTo>
                  <a:lnTo>
                    <a:pt x="3" y="5"/>
                  </a:lnTo>
                  <a:cubicBezTo>
                    <a:pt x="4" y="4"/>
                    <a:pt x="5" y="4"/>
                    <a:pt x="5" y="3"/>
                  </a:cubicBezTo>
                  <a:cubicBezTo>
                    <a:pt x="4" y="2"/>
                    <a:pt x="3" y="1"/>
                    <a:pt x="3" y="0"/>
                  </a:cubicBezTo>
                  <a:cubicBezTo>
                    <a:pt x="2" y="1"/>
                    <a:pt x="1" y="2"/>
                    <a:pt x="0" y="4"/>
                  </a:cubicBezTo>
                  <a:cubicBezTo>
                    <a:pt x="1" y="5"/>
                    <a:pt x="2" y="6"/>
                    <a:pt x="2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1" name="Freeform 1729"/>
            <p:cNvSpPr>
              <a:spLocks/>
            </p:cNvSpPr>
            <p:nvPr userDrawn="1"/>
          </p:nvSpPr>
          <p:spPr bwMode="auto">
            <a:xfrm>
              <a:off x="366" y="207"/>
              <a:ext cx="2" cy="2"/>
            </a:xfrm>
            <a:custGeom>
              <a:avLst/>
              <a:gdLst>
                <a:gd name="T0" fmla="*/ 0 w 4"/>
                <a:gd name="T1" fmla="*/ 3 h 4"/>
                <a:gd name="T2" fmla="*/ 0 w 4"/>
                <a:gd name="T3" fmla="*/ 3 h 4"/>
                <a:gd name="T4" fmla="*/ 4 w 4"/>
                <a:gd name="T5" fmla="*/ 4 h 4"/>
                <a:gd name="T6" fmla="*/ 4 w 4"/>
                <a:gd name="T7" fmla="*/ 2 h 4"/>
                <a:gd name="T8" fmla="*/ 2 w 4"/>
                <a:gd name="T9" fmla="*/ 0 h 4"/>
                <a:gd name="T10" fmla="*/ 0 w 4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lnTo>
                    <a:pt x="0" y="3"/>
                  </a:lnTo>
                  <a:cubicBezTo>
                    <a:pt x="1" y="3"/>
                    <a:pt x="2" y="3"/>
                    <a:pt x="4" y="4"/>
                  </a:cubicBezTo>
                  <a:lnTo>
                    <a:pt x="4" y="2"/>
                  </a:lnTo>
                  <a:cubicBezTo>
                    <a:pt x="3" y="2"/>
                    <a:pt x="3" y="1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2" name="Rectangle 1730"/>
            <p:cNvSpPr>
              <a:spLocks noChangeArrowheads="1"/>
            </p:cNvSpPr>
            <p:nvPr userDrawn="1"/>
          </p:nvSpPr>
          <p:spPr bwMode="auto">
            <a:xfrm>
              <a:off x="366" y="209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3" name="Freeform 1731"/>
            <p:cNvSpPr>
              <a:spLocks/>
            </p:cNvSpPr>
            <p:nvPr userDrawn="1"/>
          </p:nvSpPr>
          <p:spPr bwMode="auto">
            <a:xfrm>
              <a:off x="368" y="209"/>
              <a:ext cx="1" cy="1"/>
            </a:xfrm>
            <a:custGeom>
              <a:avLst/>
              <a:gdLst>
                <a:gd name="T0" fmla="*/ 0 w 3"/>
                <a:gd name="T1" fmla="*/ 1 h 3"/>
                <a:gd name="T2" fmla="*/ 0 w 3"/>
                <a:gd name="T3" fmla="*/ 1 h 3"/>
                <a:gd name="T4" fmla="*/ 2 w 3"/>
                <a:gd name="T5" fmla="*/ 2 h 3"/>
                <a:gd name="T6" fmla="*/ 3 w 3"/>
                <a:gd name="T7" fmla="*/ 3 h 3"/>
                <a:gd name="T8" fmla="*/ 3 w 3"/>
                <a:gd name="T9" fmla="*/ 2 h 3"/>
                <a:gd name="T10" fmla="*/ 1 w 3"/>
                <a:gd name="T11" fmla="*/ 0 h 3"/>
                <a:gd name="T12" fmla="*/ 0 w 3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2" y="2"/>
                    <a:pt x="2" y="2"/>
                  </a:cubicBezTo>
                  <a:lnTo>
                    <a:pt x="3" y="3"/>
                  </a:lnTo>
                  <a:lnTo>
                    <a:pt x="3" y="2"/>
                  </a:lnTo>
                  <a:cubicBezTo>
                    <a:pt x="3" y="1"/>
                    <a:pt x="2" y="1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4" name="Freeform 1732"/>
            <p:cNvSpPr>
              <a:spLocks/>
            </p:cNvSpPr>
            <p:nvPr userDrawn="1"/>
          </p:nvSpPr>
          <p:spPr bwMode="auto">
            <a:xfrm>
              <a:off x="367" y="210"/>
              <a:ext cx="0" cy="1"/>
            </a:xfrm>
            <a:custGeom>
              <a:avLst/>
              <a:gdLst>
                <a:gd name="T0" fmla="*/ 1 h 1"/>
                <a:gd name="T1" fmla="*/ 1 h 1"/>
                <a:gd name="T2" fmla="*/ 1 h 1"/>
                <a:gd name="T3" fmla="*/ 0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5" name="Freeform 1733"/>
            <p:cNvSpPr>
              <a:spLocks/>
            </p:cNvSpPr>
            <p:nvPr userDrawn="1"/>
          </p:nvSpPr>
          <p:spPr bwMode="auto">
            <a:xfrm>
              <a:off x="366" y="212"/>
              <a:ext cx="1" cy="1"/>
            </a:xfrm>
            <a:custGeom>
              <a:avLst/>
              <a:gdLst>
                <a:gd name="T0" fmla="*/ 2 w 3"/>
                <a:gd name="T1" fmla="*/ 2 h 2"/>
                <a:gd name="T2" fmla="*/ 2 w 3"/>
                <a:gd name="T3" fmla="*/ 2 h 2"/>
                <a:gd name="T4" fmla="*/ 3 w 3"/>
                <a:gd name="T5" fmla="*/ 2 h 2"/>
                <a:gd name="T6" fmla="*/ 0 w 3"/>
                <a:gd name="T7" fmla="*/ 0 h 2"/>
                <a:gd name="T8" fmla="*/ 0 w 3"/>
                <a:gd name="T9" fmla="*/ 0 h 2"/>
                <a:gd name="T10" fmla="*/ 2 w 3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2" y="2"/>
                  </a:moveTo>
                  <a:lnTo>
                    <a:pt x="2" y="2"/>
                  </a:lnTo>
                  <a:cubicBezTo>
                    <a:pt x="2" y="2"/>
                    <a:pt x="3" y="2"/>
                    <a:pt x="3" y="2"/>
                  </a:cubicBezTo>
                  <a:cubicBezTo>
                    <a:pt x="2" y="1"/>
                    <a:pt x="1" y="1"/>
                    <a:pt x="0" y="0"/>
                  </a:cubicBez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6" name="Freeform 1734"/>
            <p:cNvSpPr>
              <a:spLocks/>
            </p:cNvSpPr>
            <p:nvPr userDrawn="1"/>
          </p:nvSpPr>
          <p:spPr bwMode="auto">
            <a:xfrm>
              <a:off x="362" y="206"/>
              <a:ext cx="2" cy="3"/>
            </a:xfrm>
            <a:custGeom>
              <a:avLst/>
              <a:gdLst>
                <a:gd name="T0" fmla="*/ 2 w 4"/>
                <a:gd name="T1" fmla="*/ 6 h 6"/>
                <a:gd name="T2" fmla="*/ 2 w 4"/>
                <a:gd name="T3" fmla="*/ 6 h 6"/>
                <a:gd name="T4" fmla="*/ 4 w 4"/>
                <a:gd name="T5" fmla="*/ 3 h 6"/>
                <a:gd name="T6" fmla="*/ 2 w 4"/>
                <a:gd name="T7" fmla="*/ 0 h 6"/>
                <a:gd name="T8" fmla="*/ 0 w 4"/>
                <a:gd name="T9" fmla="*/ 3 h 6"/>
                <a:gd name="T10" fmla="*/ 2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2" y="6"/>
                  </a:moveTo>
                  <a:lnTo>
                    <a:pt x="2" y="6"/>
                  </a:lnTo>
                  <a:cubicBezTo>
                    <a:pt x="3" y="5"/>
                    <a:pt x="3" y="4"/>
                    <a:pt x="4" y="3"/>
                  </a:cubicBezTo>
                  <a:cubicBezTo>
                    <a:pt x="3" y="2"/>
                    <a:pt x="2" y="1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4"/>
                    <a:pt x="1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7" name="Freeform 1735"/>
            <p:cNvSpPr>
              <a:spLocks/>
            </p:cNvSpPr>
            <p:nvPr userDrawn="1"/>
          </p:nvSpPr>
          <p:spPr bwMode="auto">
            <a:xfrm>
              <a:off x="363" y="208"/>
              <a:ext cx="2" cy="2"/>
            </a:xfrm>
            <a:custGeom>
              <a:avLst/>
              <a:gdLst>
                <a:gd name="T0" fmla="*/ 2 w 4"/>
                <a:gd name="T1" fmla="*/ 6 h 6"/>
                <a:gd name="T2" fmla="*/ 2 w 4"/>
                <a:gd name="T3" fmla="*/ 6 h 6"/>
                <a:gd name="T4" fmla="*/ 4 w 4"/>
                <a:gd name="T5" fmla="*/ 3 h 6"/>
                <a:gd name="T6" fmla="*/ 1 w 4"/>
                <a:gd name="T7" fmla="*/ 0 h 6"/>
                <a:gd name="T8" fmla="*/ 0 w 4"/>
                <a:gd name="T9" fmla="*/ 3 h 6"/>
                <a:gd name="T10" fmla="*/ 2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2" y="6"/>
                  </a:moveTo>
                  <a:lnTo>
                    <a:pt x="2" y="6"/>
                  </a:lnTo>
                  <a:cubicBezTo>
                    <a:pt x="3" y="5"/>
                    <a:pt x="3" y="4"/>
                    <a:pt x="4" y="3"/>
                  </a:cubicBezTo>
                  <a:cubicBezTo>
                    <a:pt x="3" y="2"/>
                    <a:pt x="2" y="1"/>
                    <a:pt x="1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1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8" name="Freeform 1736"/>
            <p:cNvSpPr>
              <a:spLocks/>
            </p:cNvSpPr>
            <p:nvPr userDrawn="1"/>
          </p:nvSpPr>
          <p:spPr bwMode="auto">
            <a:xfrm>
              <a:off x="365" y="209"/>
              <a:ext cx="2" cy="3"/>
            </a:xfrm>
            <a:custGeom>
              <a:avLst/>
              <a:gdLst>
                <a:gd name="T0" fmla="*/ 3 w 4"/>
                <a:gd name="T1" fmla="*/ 6 h 6"/>
                <a:gd name="T2" fmla="*/ 3 w 4"/>
                <a:gd name="T3" fmla="*/ 6 h 6"/>
                <a:gd name="T4" fmla="*/ 3 w 4"/>
                <a:gd name="T5" fmla="*/ 6 h 6"/>
                <a:gd name="T6" fmla="*/ 2 w 4"/>
                <a:gd name="T7" fmla="*/ 4 h 6"/>
                <a:gd name="T8" fmla="*/ 2 w 4"/>
                <a:gd name="T9" fmla="*/ 4 h 6"/>
                <a:gd name="T10" fmla="*/ 4 w 4"/>
                <a:gd name="T11" fmla="*/ 4 h 6"/>
                <a:gd name="T12" fmla="*/ 4 w 4"/>
                <a:gd name="T13" fmla="*/ 3 h 6"/>
                <a:gd name="T14" fmla="*/ 1 w 4"/>
                <a:gd name="T15" fmla="*/ 0 h 6"/>
                <a:gd name="T16" fmla="*/ 0 w 4"/>
                <a:gd name="T17" fmla="*/ 3 h 6"/>
                <a:gd name="T18" fmla="*/ 3 w 4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">
                  <a:moveTo>
                    <a:pt x="3" y="6"/>
                  </a:moveTo>
                  <a:lnTo>
                    <a:pt x="3" y="6"/>
                  </a:lnTo>
                  <a:lnTo>
                    <a:pt x="3" y="6"/>
                  </a:lnTo>
                  <a:cubicBezTo>
                    <a:pt x="2" y="5"/>
                    <a:pt x="2" y="5"/>
                    <a:pt x="2" y="4"/>
                  </a:cubicBezTo>
                  <a:lnTo>
                    <a:pt x="2" y="4"/>
                  </a:lnTo>
                  <a:cubicBezTo>
                    <a:pt x="2" y="4"/>
                    <a:pt x="3" y="4"/>
                    <a:pt x="4" y="4"/>
                  </a:cubicBezTo>
                  <a:lnTo>
                    <a:pt x="4" y="3"/>
                  </a:lnTo>
                  <a:cubicBezTo>
                    <a:pt x="3" y="2"/>
                    <a:pt x="2" y="1"/>
                    <a:pt x="1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9" name="Freeform 1737"/>
            <p:cNvSpPr>
              <a:spLocks/>
            </p:cNvSpPr>
            <p:nvPr userDrawn="1"/>
          </p:nvSpPr>
          <p:spPr bwMode="auto">
            <a:xfrm>
              <a:off x="365" y="212"/>
              <a:ext cx="2" cy="2"/>
            </a:xfrm>
            <a:custGeom>
              <a:avLst/>
              <a:gdLst>
                <a:gd name="T0" fmla="*/ 2 w 4"/>
                <a:gd name="T1" fmla="*/ 0 h 3"/>
                <a:gd name="T2" fmla="*/ 2 w 4"/>
                <a:gd name="T3" fmla="*/ 0 h 3"/>
                <a:gd name="T4" fmla="*/ 0 w 4"/>
                <a:gd name="T5" fmla="*/ 2 h 3"/>
                <a:gd name="T6" fmla="*/ 1 w 4"/>
                <a:gd name="T7" fmla="*/ 3 h 3"/>
                <a:gd name="T8" fmla="*/ 4 w 4"/>
                <a:gd name="T9" fmla="*/ 3 h 3"/>
                <a:gd name="T10" fmla="*/ 4 w 4"/>
                <a:gd name="T11" fmla="*/ 3 h 3"/>
                <a:gd name="T12" fmla="*/ 3 w 4"/>
                <a:gd name="T13" fmla="*/ 1 h 3"/>
                <a:gd name="T14" fmla="*/ 4 w 4"/>
                <a:gd name="T15" fmla="*/ 1 h 3"/>
                <a:gd name="T16" fmla="*/ 2 w 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0" y="2"/>
                  </a:cubicBezTo>
                  <a:lnTo>
                    <a:pt x="1" y="3"/>
                  </a:lnTo>
                  <a:cubicBezTo>
                    <a:pt x="2" y="3"/>
                    <a:pt x="3" y="3"/>
                    <a:pt x="4" y="3"/>
                  </a:cubicBezTo>
                  <a:lnTo>
                    <a:pt x="4" y="3"/>
                  </a:lnTo>
                  <a:cubicBezTo>
                    <a:pt x="4" y="2"/>
                    <a:pt x="3" y="2"/>
                    <a:pt x="3" y="1"/>
                  </a:cubicBezTo>
                  <a:lnTo>
                    <a:pt x="4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0" name="Freeform 1738"/>
            <p:cNvSpPr>
              <a:spLocks/>
            </p:cNvSpPr>
            <p:nvPr userDrawn="1"/>
          </p:nvSpPr>
          <p:spPr bwMode="auto">
            <a:xfrm>
              <a:off x="364" y="211"/>
              <a:ext cx="2" cy="2"/>
            </a:xfrm>
            <a:custGeom>
              <a:avLst/>
              <a:gdLst>
                <a:gd name="T0" fmla="*/ 1 w 4"/>
                <a:gd name="T1" fmla="*/ 0 h 5"/>
                <a:gd name="T2" fmla="*/ 1 w 4"/>
                <a:gd name="T3" fmla="*/ 0 h 5"/>
                <a:gd name="T4" fmla="*/ 0 w 4"/>
                <a:gd name="T5" fmla="*/ 3 h 5"/>
                <a:gd name="T6" fmla="*/ 3 w 4"/>
                <a:gd name="T7" fmla="*/ 5 h 5"/>
                <a:gd name="T8" fmla="*/ 4 w 4"/>
                <a:gd name="T9" fmla="*/ 2 h 5"/>
                <a:gd name="T10" fmla="*/ 1 w 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5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2" y="4"/>
                    <a:pt x="3" y="5"/>
                  </a:cubicBezTo>
                  <a:cubicBezTo>
                    <a:pt x="3" y="4"/>
                    <a:pt x="4" y="3"/>
                    <a:pt x="4" y="2"/>
                  </a:cubicBezTo>
                  <a:cubicBezTo>
                    <a:pt x="3" y="1"/>
                    <a:pt x="2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1" name="Freeform 1739"/>
            <p:cNvSpPr>
              <a:spLocks/>
            </p:cNvSpPr>
            <p:nvPr userDrawn="1"/>
          </p:nvSpPr>
          <p:spPr bwMode="auto">
            <a:xfrm>
              <a:off x="371" y="20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0 w 2"/>
                <a:gd name="T5" fmla="*/ 0 h 2"/>
                <a:gd name="T6" fmla="*/ 1 w 2"/>
                <a:gd name="T7" fmla="*/ 2 h 2"/>
                <a:gd name="T8" fmla="*/ 2 w 2"/>
                <a:gd name="T9" fmla="*/ 2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2"/>
                  </a:lnTo>
                  <a:lnTo>
                    <a:pt x="2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2" name="Freeform 1740"/>
            <p:cNvSpPr>
              <a:spLocks/>
            </p:cNvSpPr>
            <p:nvPr userDrawn="1"/>
          </p:nvSpPr>
          <p:spPr bwMode="auto">
            <a:xfrm>
              <a:off x="371" y="205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0 w 1"/>
                <a:gd name="T5" fmla="*/ 1 h 2"/>
                <a:gd name="T6" fmla="*/ 0 w 1"/>
                <a:gd name="T7" fmla="*/ 2 h 2"/>
                <a:gd name="T8" fmla="*/ 1 w 1"/>
                <a:gd name="T9" fmla="*/ 2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3" name="Freeform 1741"/>
            <p:cNvSpPr>
              <a:spLocks/>
            </p:cNvSpPr>
            <p:nvPr userDrawn="1"/>
          </p:nvSpPr>
          <p:spPr bwMode="auto">
            <a:xfrm>
              <a:off x="371" y="204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0 w 1"/>
                <a:gd name="T5" fmla="*/ 0 h 2"/>
                <a:gd name="T6" fmla="*/ 0 w 1"/>
                <a:gd name="T7" fmla="*/ 2 h 2"/>
                <a:gd name="T8" fmla="*/ 1 w 1"/>
                <a:gd name="T9" fmla="*/ 1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4" name="Freeform 1742"/>
            <p:cNvSpPr>
              <a:spLocks/>
            </p:cNvSpPr>
            <p:nvPr userDrawn="1"/>
          </p:nvSpPr>
          <p:spPr bwMode="auto">
            <a:xfrm>
              <a:off x="371" y="203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0 w 2"/>
                <a:gd name="T5" fmla="*/ 1 h 2"/>
                <a:gd name="T6" fmla="*/ 0 w 2"/>
                <a:gd name="T7" fmla="*/ 2 h 2"/>
                <a:gd name="T8" fmla="*/ 2 w 2"/>
                <a:gd name="T9" fmla="*/ 2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5" name="Freeform 1743"/>
            <p:cNvSpPr>
              <a:spLocks/>
            </p:cNvSpPr>
            <p:nvPr userDrawn="1"/>
          </p:nvSpPr>
          <p:spPr bwMode="auto">
            <a:xfrm>
              <a:off x="371" y="202"/>
              <a:ext cx="1" cy="0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0 w 2"/>
                <a:gd name="T5" fmla="*/ 0 h 1"/>
                <a:gd name="T6" fmla="*/ 0 w 2"/>
                <a:gd name="T7" fmla="*/ 1 h 1"/>
                <a:gd name="T8" fmla="*/ 2 w 2"/>
                <a:gd name="T9" fmla="*/ 1 h 1"/>
                <a:gd name="T10" fmla="*/ 2 w 2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2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6" name="Freeform 1744"/>
            <p:cNvSpPr>
              <a:spLocks/>
            </p:cNvSpPr>
            <p:nvPr userDrawn="1"/>
          </p:nvSpPr>
          <p:spPr bwMode="auto">
            <a:xfrm>
              <a:off x="371" y="200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0 w 2"/>
                <a:gd name="T5" fmla="*/ 0 h 2"/>
                <a:gd name="T6" fmla="*/ 0 w 2"/>
                <a:gd name="T7" fmla="*/ 2 h 2"/>
                <a:gd name="T8" fmla="*/ 2 w 2"/>
                <a:gd name="T9" fmla="*/ 1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7" name="Freeform 1745"/>
            <p:cNvSpPr>
              <a:spLocks/>
            </p:cNvSpPr>
            <p:nvPr userDrawn="1"/>
          </p:nvSpPr>
          <p:spPr bwMode="auto">
            <a:xfrm>
              <a:off x="371" y="199"/>
              <a:ext cx="1" cy="1"/>
            </a:xfrm>
            <a:custGeom>
              <a:avLst/>
              <a:gdLst>
                <a:gd name="T0" fmla="*/ 3 w 3"/>
                <a:gd name="T1" fmla="*/ 0 h 2"/>
                <a:gd name="T2" fmla="*/ 3 w 3"/>
                <a:gd name="T3" fmla="*/ 0 h 2"/>
                <a:gd name="T4" fmla="*/ 0 w 3"/>
                <a:gd name="T5" fmla="*/ 1 h 2"/>
                <a:gd name="T6" fmla="*/ 0 w 3"/>
                <a:gd name="T7" fmla="*/ 2 h 2"/>
                <a:gd name="T8" fmla="*/ 3 w 3"/>
                <a:gd name="T9" fmla="*/ 1 h 2"/>
                <a:gd name="T10" fmla="*/ 3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3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8" name="Freeform 1746"/>
            <p:cNvSpPr>
              <a:spLocks/>
            </p:cNvSpPr>
            <p:nvPr userDrawn="1"/>
          </p:nvSpPr>
          <p:spPr bwMode="auto">
            <a:xfrm>
              <a:off x="366" y="201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9" name="Freeform 1747"/>
            <p:cNvSpPr>
              <a:spLocks/>
            </p:cNvSpPr>
            <p:nvPr userDrawn="1"/>
          </p:nvSpPr>
          <p:spPr bwMode="auto">
            <a:xfrm>
              <a:off x="365" y="203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0" name="Freeform 1748"/>
            <p:cNvSpPr>
              <a:spLocks/>
            </p:cNvSpPr>
            <p:nvPr userDrawn="1"/>
          </p:nvSpPr>
          <p:spPr bwMode="auto">
            <a:xfrm>
              <a:off x="363" y="205"/>
              <a:ext cx="1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0 w 2"/>
                <a:gd name="T5" fmla="*/ 1 h 3"/>
                <a:gd name="T6" fmla="*/ 2 w 2"/>
                <a:gd name="T7" fmla="*/ 3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2" y="3"/>
                  </a:lnTo>
                  <a:cubicBezTo>
                    <a:pt x="1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1" name="Freeform 1749"/>
            <p:cNvSpPr>
              <a:spLocks/>
            </p:cNvSpPr>
            <p:nvPr userDrawn="1"/>
          </p:nvSpPr>
          <p:spPr bwMode="auto">
            <a:xfrm>
              <a:off x="362" y="207"/>
              <a:ext cx="1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2" name="Freeform 1750"/>
            <p:cNvSpPr>
              <a:spLocks/>
            </p:cNvSpPr>
            <p:nvPr userDrawn="1"/>
          </p:nvSpPr>
          <p:spPr bwMode="auto">
            <a:xfrm>
              <a:off x="364" y="207"/>
              <a:ext cx="1" cy="1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3" name="Freeform 1751"/>
            <p:cNvSpPr>
              <a:spLocks/>
            </p:cNvSpPr>
            <p:nvPr userDrawn="1"/>
          </p:nvSpPr>
          <p:spPr bwMode="auto">
            <a:xfrm>
              <a:off x="367" y="206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4" name="Freeform 1752"/>
            <p:cNvSpPr>
              <a:spLocks/>
            </p:cNvSpPr>
            <p:nvPr userDrawn="1"/>
          </p:nvSpPr>
          <p:spPr bwMode="auto">
            <a:xfrm>
              <a:off x="366" y="205"/>
              <a:ext cx="1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1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5" name="Freeform 1753"/>
            <p:cNvSpPr>
              <a:spLocks/>
            </p:cNvSpPr>
            <p:nvPr userDrawn="1"/>
          </p:nvSpPr>
          <p:spPr bwMode="auto">
            <a:xfrm>
              <a:off x="367" y="203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6" name="Freeform 1754"/>
            <p:cNvSpPr>
              <a:spLocks/>
            </p:cNvSpPr>
            <p:nvPr userDrawn="1"/>
          </p:nvSpPr>
          <p:spPr bwMode="auto">
            <a:xfrm>
              <a:off x="365" y="200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7" name="Freeform 1755"/>
            <p:cNvSpPr>
              <a:spLocks/>
            </p:cNvSpPr>
            <p:nvPr userDrawn="1"/>
          </p:nvSpPr>
          <p:spPr bwMode="auto">
            <a:xfrm>
              <a:off x="363" y="201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8" name="Freeform 1756"/>
            <p:cNvSpPr>
              <a:spLocks/>
            </p:cNvSpPr>
            <p:nvPr userDrawn="1"/>
          </p:nvSpPr>
          <p:spPr bwMode="auto">
            <a:xfrm>
              <a:off x="362" y="204"/>
              <a:ext cx="1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1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9" name="Freeform 1757"/>
            <p:cNvSpPr>
              <a:spLocks/>
            </p:cNvSpPr>
            <p:nvPr userDrawn="1"/>
          </p:nvSpPr>
          <p:spPr bwMode="auto">
            <a:xfrm>
              <a:off x="363" y="208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0" name="Freeform 1758"/>
            <p:cNvSpPr>
              <a:spLocks/>
            </p:cNvSpPr>
            <p:nvPr userDrawn="1"/>
          </p:nvSpPr>
          <p:spPr bwMode="auto">
            <a:xfrm>
              <a:off x="364" y="211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1" name="Freeform 1759"/>
            <p:cNvSpPr>
              <a:spLocks/>
            </p:cNvSpPr>
            <p:nvPr userDrawn="1"/>
          </p:nvSpPr>
          <p:spPr bwMode="auto">
            <a:xfrm>
              <a:off x="369" y="208"/>
              <a:ext cx="0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0 w 1"/>
                <a:gd name="T5" fmla="*/ 1 h 2"/>
                <a:gd name="T6" fmla="*/ 1 w 1"/>
                <a:gd name="T7" fmla="*/ 2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2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2" name="Freeform 1760"/>
            <p:cNvSpPr>
              <a:spLocks/>
            </p:cNvSpPr>
            <p:nvPr userDrawn="1"/>
          </p:nvSpPr>
          <p:spPr bwMode="auto">
            <a:xfrm>
              <a:off x="365" y="210"/>
              <a:ext cx="1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3" name="Freeform 1761"/>
            <p:cNvSpPr>
              <a:spLocks/>
            </p:cNvSpPr>
            <p:nvPr userDrawn="1"/>
          </p:nvSpPr>
          <p:spPr bwMode="auto">
            <a:xfrm>
              <a:off x="366" y="214"/>
              <a:ext cx="2" cy="0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3" y="0"/>
                    <a:pt x="1" y="1"/>
                    <a:pt x="0" y="1"/>
                  </a:cubicBezTo>
                  <a:cubicBezTo>
                    <a:pt x="2" y="1"/>
                    <a:pt x="3" y="1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4" name="Freeform 1762"/>
            <p:cNvSpPr>
              <a:spLocks/>
            </p:cNvSpPr>
            <p:nvPr userDrawn="1"/>
          </p:nvSpPr>
          <p:spPr bwMode="auto">
            <a:xfrm>
              <a:off x="366" y="209"/>
              <a:ext cx="4" cy="2"/>
            </a:xfrm>
            <a:custGeom>
              <a:avLst/>
              <a:gdLst>
                <a:gd name="T0" fmla="*/ 9 w 9"/>
                <a:gd name="T1" fmla="*/ 4 h 5"/>
                <a:gd name="T2" fmla="*/ 9 w 9"/>
                <a:gd name="T3" fmla="*/ 4 h 5"/>
                <a:gd name="T4" fmla="*/ 0 w 9"/>
                <a:gd name="T5" fmla="*/ 0 h 5"/>
                <a:gd name="T6" fmla="*/ 4 w 9"/>
                <a:gd name="T7" fmla="*/ 5 h 5"/>
                <a:gd name="T8" fmla="*/ 6 w 9"/>
                <a:gd name="T9" fmla="*/ 5 h 5"/>
                <a:gd name="T10" fmla="*/ 6 w 9"/>
                <a:gd name="T11" fmla="*/ 4 h 5"/>
                <a:gd name="T12" fmla="*/ 6 w 9"/>
                <a:gd name="T13" fmla="*/ 4 h 5"/>
                <a:gd name="T14" fmla="*/ 9 w 9"/>
                <a:gd name="T1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5">
                  <a:moveTo>
                    <a:pt x="9" y="4"/>
                  </a:moveTo>
                  <a:lnTo>
                    <a:pt x="9" y="4"/>
                  </a:lnTo>
                  <a:cubicBezTo>
                    <a:pt x="6" y="2"/>
                    <a:pt x="3" y="1"/>
                    <a:pt x="0" y="0"/>
                  </a:cubicBezTo>
                  <a:cubicBezTo>
                    <a:pt x="1" y="2"/>
                    <a:pt x="3" y="4"/>
                    <a:pt x="4" y="5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6" y="5"/>
                    <a:pt x="6" y="4"/>
                    <a:pt x="6" y="4"/>
                  </a:cubicBezTo>
                  <a:lnTo>
                    <a:pt x="6" y="4"/>
                  </a:lnTo>
                  <a:cubicBezTo>
                    <a:pt x="6" y="4"/>
                    <a:pt x="7" y="4"/>
                    <a:pt x="9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5" name="Freeform 1763"/>
            <p:cNvSpPr>
              <a:spLocks/>
            </p:cNvSpPr>
            <p:nvPr userDrawn="1"/>
          </p:nvSpPr>
          <p:spPr bwMode="auto">
            <a:xfrm>
              <a:off x="372" y="208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2 h 3"/>
                <a:gd name="T10" fmla="*/ 0 w 1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1" y="3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6" name="Freeform 1764"/>
            <p:cNvSpPr>
              <a:spLocks/>
            </p:cNvSpPr>
            <p:nvPr userDrawn="1"/>
          </p:nvSpPr>
          <p:spPr bwMode="auto">
            <a:xfrm>
              <a:off x="370" y="210"/>
              <a:ext cx="1" cy="1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1 w 2"/>
                <a:gd name="T5" fmla="*/ 3 h 4"/>
                <a:gd name="T6" fmla="*/ 2 w 2"/>
                <a:gd name="T7" fmla="*/ 4 h 4"/>
                <a:gd name="T8" fmla="*/ 1 w 2"/>
                <a:gd name="T9" fmla="*/ 1 h 4"/>
                <a:gd name="T10" fmla="*/ 0 w 2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0" y="2"/>
                    <a:pt x="1" y="3"/>
                  </a:cubicBezTo>
                  <a:cubicBezTo>
                    <a:pt x="1" y="3"/>
                    <a:pt x="2" y="4"/>
                    <a:pt x="2" y="4"/>
                  </a:cubicBezTo>
                  <a:cubicBezTo>
                    <a:pt x="2" y="3"/>
                    <a:pt x="1" y="2"/>
                    <a:pt x="1" y="1"/>
                  </a:cubicBezTo>
                  <a:cubicBezTo>
                    <a:pt x="1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7" name="Freeform 1765"/>
            <p:cNvSpPr>
              <a:spLocks/>
            </p:cNvSpPr>
            <p:nvPr userDrawn="1"/>
          </p:nvSpPr>
          <p:spPr bwMode="auto">
            <a:xfrm>
              <a:off x="366" y="211"/>
              <a:ext cx="4" cy="2"/>
            </a:xfrm>
            <a:custGeom>
              <a:avLst/>
              <a:gdLst>
                <a:gd name="T0" fmla="*/ 6 w 9"/>
                <a:gd name="T1" fmla="*/ 1 h 4"/>
                <a:gd name="T2" fmla="*/ 6 w 9"/>
                <a:gd name="T3" fmla="*/ 1 h 4"/>
                <a:gd name="T4" fmla="*/ 0 w 9"/>
                <a:gd name="T5" fmla="*/ 1 h 4"/>
                <a:gd name="T6" fmla="*/ 5 w 9"/>
                <a:gd name="T7" fmla="*/ 4 h 4"/>
                <a:gd name="T8" fmla="*/ 9 w 9"/>
                <a:gd name="T9" fmla="*/ 4 h 4"/>
                <a:gd name="T10" fmla="*/ 6 w 9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4">
                  <a:moveTo>
                    <a:pt x="6" y="1"/>
                  </a:moveTo>
                  <a:lnTo>
                    <a:pt x="6" y="1"/>
                  </a:lnTo>
                  <a:cubicBezTo>
                    <a:pt x="4" y="1"/>
                    <a:pt x="2" y="0"/>
                    <a:pt x="0" y="1"/>
                  </a:cubicBezTo>
                  <a:cubicBezTo>
                    <a:pt x="1" y="2"/>
                    <a:pt x="3" y="3"/>
                    <a:pt x="5" y="4"/>
                  </a:cubicBezTo>
                  <a:cubicBezTo>
                    <a:pt x="6" y="4"/>
                    <a:pt x="7" y="4"/>
                    <a:pt x="9" y="4"/>
                  </a:cubicBezTo>
                  <a:cubicBezTo>
                    <a:pt x="8" y="3"/>
                    <a:pt x="7" y="2"/>
                    <a:pt x="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8" name="Freeform 1766"/>
            <p:cNvSpPr>
              <a:spLocks/>
            </p:cNvSpPr>
            <p:nvPr userDrawn="1"/>
          </p:nvSpPr>
          <p:spPr bwMode="auto">
            <a:xfrm>
              <a:off x="371" y="208"/>
              <a:ext cx="2" cy="5"/>
            </a:xfrm>
            <a:custGeom>
              <a:avLst/>
              <a:gdLst>
                <a:gd name="T0" fmla="*/ 5 w 5"/>
                <a:gd name="T1" fmla="*/ 5 h 11"/>
                <a:gd name="T2" fmla="*/ 5 w 5"/>
                <a:gd name="T3" fmla="*/ 5 h 11"/>
                <a:gd name="T4" fmla="*/ 1 w 5"/>
                <a:gd name="T5" fmla="*/ 0 h 11"/>
                <a:gd name="T6" fmla="*/ 2 w 5"/>
                <a:gd name="T7" fmla="*/ 8 h 11"/>
                <a:gd name="T8" fmla="*/ 5 w 5"/>
                <a:gd name="T9" fmla="*/ 11 h 11"/>
                <a:gd name="T10" fmla="*/ 5 w 5"/>
                <a:gd name="T11" fmla="*/ 6 h 11"/>
                <a:gd name="T12" fmla="*/ 5 w 5"/>
                <a:gd name="T1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1">
                  <a:moveTo>
                    <a:pt x="5" y="5"/>
                  </a:moveTo>
                  <a:lnTo>
                    <a:pt x="5" y="5"/>
                  </a:lnTo>
                  <a:cubicBezTo>
                    <a:pt x="4" y="3"/>
                    <a:pt x="2" y="1"/>
                    <a:pt x="1" y="0"/>
                  </a:cubicBezTo>
                  <a:cubicBezTo>
                    <a:pt x="0" y="3"/>
                    <a:pt x="1" y="5"/>
                    <a:pt x="2" y="8"/>
                  </a:cubicBezTo>
                  <a:cubicBezTo>
                    <a:pt x="4" y="9"/>
                    <a:pt x="5" y="10"/>
                    <a:pt x="5" y="11"/>
                  </a:cubicBezTo>
                  <a:cubicBezTo>
                    <a:pt x="5" y="9"/>
                    <a:pt x="5" y="7"/>
                    <a:pt x="5" y="6"/>
                  </a:cubicBezTo>
                  <a:lnTo>
                    <a:pt x="5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9" name="Freeform 1767"/>
            <p:cNvSpPr>
              <a:spLocks/>
            </p:cNvSpPr>
            <p:nvPr userDrawn="1"/>
          </p:nvSpPr>
          <p:spPr bwMode="auto">
            <a:xfrm>
              <a:off x="367" y="213"/>
              <a:ext cx="5" cy="1"/>
            </a:xfrm>
            <a:custGeom>
              <a:avLst/>
              <a:gdLst>
                <a:gd name="T0" fmla="*/ 0 w 10"/>
                <a:gd name="T1" fmla="*/ 1 h 3"/>
                <a:gd name="T2" fmla="*/ 0 w 10"/>
                <a:gd name="T3" fmla="*/ 1 h 3"/>
                <a:gd name="T4" fmla="*/ 3 w 10"/>
                <a:gd name="T5" fmla="*/ 3 h 3"/>
                <a:gd name="T6" fmla="*/ 10 w 10"/>
                <a:gd name="T7" fmla="*/ 3 h 3"/>
                <a:gd name="T8" fmla="*/ 10 w 10"/>
                <a:gd name="T9" fmla="*/ 3 h 3"/>
                <a:gd name="T10" fmla="*/ 0 w 10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3">
                  <a:moveTo>
                    <a:pt x="0" y="1"/>
                  </a:moveTo>
                  <a:lnTo>
                    <a:pt x="0" y="1"/>
                  </a:lnTo>
                  <a:cubicBezTo>
                    <a:pt x="1" y="2"/>
                    <a:pt x="2" y="3"/>
                    <a:pt x="3" y="3"/>
                  </a:cubicBezTo>
                  <a:cubicBezTo>
                    <a:pt x="5" y="3"/>
                    <a:pt x="7" y="3"/>
                    <a:pt x="10" y="3"/>
                  </a:cubicBezTo>
                  <a:lnTo>
                    <a:pt x="10" y="3"/>
                  </a:lnTo>
                  <a:cubicBezTo>
                    <a:pt x="7" y="1"/>
                    <a:pt x="3" y="0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0" name="Freeform 1768"/>
            <p:cNvSpPr>
              <a:spLocks/>
            </p:cNvSpPr>
            <p:nvPr userDrawn="1"/>
          </p:nvSpPr>
          <p:spPr bwMode="auto">
            <a:xfrm>
              <a:off x="369" y="211"/>
              <a:ext cx="4" cy="3"/>
            </a:xfrm>
            <a:custGeom>
              <a:avLst/>
              <a:gdLst>
                <a:gd name="T0" fmla="*/ 0 w 10"/>
                <a:gd name="T1" fmla="*/ 0 h 7"/>
                <a:gd name="T2" fmla="*/ 0 w 10"/>
                <a:gd name="T3" fmla="*/ 0 h 7"/>
                <a:gd name="T4" fmla="*/ 10 w 10"/>
                <a:gd name="T5" fmla="*/ 7 h 7"/>
                <a:gd name="T6" fmla="*/ 0 w 10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7">
                  <a:moveTo>
                    <a:pt x="0" y="0"/>
                  </a:moveTo>
                  <a:lnTo>
                    <a:pt x="0" y="0"/>
                  </a:lnTo>
                  <a:cubicBezTo>
                    <a:pt x="2" y="3"/>
                    <a:pt x="6" y="6"/>
                    <a:pt x="10" y="7"/>
                  </a:cubicBezTo>
                  <a:cubicBezTo>
                    <a:pt x="8" y="3"/>
                    <a:pt x="4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1" name="Freeform 1769"/>
            <p:cNvSpPr>
              <a:spLocks/>
            </p:cNvSpPr>
            <p:nvPr userDrawn="1"/>
          </p:nvSpPr>
          <p:spPr bwMode="auto">
            <a:xfrm>
              <a:off x="375" y="208"/>
              <a:ext cx="0" cy="1"/>
            </a:xfrm>
            <a:custGeom>
              <a:avLst/>
              <a:gdLst>
                <a:gd name="T0" fmla="*/ 2 h 2"/>
                <a:gd name="T1" fmla="*/ 2 h 2"/>
                <a:gd name="T2" fmla="*/ 0 h 2"/>
                <a:gd name="T3" fmla="*/ 0 h 2"/>
                <a:gd name="T4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2" name="Freeform 1770"/>
            <p:cNvSpPr>
              <a:spLocks/>
            </p:cNvSpPr>
            <p:nvPr userDrawn="1"/>
          </p:nvSpPr>
          <p:spPr bwMode="auto">
            <a:xfrm>
              <a:off x="384" y="208"/>
              <a:ext cx="2" cy="2"/>
            </a:xfrm>
            <a:custGeom>
              <a:avLst/>
              <a:gdLst>
                <a:gd name="T0" fmla="*/ 2 w 3"/>
                <a:gd name="T1" fmla="*/ 2 h 5"/>
                <a:gd name="T2" fmla="*/ 2 w 3"/>
                <a:gd name="T3" fmla="*/ 2 h 5"/>
                <a:gd name="T4" fmla="*/ 3 w 3"/>
                <a:gd name="T5" fmla="*/ 1 h 5"/>
                <a:gd name="T6" fmla="*/ 3 w 3"/>
                <a:gd name="T7" fmla="*/ 0 h 5"/>
                <a:gd name="T8" fmla="*/ 0 w 3"/>
                <a:gd name="T9" fmla="*/ 3 h 5"/>
                <a:gd name="T10" fmla="*/ 1 w 3"/>
                <a:gd name="T11" fmla="*/ 5 h 5"/>
                <a:gd name="T12" fmla="*/ 2 w 3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5">
                  <a:moveTo>
                    <a:pt x="2" y="2"/>
                  </a:moveTo>
                  <a:lnTo>
                    <a:pt x="2" y="2"/>
                  </a:lnTo>
                  <a:cubicBezTo>
                    <a:pt x="3" y="1"/>
                    <a:pt x="3" y="1"/>
                    <a:pt x="3" y="1"/>
                  </a:cubicBezTo>
                  <a:lnTo>
                    <a:pt x="3" y="0"/>
                  </a:ln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1" y="4"/>
                    <a:pt x="1" y="5"/>
                  </a:cubicBezTo>
                  <a:cubicBezTo>
                    <a:pt x="2" y="4"/>
                    <a:pt x="2" y="3"/>
                    <a:pt x="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3" name="Freeform 1771"/>
            <p:cNvSpPr>
              <a:spLocks/>
            </p:cNvSpPr>
            <p:nvPr userDrawn="1"/>
          </p:nvSpPr>
          <p:spPr bwMode="auto">
            <a:xfrm>
              <a:off x="385" y="205"/>
              <a:ext cx="1" cy="2"/>
            </a:xfrm>
            <a:custGeom>
              <a:avLst/>
              <a:gdLst>
                <a:gd name="T0" fmla="*/ 2 w 3"/>
                <a:gd name="T1" fmla="*/ 6 h 6"/>
                <a:gd name="T2" fmla="*/ 2 w 3"/>
                <a:gd name="T3" fmla="*/ 6 h 6"/>
                <a:gd name="T4" fmla="*/ 3 w 3"/>
                <a:gd name="T5" fmla="*/ 2 h 6"/>
                <a:gd name="T6" fmla="*/ 2 w 3"/>
                <a:gd name="T7" fmla="*/ 0 h 6"/>
                <a:gd name="T8" fmla="*/ 0 w 3"/>
                <a:gd name="T9" fmla="*/ 3 h 6"/>
                <a:gd name="T10" fmla="*/ 2 w 3"/>
                <a:gd name="T11" fmla="*/ 6 h 6"/>
                <a:gd name="T12" fmla="*/ 2 w 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2" y="6"/>
                  </a:moveTo>
                  <a:lnTo>
                    <a:pt x="2" y="6"/>
                  </a:lnTo>
                  <a:cubicBezTo>
                    <a:pt x="3" y="5"/>
                    <a:pt x="3" y="3"/>
                    <a:pt x="3" y="2"/>
                  </a:cubicBezTo>
                  <a:lnTo>
                    <a:pt x="2" y="0"/>
                  </a:lnTo>
                  <a:cubicBezTo>
                    <a:pt x="1" y="1"/>
                    <a:pt x="1" y="2"/>
                    <a:pt x="0" y="3"/>
                  </a:cubicBezTo>
                  <a:cubicBezTo>
                    <a:pt x="0" y="4"/>
                    <a:pt x="1" y="5"/>
                    <a:pt x="2" y="6"/>
                  </a:cubicBezTo>
                  <a:lnTo>
                    <a:pt x="2" y="6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4" name="Freeform 1772"/>
            <p:cNvSpPr>
              <a:spLocks/>
            </p:cNvSpPr>
            <p:nvPr userDrawn="1"/>
          </p:nvSpPr>
          <p:spPr bwMode="auto">
            <a:xfrm>
              <a:off x="386" y="204"/>
              <a:ext cx="0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1 w 1"/>
                <a:gd name="T5" fmla="*/ 0 h 2"/>
                <a:gd name="T6" fmla="*/ 0 w 1"/>
                <a:gd name="T7" fmla="*/ 1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cubicBezTo>
                    <a:pt x="1" y="1"/>
                    <a:pt x="1" y="0"/>
                    <a:pt x="1" y="0"/>
                  </a:cubicBezTo>
                  <a:lnTo>
                    <a:pt x="0" y="1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5" name="Freeform 1773"/>
            <p:cNvSpPr>
              <a:spLocks/>
            </p:cNvSpPr>
            <p:nvPr userDrawn="1"/>
          </p:nvSpPr>
          <p:spPr bwMode="auto">
            <a:xfrm>
              <a:off x="385" y="201"/>
              <a:ext cx="1" cy="3"/>
            </a:xfrm>
            <a:custGeom>
              <a:avLst/>
              <a:gdLst>
                <a:gd name="T0" fmla="*/ 3 w 3"/>
                <a:gd name="T1" fmla="*/ 5 h 6"/>
                <a:gd name="T2" fmla="*/ 3 w 3"/>
                <a:gd name="T3" fmla="*/ 5 h 6"/>
                <a:gd name="T4" fmla="*/ 1 w 3"/>
                <a:gd name="T5" fmla="*/ 0 h 6"/>
                <a:gd name="T6" fmla="*/ 0 w 3"/>
                <a:gd name="T7" fmla="*/ 2 h 6"/>
                <a:gd name="T8" fmla="*/ 2 w 3"/>
                <a:gd name="T9" fmla="*/ 6 h 6"/>
                <a:gd name="T10" fmla="*/ 3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5"/>
                  </a:moveTo>
                  <a:lnTo>
                    <a:pt x="3" y="5"/>
                  </a:lnTo>
                  <a:cubicBezTo>
                    <a:pt x="3" y="3"/>
                    <a:pt x="2" y="2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" y="3"/>
                    <a:pt x="1" y="4"/>
                    <a:pt x="2" y="6"/>
                  </a:cubicBezTo>
                  <a:lnTo>
                    <a:pt x="3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6" name="Freeform 1774"/>
            <p:cNvSpPr>
              <a:spLocks/>
            </p:cNvSpPr>
            <p:nvPr userDrawn="1"/>
          </p:nvSpPr>
          <p:spPr bwMode="auto">
            <a:xfrm>
              <a:off x="383" y="200"/>
              <a:ext cx="2" cy="2"/>
            </a:xfrm>
            <a:custGeom>
              <a:avLst/>
              <a:gdLst>
                <a:gd name="T0" fmla="*/ 4 w 4"/>
                <a:gd name="T1" fmla="*/ 3 h 4"/>
                <a:gd name="T2" fmla="*/ 4 w 4"/>
                <a:gd name="T3" fmla="*/ 3 h 4"/>
                <a:gd name="T4" fmla="*/ 4 w 4"/>
                <a:gd name="T5" fmla="*/ 3 h 4"/>
                <a:gd name="T6" fmla="*/ 1 w 4"/>
                <a:gd name="T7" fmla="*/ 0 h 4"/>
                <a:gd name="T8" fmla="*/ 0 w 4"/>
                <a:gd name="T9" fmla="*/ 1 h 4"/>
                <a:gd name="T10" fmla="*/ 3 w 4"/>
                <a:gd name="T11" fmla="*/ 4 h 4"/>
                <a:gd name="T12" fmla="*/ 4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4" y="3"/>
                  </a:moveTo>
                  <a:lnTo>
                    <a:pt x="4" y="3"/>
                  </a:lnTo>
                  <a:lnTo>
                    <a:pt x="4" y="3"/>
                  </a:lnTo>
                  <a:cubicBezTo>
                    <a:pt x="3" y="2"/>
                    <a:pt x="2" y="1"/>
                    <a:pt x="1" y="0"/>
                  </a:cubicBezTo>
                  <a:lnTo>
                    <a:pt x="0" y="1"/>
                  </a:lnTo>
                  <a:cubicBezTo>
                    <a:pt x="2" y="2"/>
                    <a:pt x="3" y="3"/>
                    <a:pt x="3" y="4"/>
                  </a:cubicBezTo>
                  <a:lnTo>
                    <a:pt x="4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7" name="Rectangle 1775"/>
            <p:cNvSpPr>
              <a:spLocks noChangeArrowheads="1"/>
            </p:cNvSpPr>
            <p:nvPr userDrawn="1"/>
          </p:nvSpPr>
          <p:spPr bwMode="auto">
            <a:xfrm>
              <a:off x="383" y="200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8" name="Freeform 1776"/>
            <p:cNvSpPr>
              <a:spLocks/>
            </p:cNvSpPr>
            <p:nvPr userDrawn="1"/>
          </p:nvSpPr>
          <p:spPr bwMode="auto">
            <a:xfrm>
              <a:off x="381" y="199"/>
              <a:ext cx="2" cy="3"/>
            </a:xfrm>
            <a:custGeom>
              <a:avLst/>
              <a:gdLst>
                <a:gd name="T0" fmla="*/ 3 w 5"/>
                <a:gd name="T1" fmla="*/ 1 h 6"/>
                <a:gd name="T2" fmla="*/ 3 w 5"/>
                <a:gd name="T3" fmla="*/ 1 h 6"/>
                <a:gd name="T4" fmla="*/ 2 w 5"/>
                <a:gd name="T5" fmla="*/ 0 h 6"/>
                <a:gd name="T6" fmla="*/ 0 w 5"/>
                <a:gd name="T7" fmla="*/ 3 h 6"/>
                <a:gd name="T8" fmla="*/ 2 w 5"/>
                <a:gd name="T9" fmla="*/ 6 h 6"/>
                <a:gd name="T10" fmla="*/ 5 w 5"/>
                <a:gd name="T11" fmla="*/ 3 h 6"/>
                <a:gd name="T12" fmla="*/ 3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3" y="1"/>
                  </a:moveTo>
                  <a:lnTo>
                    <a:pt x="3" y="1"/>
                  </a:lnTo>
                  <a:cubicBezTo>
                    <a:pt x="3" y="1"/>
                    <a:pt x="2" y="1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1" y="5"/>
                    <a:pt x="2" y="6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4" y="2"/>
                    <a:pt x="4" y="2"/>
                    <a:pt x="3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9" name="Freeform 1777"/>
            <p:cNvSpPr>
              <a:spLocks/>
            </p:cNvSpPr>
            <p:nvPr userDrawn="1"/>
          </p:nvSpPr>
          <p:spPr bwMode="auto">
            <a:xfrm>
              <a:off x="380" y="199"/>
              <a:ext cx="1" cy="1"/>
            </a:xfrm>
            <a:custGeom>
              <a:avLst/>
              <a:gdLst>
                <a:gd name="T0" fmla="*/ 4 w 4"/>
                <a:gd name="T1" fmla="*/ 1 h 4"/>
                <a:gd name="T2" fmla="*/ 4 w 4"/>
                <a:gd name="T3" fmla="*/ 1 h 4"/>
                <a:gd name="T4" fmla="*/ 0 w 4"/>
                <a:gd name="T5" fmla="*/ 0 h 4"/>
                <a:gd name="T6" fmla="*/ 0 w 4"/>
                <a:gd name="T7" fmla="*/ 1 h 4"/>
                <a:gd name="T8" fmla="*/ 2 w 4"/>
                <a:gd name="T9" fmla="*/ 4 h 4"/>
                <a:gd name="T10" fmla="*/ 4 w 4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1"/>
                  </a:moveTo>
                  <a:lnTo>
                    <a:pt x="4" y="1"/>
                  </a:lnTo>
                  <a:cubicBezTo>
                    <a:pt x="3" y="1"/>
                    <a:pt x="1" y="0"/>
                    <a:pt x="0" y="0"/>
                  </a:cubicBezTo>
                  <a:lnTo>
                    <a:pt x="0" y="1"/>
                  </a:lnTo>
                  <a:cubicBezTo>
                    <a:pt x="1" y="2"/>
                    <a:pt x="1" y="3"/>
                    <a:pt x="2" y="4"/>
                  </a:cubicBezTo>
                  <a:cubicBezTo>
                    <a:pt x="3" y="3"/>
                    <a:pt x="4" y="2"/>
                    <a:pt x="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0" name="Freeform 1778"/>
            <p:cNvSpPr>
              <a:spLocks/>
            </p:cNvSpPr>
            <p:nvPr userDrawn="1"/>
          </p:nvSpPr>
          <p:spPr bwMode="auto">
            <a:xfrm>
              <a:off x="379" y="200"/>
              <a:ext cx="1" cy="2"/>
            </a:xfrm>
            <a:custGeom>
              <a:avLst/>
              <a:gdLst>
                <a:gd name="T0" fmla="*/ 1 w 3"/>
                <a:gd name="T1" fmla="*/ 0 h 6"/>
                <a:gd name="T2" fmla="*/ 1 w 3"/>
                <a:gd name="T3" fmla="*/ 0 h 6"/>
                <a:gd name="T4" fmla="*/ 0 w 3"/>
                <a:gd name="T5" fmla="*/ 5 h 6"/>
                <a:gd name="T6" fmla="*/ 0 w 3"/>
                <a:gd name="T7" fmla="*/ 6 h 6"/>
                <a:gd name="T8" fmla="*/ 3 w 3"/>
                <a:gd name="T9" fmla="*/ 2 h 6"/>
                <a:gd name="T10" fmla="*/ 1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1" y="0"/>
                  </a:moveTo>
                  <a:lnTo>
                    <a:pt x="1" y="0"/>
                  </a:lnTo>
                  <a:lnTo>
                    <a:pt x="0" y="5"/>
                  </a:lnTo>
                  <a:lnTo>
                    <a:pt x="0" y="6"/>
                  </a:lnTo>
                  <a:cubicBezTo>
                    <a:pt x="1" y="5"/>
                    <a:pt x="2" y="3"/>
                    <a:pt x="3" y="2"/>
                  </a:cubicBezTo>
                  <a:cubicBezTo>
                    <a:pt x="2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1" name="Freeform 1779"/>
            <p:cNvSpPr>
              <a:spLocks/>
            </p:cNvSpPr>
            <p:nvPr userDrawn="1"/>
          </p:nvSpPr>
          <p:spPr bwMode="auto">
            <a:xfrm>
              <a:off x="379" y="202"/>
              <a:ext cx="0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1 w 1"/>
                <a:gd name="T7" fmla="*/ 0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2" name="Freeform 1780"/>
            <p:cNvSpPr>
              <a:spLocks/>
            </p:cNvSpPr>
            <p:nvPr userDrawn="1"/>
          </p:nvSpPr>
          <p:spPr bwMode="auto">
            <a:xfrm>
              <a:off x="378" y="203"/>
              <a:ext cx="2" cy="2"/>
            </a:xfrm>
            <a:custGeom>
              <a:avLst/>
              <a:gdLst>
                <a:gd name="T0" fmla="*/ 1 w 5"/>
                <a:gd name="T1" fmla="*/ 1 h 6"/>
                <a:gd name="T2" fmla="*/ 1 w 5"/>
                <a:gd name="T3" fmla="*/ 1 h 6"/>
                <a:gd name="T4" fmla="*/ 0 w 5"/>
                <a:gd name="T5" fmla="*/ 3 h 6"/>
                <a:gd name="T6" fmla="*/ 3 w 5"/>
                <a:gd name="T7" fmla="*/ 6 h 6"/>
                <a:gd name="T8" fmla="*/ 5 w 5"/>
                <a:gd name="T9" fmla="*/ 3 h 6"/>
                <a:gd name="T10" fmla="*/ 2 w 5"/>
                <a:gd name="T11" fmla="*/ 0 h 6"/>
                <a:gd name="T12" fmla="*/ 1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1" y="1"/>
                  </a:moveTo>
                  <a:lnTo>
                    <a:pt x="1" y="1"/>
                  </a:lnTo>
                  <a:lnTo>
                    <a:pt x="0" y="3"/>
                  </a:lnTo>
                  <a:cubicBezTo>
                    <a:pt x="1" y="4"/>
                    <a:pt x="2" y="5"/>
                    <a:pt x="3" y="6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4" y="2"/>
                    <a:pt x="3" y="1"/>
                    <a:pt x="2" y="0"/>
                  </a:cubicBezTo>
                  <a:cubicBezTo>
                    <a:pt x="2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3" name="Freeform 1781"/>
            <p:cNvSpPr>
              <a:spLocks/>
            </p:cNvSpPr>
            <p:nvPr userDrawn="1"/>
          </p:nvSpPr>
          <p:spPr bwMode="auto">
            <a:xfrm>
              <a:off x="378" y="205"/>
              <a:ext cx="1" cy="2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0 w 3"/>
                <a:gd name="T5" fmla="*/ 5 h 5"/>
                <a:gd name="T6" fmla="*/ 3 w 3"/>
                <a:gd name="T7" fmla="*/ 2 h 5"/>
                <a:gd name="T8" fmla="*/ 1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lnTo>
                    <a:pt x="0" y="5"/>
                  </a:lnTo>
                  <a:cubicBezTo>
                    <a:pt x="1" y="4"/>
                    <a:pt x="2" y="3"/>
                    <a:pt x="3" y="2"/>
                  </a:cubicBezTo>
                  <a:cubicBezTo>
                    <a:pt x="3" y="1"/>
                    <a:pt x="2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4" name="Freeform 1782"/>
            <p:cNvSpPr>
              <a:spLocks/>
            </p:cNvSpPr>
            <p:nvPr userDrawn="1"/>
          </p:nvSpPr>
          <p:spPr bwMode="auto">
            <a:xfrm>
              <a:off x="377" y="207"/>
              <a:ext cx="2" cy="3"/>
            </a:xfrm>
            <a:custGeom>
              <a:avLst/>
              <a:gdLst>
                <a:gd name="T0" fmla="*/ 1 w 4"/>
                <a:gd name="T1" fmla="*/ 0 h 5"/>
                <a:gd name="T2" fmla="*/ 1 w 4"/>
                <a:gd name="T3" fmla="*/ 0 h 5"/>
                <a:gd name="T4" fmla="*/ 0 w 4"/>
                <a:gd name="T5" fmla="*/ 4 h 5"/>
                <a:gd name="T6" fmla="*/ 1 w 4"/>
                <a:gd name="T7" fmla="*/ 4 h 5"/>
                <a:gd name="T8" fmla="*/ 1 w 4"/>
                <a:gd name="T9" fmla="*/ 4 h 5"/>
                <a:gd name="T10" fmla="*/ 1 w 4"/>
                <a:gd name="T11" fmla="*/ 5 h 5"/>
                <a:gd name="T12" fmla="*/ 4 w 4"/>
                <a:gd name="T13" fmla="*/ 2 h 5"/>
                <a:gd name="T14" fmla="*/ 1 w 4"/>
                <a:gd name="T15" fmla="*/ 0 h 5"/>
                <a:gd name="T16" fmla="*/ 1 w 4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5">
                  <a:moveTo>
                    <a:pt x="1" y="0"/>
                  </a:moveTo>
                  <a:lnTo>
                    <a:pt x="1" y="0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5"/>
                  </a:lnTo>
                  <a:cubicBezTo>
                    <a:pt x="2" y="4"/>
                    <a:pt x="3" y="3"/>
                    <a:pt x="4" y="2"/>
                  </a:cubicBezTo>
                  <a:cubicBezTo>
                    <a:pt x="3" y="1"/>
                    <a:pt x="2" y="0"/>
                    <a:pt x="1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5" name="Freeform 1783"/>
            <p:cNvSpPr>
              <a:spLocks/>
            </p:cNvSpPr>
            <p:nvPr userDrawn="1"/>
          </p:nvSpPr>
          <p:spPr bwMode="auto">
            <a:xfrm>
              <a:off x="378" y="210"/>
              <a:ext cx="0" cy="0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1 h 2"/>
                <a:gd name="T4" fmla="*/ 0 w 1"/>
                <a:gd name="T5" fmla="*/ 0 h 2"/>
                <a:gd name="T6" fmla="*/ 0 w 1"/>
                <a:gd name="T7" fmla="*/ 2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1"/>
                  </a:lnTo>
                  <a:lnTo>
                    <a:pt x="0" y="0"/>
                  </a:lnTo>
                  <a:cubicBezTo>
                    <a:pt x="0" y="1"/>
                    <a:pt x="0" y="1"/>
                    <a:pt x="0" y="2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6" name="Freeform 1784"/>
            <p:cNvSpPr>
              <a:spLocks/>
            </p:cNvSpPr>
            <p:nvPr userDrawn="1"/>
          </p:nvSpPr>
          <p:spPr bwMode="auto">
            <a:xfrm>
              <a:off x="382" y="214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0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1" y="0"/>
                  </a:lnTo>
                  <a:lnTo>
                    <a:pt x="0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7" name="Freeform 1785"/>
            <p:cNvSpPr>
              <a:spLocks/>
            </p:cNvSpPr>
            <p:nvPr userDrawn="1"/>
          </p:nvSpPr>
          <p:spPr bwMode="auto">
            <a:xfrm>
              <a:off x="382" y="213"/>
              <a:ext cx="2" cy="1"/>
            </a:xfrm>
            <a:custGeom>
              <a:avLst/>
              <a:gdLst>
                <a:gd name="T0" fmla="*/ 0 w 4"/>
                <a:gd name="T1" fmla="*/ 2 h 3"/>
                <a:gd name="T2" fmla="*/ 0 w 4"/>
                <a:gd name="T3" fmla="*/ 2 h 3"/>
                <a:gd name="T4" fmla="*/ 1 w 4"/>
                <a:gd name="T5" fmla="*/ 3 h 3"/>
                <a:gd name="T6" fmla="*/ 1 w 4"/>
                <a:gd name="T7" fmla="*/ 3 h 3"/>
                <a:gd name="T8" fmla="*/ 2 w 4"/>
                <a:gd name="T9" fmla="*/ 3 h 3"/>
                <a:gd name="T10" fmla="*/ 4 w 4"/>
                <a:gd name="T11" fmla="*/ 0 h 3"/>
                <a:gd name="T12" fmla="*/ 0 w 4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0" y="2"/>
                  </a:moveTo>
                  <a:lnTo>
                    <a:pt x="0" y="2"/>
                  </a:lnTo>
                  <a:cubicBezTo>
                    <a:pt x="1" y="2"/>
                    <a:pt x="1" y="3"/>
                    <a:pt x="1" y="3"/>
                  </a:cubicBezTo>
                  <a:lnTo>
                    <a:pt x="1" y="3"/>
                  </a:lnTo>
                  <a:lnTo>
                    <a:pt x="2" y="3"/>
                  </a:lnTo>
                  <a:cubicBezTo>
                    <a:pt x="3" y="2"/>
                    <a:pt x="3" y="1"/>
                    <a:pt x="4" y="0"/>
                  </a:cubicBezTo>
                  <a:cubicBezTo>
                    <a:pt x="3" y="0"/>
                    <a:pt x="2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987" name="Freeform 1787"/>
          <p:cNvSpPr>
            <a:spLocks/>
          </p:cNvSpPr>
          <p:nvPr userDrawn="1"/>
        </p:nvSpPr>
        <p:spPr bwMode="auto">
          <a:xfrm>
            <a:off x="608013" y="333375"/>
            <a:ext cx="3175" cy="3175"/>
          </a:xfrm>
          <a:custGeom>
            <a:avLst/>
            <a:gdLst>
              <a:gd name="T0" fmla="*/ 2 w 4"/>
              <a:gd name="T1" fmla="*/ 5 h 6"/>
              <a:gd name="T2" fmla="*/ 2 w 4"/>
              <a:gd name="T3" fmla="*/ 5 h 6"/>
              <a:gd name="T4" fmla="*/ 4 w 4"/>
              <a:gd name="T5" fmla="*/ 2 h 6"/>
              <a:gd name="T6" fmla="*/ 3 w 4"/>
              <a:gd name="T7" fmla="*/ 0 h 6"/>
              <a:gd name="T8" fmla="*/ 0 w 4"/>
              <a:gd name="T9" fmla="*/ 2 h 6"/>
              <a:gd name="T10" fmla="*/ 2 w 4"/>
              <a:gd name="T11" fmla="*/ 6 h 6"/>
              <a:gd name="T12" fmla="*/ 2 w 4"/>
              <a:gd name="T13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6">
                <a:moveTo>
                  <a:pt x="2" y="5"/>
                </a:moveTo>
                <a:lnTo>
                  <a:pt x="2" y="5"/>
                </a:lnTo>
                <a:cubicBezTo>
                  <a:pt x="3" y="4"/>
                  <a:pt x="3" y="3"/>
                  <a:pt x="4" y="2"/>
                </a:cubicBezTo>
                <a:cubicBezTo>
                  <a:pt x="4" y="1"/>
                  <a:pt x="3" y="0"/>
                  <a:pt x="3" y="0"/>
                </a:cubicBezTo>
                <a:cubicBezTo>
                  <a:pt x="2" y="1"/>
                  <a:pt x="1" y="1"/>
                  <a:pt x="0" y="2"/>
                </a:cubicBezTo>
                <a:cubicBezTo>
                  <a:pt x="1" y="3"/>
                  <a:pt x="1" y="4"/>
                  <a:pt x="2" y="6"/>
                </a:cubicBezTo>
                <a:lnTo>
                  <a:pt x="2" y="5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88" name="Freeform 1788"/>
          <p:cNvSpPr>
            <a:spLocks/>
          </p:cNvSpPr>
          <p:nvPr userDrawn="1"/>
        </p:nvSpPr>
        <p:spPr bwMode="auto">
          <a:xfrm>
            <a:off x="596901" y="314325"/>
            <a:ext cx="4763" cy="15875"/>
          </a:xfrm>
          <a:custGeom>
            <a:avLst/>
            <a:gdLst>
              <a:gd name="T0" fmla="*/ 3 w 5"/>
              <a:gd name="T1" fmla="*/ 0 h 22"/>
              <a:gd name="T2" fmla="*/ 3 w 5"/>
              <a:gd name="T3" fmla="*/ 0 h 22"/>
              <a:gd name="T4" fmla="*/ 0 w 5"/>
              <a:gd name="T5" fmla="*/ 22 h 22"/>
              <a:gd name="T6" fmla="*/ 1 w 5"/>
              <a:gd name="T7" fmla="*/ 21 h 22"/>
              <a:gd name="T8" fmla="*/ 1 w 5"/>
              <a:gd name="T9" fmla="*/ 21 h 22"/>
              <a:gd name="T10" fmla="*/ 1 w 5"/>
              <a:gd name="T11" fmla="*/ 22 h 22"/>
              <a:gd name="T12" fmla="*/ 5 w 5"/>
              <a:gd name="T13" fmla="*/ 1 h 22"/>
              <a:gd name="T14" fmla="*/ 3 w 5"/>
              <a:gd name="T15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" h="22">
                <a:moveTo>
                  <a:pt x="3" y="0"/>
                </a:moveTo>
                <a:lnTo>
                  <a:pt x="3" y="0"/>
                </a:lnTo>
                <a:lnTo>
                  <a:pt x="0" y="22"/>
                </a:lnTo>
                <a:cubicBezTo>
                  <a:pt x="0" y="21"/>
                  <a:pt x="1" y="21"/>
                  <a:pt x="1" y="21"/>
                </a:cubicBezTo>
                <a:lnTo>
                  <a:pt x="1" y="21"/>
                </a:lnTo>
                <a:cubicBezTo>
                  <a:pt x="1" y="21"/>
                  <a:pt x="1" y="21"/>
                  <a:pt x="1" y="22"/>
                </a:cubicBezTo>
                <a:lnTo>
                  <a:pt x="5" y="1"/>
                </a:lnTo>
                <a:cubicBezTo>
                  <a:pt x="5" y="0"/>
                  <a:pt x="4" y="0"/>
                  <a:pt x="3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89" name="Freeform 1789"/>
          <p:cNvSpPr>
            <a:spLocks/>
          </p:cNvSpPr>
          <p:nvPr userDrawn="1"/>
        </p:nvSpPr>
        <p:spPr bwMode="auto">
          <a:xfrm>
            <a:off x="603251" y="319088"/>
            <a:ext cx="3175" cy="4763"/>
          </a:xfrm>
          <a:custGeom>
            <a:avLst/>
            <a:gdLst>
              <a:gd name="T0" fmla="*/ 2 w 5"/>
              <a:gd name="T1" fmla="*/ 0 h 6"/>
              <a:gd name="T2" fmla="*/ 2 w 5"/>
              <a:gd name="T3" fmla="*/ 0 h 6"/>
              <a:gd name="T4" fmla="*/ 0 w 5"/>
              <a:gd name="T5" fmla="*/ 3 h 6"/>
              <a:gd name="T6" fmla="*/ 2 w 5"/>
              <a:gd name="T7" fmla="*/ 6 h 6"/>
              <a:gd name="T8" fmla="*/ 5 w 5"/>
              <a:gd name="T9" fmla="*/ 3 h 6"/>
              <a:gd name="T10" fmla="*/ 2 w 5"/>
              <a:gd name="T11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6">
                <a:moveTo>
                  <a:pt x="2" y="0"/>
                </a:moveTo>
                <a:lnTo>
                  <a:pt x="2" y="0"/>
                </a:lnTo>
                <a:cubicBezTo>
                  <a:pt x="1" y="1"/>
                  <a:pt x="0" y="2"/>
                  <a:pt x="0" y="3"/>
                </a:cubicBezTo>
                <a:cubicBezTo>
                  <a:pt x="1" y="4"/>
                  <a:pt x="2" y="5"/>
                  <a:pt x="2" y="6"/>
                </a:cubicBezTo>
                <a:cubicBezTo>
                  <a:pt x="3" y="5"/>
                  <a:pt x="4" y="4"/>
                  <a:pt x="5" y="3"/>
                </a:cubicBezTo>
                <a:cubicBezTo>
                  <a:pt x="4" y="2"/>
                  <a:pt x="3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0" name="Freeform 1790"/>
          <p:cNvSpPr>
            <a:spLocks/>
          </p:cNvSpPr>
          <p:nvPr userDrawn="1"/>
        </p:nvSpPr>
        <p:spPr bwMode="auto">
          <a:xfrm>
            <a:off x="606426" y="317500"/>
            <a:ext cx="3175" cy="6350"/>
          </a:xfrm>
          <a:custGeom>
            <a:avLst/>
            <a:gdLst>
              <a:gd name="T0" fmla="*/ 2 w 5"/>
              <a:gd name="T1" fmla="*/ 7 h 7"/>
              <a:gd name="T2" fmla="*/ 2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4 h 7"/>
              <a:gd name="T10" fmla="*/ 2 w 5"/>
              <a:gd name="T11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7">
                <a:moveTo>
                  <a:pt x="2" y="7"/>
                </a:moveTo>
                <a:lnTo>
                  <a:pt x="2" y="7"/>
                </a:lnTo>
                <a:cubicBezTo>
                  <a:pt x="3" y="6"/>
                  <a:pt x="4" y="5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1" y="1"/>
                  <a:pt x="1" y="3"/>
                  <a:pt x="0" y="4"/>
                </a:cubicBezTo>
                <a:cubicBezTo>
                  <a:pt x="1" y="5"/>
                  <a:pt x="2" y="6"/>
                  <a:pt x="2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1" name="Freeform 1791"/>
          <p:cNvSpPr>
            <a:spLocks/>
          </p:cNvSpPr>
          <p:nvPr userDrawn="1"/>
        </p:nvSpPr>
        <p:spPr bwMode="auto">
          <a:xfrm>
            <a:off x="604838" y="320675"/>
            <a:ext cx="3175" cy="4763"/>
          </a:xfrm>
          <a:custGeom>
            <a:avLst/>
            <a:gdLst>
              <a:gd name="T0" fmla="*/ 2 w 5"/>
              <a:gd name="T1" fmla="*/ 7 h 7"/>
              <a:gd name="T2" fmla="*/ 2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4 h 7"/>
              <a:gd name="T10" fmla="*/ 2 w 5"/>
              <a:gd name="T11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7">
                <a:moveTo>
                  <a:pt x="2" y="7"/>
                </a:moveTo>
                <a:lnTo>
                  <a:pt x="2" y="7"/>
                </a:lnTo>
                <a:cubicBezTo>
                  <a:pt x="3" y="6"/>
                  <a:pt x="4" y="5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2" y="1"/>
                  <a:pt x="1" y="3"/>
                  <a:pt x="0" y="4"/>
                </a:cubicBezTo>
                <a:cubicBezTo>
                  <a:pt x="1" y="5"/>
                  <a:pt x="2" y="6"/>
                  <a:pt x="2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2" name="Freeform 1792"/>
          <p:cNvSpPr>
            <a:spLocks/>
          </p:cNvSpPr>
          <p:nvPr userDrawn="1"/>
        </p:nvSpPr>
        <p:spPr bwMode="auto">
          <a:xfrm>
            <a:off x="603251" y="323850"/>
            <a:ext cx="3175" cy="4763"/>
          </a:xfrm>
          <a:custGeom>
            <a:avLst/>
            <a:gdLst>
              <a:gd name="T0" fmla="*/ 2 w 5"/>
              <a:gd name="T1" fmla="*/ 6 h 6"/>
              <a:gd name="T2" fmla="*/ 2 w 5"/>
              <a:gd name="T3" fmla="*/ 6 h 6"/>
              <a:gd name="T4" fmla="*/ 5 w 5"/>
              <a:gd name="T5" fmla="*/ 3 h 6"/>
              <a:gd name="T6" fmla="*/ 2 w 5"/>
              <a:gd name="T7" fmla="*/ 0 h 6"/>
              <a:gd name="T8" fmla="*/ 0 w 5"/>
              <a:gd name="T9" fmla="*/ 3 h 6"/>
              <a:gd name="T10" fmla="*/ 2 w 5"/>
              <a:gd name="T11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6">
                <a:moveTo>
                  <a:pt x="2" y="6"/>
                </a:moveTo>
                <a:lnTo>
                  <a:pt x="2" y="6"/>
                </a:lnTo>
                <a:cubicBezTo>
                  <a:pt x="3" y="5"/>
                  <a:pt x="4" y="4"/>
                  <a:pt x="5" y="3"/>
                </a:cubicBezTo>
                <a:cubicBezTo>
                  <a:pt x="4" y="2"/>
                  <a:pt x="3" y="1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2" y="5"/>
                  <a:pt x="2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3" name="Freeform 1793"/>
          <p:cNvSpPr>
            <a:spLocks/>
          </p:cNvSpPr>
          <p:nvPr userDrawn="1"/>
        </p:nvSpPr>
        <p:spPr bwMode="auto">
          <a:xfrm>
            <a:off x="600076" y="327025"/>
            <a:ext cx="3175" cy="3175"/>
          </a:xfrm>
          <a:custGeom>
            <a:avLst/>
            <a:gdLst>
              <a:gd name="T0" fmla="*/ 2 w 5"/>
              <a:gd name="T1" fmla="*/ 5 h 5"/>
              <a:gd name="T2" fmla="*/ 2 w 5"/>
              <a:gd name="T3" fmla="*/ 5 h 5"/>
              <a:gd name="T4" fmla="*/ 5 w 5"/>
              <a:gd name="T5" fmla="*/ 3 h 5"/>
              <a:gd name="T6" fmla="*/ 2 w 5"/>
              <a:gd name="T7" fmla="*/ 0 h 5"/>
              <a:gd name="T8" fmla="*/ 0 w 5"/>
              <a:gd name="T9" fmla="*/ 2 h 5"/>
              <a:gd name="T10" fmla="*/ 2 w 5"/>
              <a:gd name="T11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5">
                <a:moveTo>
                  <a:pt x="2" y="5"/>
                </a:moveTo>
                <a:lnTo>
                  <a:pt x="2" y="5"/>
                </a:lnTo>
                <a:cubicBezTo>
                  <a:pt x="3" y="4"/>
                  <a:pt x="4" y="3"/>
                  <a:pt x="5" y="3"/>
                </a:cubicBezTo>
                <a:cubicBezTo>
                  <a:pt x="4" y="2"/>
                  <a:pt x="3" y="1"/>
                  <a:pt x="2" y="0"/>
                </a:cubicBezTo>
                <a:cubicBezTo>
                  <a:pt x="2" y="0"/>
                  <a:pt x="1" y="1"/>
                  <a:pt x="0" y="2"/>
                </a:cubicBezTo>
                <a:cubicBezTo>
                  <a:pt x="1" y="3"/>
                  <a:pt x="2" y="4"/>
                  <a:pt x="2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4" name="Freeform 1794"/>
          <p:cNvSpPr>
            <a:spLocks/>
          </p:cNvSpPr>
          <p:nvPr userDrawn="1"/>
        </p:nvSpPr>
        <p:spPr bwMode="auto">
          <a:xfrm>
            <a:off x="609601" y="320675"/>
            <a:ext cx="3175" cy="6350"/>
          </a:xfrm>
          <a:custGeom>
            <a:avLst/>
            <a:gdLst>
              <a:gd name="T0" fmla="*/ 2 w 5"/>
              <a:gd name="T1" fmla="*/ 8 h 8"/>
              <a:gd name="T2" fmla="*/ 2 w 5"/>
              <a:gd name="T3" fmla="*/ 8 h 8"/>
              <a:gd name="T4" fmla="*/ 5 w 5"/>
              <a:gd name="T5" fmla="*/ 4 h 8"/>
              <a:gd name="T6" fmla="*/ 2 w 5"/>
              <a:gd name="T7" fmla="*/ 0 h 8"/>
              <a:gd name="T8" fmla="*/ 0 w 5"/>
              <a:gd name="T9" fmla="*/ 4 h 8"/>
              <a:gd name="T10" fmla="*/ 2 w 5"/>
              <a:gd name="T11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8">
                <a:moveTo>
                  <a:pt x="2" y="8"/>
                </a:moveTo>
                <a:lnTo>
                  <a:pt x="2" y="8"/>
                </a:lnTo>
                <a:cubicBezTo>
                  <a:pt x="3" y="7"/>
                  <a:pt x="4" y="6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1" y="2"/>
                  <a:pt x="1" y="3"/>
                  <a:pt x="0" y="4"/>
                </a:cubicBezTo>
                <a:cubicBezTo>
                  <a:pt x="1" y="5"/>
                  <a:pt x="2" y="6"/>
                  <a:pt x="2" y="8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5" name="Freeform 1795"/>
          <p:cNvSpPr>
            <a:spLocks/>
          </p:cNvSpPr>
          <p:nvPr userDrawn="1"/>
        </p:nvSpPr>
        <p:spPr bwMode="auto">
          <a:xfrm>
            <a:off x="606426" y="323850"/>
            <a:ext cx="3175" cy="4763"/>
          </a:xfrm>
          <a:custGeom>
            <a:avLst/>
            <a:gdLst>
              <a:gd name="T0" fmla="*/ 3 w 5"/>
              <a:gd name="T1" fmla="*/ 7 h 7"/>
              <a:gd name="T2" fmla="*/ 3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3 h 7"/>
              <a:gd name="T10" fmla="*/ 3 w 5"/>
              <a:gd name="T11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7">
                <a:moveTo>
                  <a:pt x="3" y="7"/>
                </a:moveTo>
                <a:lnTo>
                  <a:pt x="3" y="7"/>
                </a:lnTo>
                <a:cubicBezTo>
                  <a:pt x="3" y="6"/>
                  <a:pt x="4" y="5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5"/>
                  <a:pt x="2" y="6"/>
                  <a:pt x="3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6" name="Freeform 1796"/>
          <p:cNvSpPr>
            <a:spLocks/>
          </p:cNvSpPr>
          <p:nvPr userDrawn="1"/>
        </p:nvSpPr>
        <p:spPr bwMode="auto">
          <a:xfrm>
            <a:off x="604838" y="327025"/>
            <a:ext cx="3175" cy="4763"/>
          </a:xfrm>
          <a:custGeom>
            <a:avLst/>
            <a:gdLst>
              <a:gd name="T0" fmla="*/ 3 w 5"/>
              <a:gd name="T1" fmla="*/ 7 h 7"/>
              <a:gd name="T2" fmla="*/ 3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3 h 7"/>
              <a:gd name="T10" fmla="*/ 2 w 5"/>
              <a:gd name="T11" fmla="*/ 5 h 7"/>
              <a:gd name="T12" fmla="*/ 2 w 5"/>
              <a:gd name="T13" fmla="*/ 5 h 7"/>
              <a:gd name="T14" fmla="*/ 3 w 5"/>
              <a:gd name="T15" fmla="*/ 5 h 7"/>
              <a:gd name="T16" fmla="*/ 2 w 5"/>
              <a:gd name="T17" fmla="*/ 6 h 7"/>
              <a:gd name="T18" fmla="*/ 3 w 5"/>
              <a:gd name="T19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" h="7">
                <a:moveTo>
                  <a:pt x="3" y="7"/>
                </a:moveTo>
                <a:lnTo>
                  <a:pt x="3" y="7"/>
                </a:lnTo>
                <a:cubicBezTo>
                  <a:pt x="4" y="6"/>
                  <a:pt x="4" y="5"/>
                  <a:pt x="5" y="4"/>
                </a:cubicBezTo>
                <a:cubicBezTo>
                  <a:pt x="4" y="2"/>
                  <a:pt x="3" y="1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1" y="4"/>
                  <a:pt x="2" y="5"/>
                </a:cubicBezTo>
                <a:lnTo>
                  <a:pt x="2" y="5"/>
                </a:lnTo>
                <a:lnTo>
                  <a:pt x="3" y="5"/>
                </a:lnTo>
                <a:cubicBezTo>
                  <a:pt x="3" y="6"/>
                  <a:pt x="2" y="6"/>
                  <a:pt x="2" y="6"/>
                </a:cubicBezTo>
                <a:lnTo>
                  <a:pt x="3" y="7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7" name="Freeform 1797"/>
          <p:cNvSpPr>
            <a:spLocks/>
          </p:cNvSpPr>
          <p:nvPr userDrawn="1"/>
        </p:nvSpPr>
        <p:spPr bwMode="auto">
          <a:xfrm>
            <a:off x="603251" y="328613"/>
            <a:ext cx="1588" cy="3175"/>
          </a:xfrm>
          <a:custGeom>
            <a:avLst/>
            <a:gdLst>
              <a:gd name="T0" fmla="*/ 4 w 4"/>
              <a:gd name="T1" fmla="*/ 3 h 4"/>
              <a:gd name="T2" fmla="*/ 4 w 4"/>
              <a:gd name="T3" fmla="*/ 3 h 4"/>
              <a:gd name="T4" fmla="*/ 2 w 4"/>
              <a:gd name="T5" fmla="*/ 0 h 4"/>
              <a:gd name="T6" fmla="*/ 0 w 4"/>
              <a:gd name="T7" fmla="*/ 2 h 4"/>
              <a:gd name="T8" fmla="*/ 0 w 4"/>
              <a:gd name="T9" fmla="*/ 4 h 4"/>
              <a:gd name="T10" fmla="*/ 4 w 4"/>
              <a:gd name="T11" fmla="*/ 3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4">
                <a:moveTo>
                  <a:pt x="4" y="3"/>
                </a:moveTo>
                <a:lnTo>
                  <a:pt x="4" y="3"/>
                </a:lnTo>
                <a:cubicBezTo>
                  <a:pt x="4" y="2"/>
                  <a:pt x="3" y="1"/>
                  <a:pt x="2" y="0"/>
                </a:cubicBezTo>
                <a:cubicBezTo>
                  <a:pt x="1" y="1"/>
                  <a:pt x="1" y="2"/>
                  <a:pt x="0" y="2"/>
                </a:cubicBezTo>
                <a:lnTo>
                  <a:pt x="0" y="4"/>
                </a:lnTo>
                <a:cubicBezTo>
                  <a:pt x="2" y="3"/>
                  <a:pt x="3" y="3"/>
                  <a:pt x="4" y="3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8" name="Rectangle 1798"/>
          <p:cNvSpPr>
            <a:spLocks noChangeArrowheads="1"/>
          </p:cNvSpPr>
          <p:nvPr userDrawn="1"/>
        </p:nvSpPr>
        <p:spPr bwMode="auto">
          <a:xfrm>
            <a:off x="606426" y="331788"/>
            <a:ext cx="1588" cy="1588"/>
          </a:xfrm>
          <a:prstGeom prst="rect">
            <a:avLst/>
          </a:prstGeom>
          <a:solidFill>
            <a:srgbClr val="D5A03C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9" name="Freeform 1799"/>
          <p:cNvSpPr>
            <a:spLocks/>
          </p:cNvSpPr>
          <p:nvPr userDrawn="1"/>
        </p:nvSpPr>
        <p:spPr bwMode="auto">
          <a:xfrm>
            <a:off x="600076" y="331788"/>
            <a:ext cx="3175" cy="1588"/>
          </a:xfrm>
          <a:custGeom>
            <a:avLst/>
            <a:gdLst>
              <a:gd name="T0" fmla="*/ 3 w 3"/>
              <a:gd name="T1" fmla="*/ 1 h 3"/>
              <a:gd name="T2" fmla="*/ 3 w 3"/>
              <a:gd name="T3" fmla="*/ 1 h 3"/>
              <a:gd name="T4" fmla="*/ 2 w 3"/>
              <a:gd name="T5" fmla="*/ 0 h 3"/>
              <a:gd name="T6" fmla="*/ 0 w 3"/>
              <a:gd name="T7" fmla="*/ 2 h 3"/>
              <a:gd name="T8" fmla="*/ 0 w 3"/>
              <a:gd name="T9" fmla="*/ 3 h 3"/>
              <a:gd name="T10" fmla="*/ 1 w 3"/>
              <a:gd name="T11" fmla="*/ 2 h 3"/>
              <a:gd name="T12" fmla="*/ 3 w 3"/>
              <a:gd name="T13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3">
                <a:moveTo>
                  <a:pt x="3" y="1"/>
                </a:moveTo>
                <a:lnTo>
                  <a:pt x="3" y="1"/>
                </a:lnTo>
                <a:lnTo>
                  <a:pt x="2" y="0"/>
                </a:lnTo>
                <a:cubicBezTo>
                  <a:pt x="1" y="1"/>
                  <a:pt x="0" y="1"/>
                  <a:pt x="0" y="2"/>
                </a:cubicBezTo>
                <a:lnTo>
                  <a:pt x="0" y="3"/>
                </a:lnTo>
                <a:lnTo>
                  <a:pt x="1" y="2"/>
                </a:lnTo>
                <a:cubicBezTo>
                  <a:pt x="1" y="2"/>
                  <a:pt x="2" y="1"/>
                  <a:pt x="3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0" name="Freeform 1800"/>
          <p:cNvSpPr>
            <a:spLocks/>
          </p:cNvSpPr>
          <p:nvPr userDrawn="1"/>
        </p:nvSpPr>
        <p:spPr bwMode="auto">
          <a:xfrm>
            <a:off x="603251" y="333375"/>
            <a:ext cx="0" cy="1588"/>
          </a:xfrm>
          <a:custGeom>
            <a:avLst/>
            <a:gdLst>
              <a:gd name="T0" fmla="*/ 1 h 1"/>
              <a:gd name="T1" fmla="*/ 1 h 1"/>
              <a:gd name="T2" fmla="*/ 0 h 1"/>
              <a:gd name="T3" fmla="*/ 1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1" name="Freeform 1801"/>
          <p:cNvSpPr>
            <a:spLocks/>
          </p:cNvSpPr>
          <p:nvPr userDrawn="1"/>
        </p:nvSpPr>
        <p:spPr bwMode="auto">
          <a:xfrm>
            <a:off x="603251" y="336550"/>
            <a:ext cx="1588" cy="1588"/>
          </a:xfrm>
          <a:custGeom>
            <a:avLst/>
            <a:gdLst>
              <a:gd name="T0" fmla="*/ 1 w 3"/>
              <a:gd name="T1" fmla="*/ 2 h 2"/>
              <a:gd name="T2" fmla="*/ 1 w 3"/>
              <a:gd name="T3" fmla="*/ 2 h 2"/>
              <a:gd name="T4" fmla="*/ 3 w 3"/>
              <a:gd name="T5" fmla="*/ 0 h 2"/>
              <a:gd name="T6" fmla="*/ 3 w 3"/>
              <a:gd name="T7" fmla="*/ 0 h 2"/>
              <a:gd name="T8" fmla="*/ 0 w 3"/>
              <a:gd name="T9" fmla="*/ 2 h 2"/>
              <a:gd name="T10" fmla="*/ 1 w 3"/>
              <a:gd name="T11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2">
                <a:moveTo>
                  <a:pt x="1" y="2"/>
                </a:moveTo>
                <a:lnTo>
                  <a:pt x="1" y="2"/>
                </a:lnTo>
                <a:lnTo>
                  <a:pt x="3" y="0"/>
                </a:lnTo>
                <a:lnTo>
                  <a:pt x="3" y="0"/>
                </a:lnTo>
                <a:cubicBezTo>
                  <a:pt x="2" y="1"/>
                  <a:pt x="1" y="1"/>
                  <a:pt x="0" y="2"/>
                </a:cubicBezTo>
                <a:cubicBezTo>
                  <a:pt x="0" y="2"/>
                  <a:pt x="1" y="2"/>
                  <a:pt x="1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2" name="Freeform 1802"/>
          <p:cNvSpPr>
            <a:spLocks/>
          </p:cNvSpPr>
          <p:nvPr userDrawn="1"/>
        </p:nvSpPr>
        <p:spPr bwMode="auto">
          <a:xfrm>
            <a:off x="609601" y="327025"/>
            <a:ext cx="1588" cy="4763"/>
          </a:xfrm>
          <a:custGeom>
            <a:avLst/>
            <a:gdLst>
              <a:gd name="T0" fmla="*/ 2 w 4"/>
              <a:gd name="T1" fmla="*/ 6 h 6"/>
              <a:gd name="T2" fmla="*/ 2 w 4"/>
              <a:gd name="T3" fmla="*/ 6 h 6"/>
              <a:gd name="T4" fmla="*/ 4 w 4"/>
              <a:gd name="T5" fmla="*/ 3 h 6"/>
              <a:gd name="T6" fmla="*/ 2 w 4"/>
              <a:gd name="T7" fmla="*/ 0 h 6"/>
              <a:gd name="T8" fmla="*/ 0 w 4"/>
              <a:gd name="T9" fmla="*/ 3 h 6"/>
              <a:gd name="T10" fmla="*/ 2 w 4"/>
              <a:gd name="T11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6">
                <a:moveTo>
                  <a:pt x="2" y="6"/>
                </a:moveTo>
                <a:lnTo>
                  <a:pt x="2" y="6"/>
                </a:lnTo>
                <a:cubicBezTo>
                  <a:pt x="3" y="5"/>
                  <a:pt x="4" y="4"/>
                  <a:pt x="4" y="3"/>
                </a:cubicBezTo>
                <a:cubicBezTo>
                  <a:pt x="4" y="2"/>
                  <a:pt x="3" y="1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1" y="5"/>
                  <a:pt x="2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3" name="Freeform 1803"/>
          <p:cNvSpPr>
            <a:spLocks/>
          </p:cNvSpPr>
          <p:nvPr userDrawn="1"/>
        </p:nvSpPr>
        <p:spPr bwMode="auto">
          <a:xfrm>
            <a:off x="606426" y="330200"/>
            <a:ext cx="3175" cy="3175"/>
          </a:xfrm>
          <a:custGeom>
            <a:avLst/>
            <a:gdLst>
              <a:gd name="T0" fmla="*/ 2 w 4"/>
              <a:gd name="T1" fmla="*/ 6 h 6"/>
              <a:gd name="T2" fmla="*/ 2 w 4"/>
              <a:gd name="T3" fmla="*/ 6 h 6"/>
              <a:gd name="T4" fmla="*/ 4 w 4"/>
              <a:gd name="T5" fmla="*/ 3 h 6"/>
              <a:gd name="T6" fmla="*/ 3 w 4"/>
              <a:gd name="T7" fmla="*/ 0 h 6"/>
              <a:gd name="T8" fmla="*/ 0 w 4"/>
              <a:gd name="T9" fmla="*/ 3 h 6"/>
              <a:gd name="T10" fmla="*/ 2 w 4"/>
              <a:gd name="T11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6">
                <a:moveTo>
                  <a:pt x="2" y="6"/>
                </a:moveTo>
                <a:lnTo>
                  <a:pt x="2" y="6"/>
                </a:lnTo>
                <a:cubicBezTo>
                  <a:pt x="3" y="5"/>
                  <a:pt x="4" y="4"/>
                  <a:pt x="4" y="3"/>
                </a:cubicBezTo>
                <a:cubicBezTo>
                  <a:pt x="4" y="2"/>
                  <a:pt x="3" y="1"/>
                  <a:pt x="3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1" y="5"/>
                  <a:pt x="2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4" name="Freeform 1804"/>
          <p:cNvSpPr>
            <a:spLocks/>
          </p:cNvSpPr>
          <p:nvPr userDrawn="1"/>
        </p:nvSpPr>
        <p:spPr bwMode="auto">
          <a:xfrm>
            <a:off x="604838" y="331788"/>
            <a:ext cx="3175" cy="4763"/>
          </a:xfrm>
          <a:custGeom>
            <a:avLst/>
            <a:gdLst>
              <a:gd name="T0" fmla="*/ 1 w 4"/>
              <a:gd name="T1" fmla="*/ 6 h 6"/>
              <a:gd name="T2" fmla="*/ 1 w 4"/>
              <a:gd name="T3" fmla="*/ 6 h 6"/>
              <a:gd name="T4" fmla="*/ 4 w 4"/>
              <a:gd name="T5" fmla="*/ 3 h 6"/>
              <a:gd name="T6" fmla="*/ 3 w 4"/>
              <a:gd name="T7" fmla="*/ 0 h 6"/>
              <a:gd name="T8" fmla="*/ 0 w 4"/>
              <a:gd name="T9" fmla="*/ 3 h 6"/>
              <a:gd name="T10" fmla="*/ 0 w 4"/>
              <a:gd name="T11" fmla="*/ 4 h 6"/>
              <a:gd name="T12" fmla="*/ 2 w 4"/>
              <a:gd name="T13" fmla="*/ 4 h 6"/>
              <a:gd name="T14" fmla="*/ 2 w 4"/>
              <a:gd name="T15" fmla="*/ 4 h 6"/>
              <a:gd name="T16" fmla="*/ 1 w 4"/>
              <a:gd name="T17" fmla="*/ 6 h 6"/>
              <a:gd name="T18" fmla="*/ 1 w 4"/>
              <a:gd name="T19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" h="6">
                <a:moveTo>
                  <a:pt x="1" y="6"/>
                </a:moveTo>
                <a:lnTo>
                  <a:pt x="1" y="6"/>
                </a:lnTo>
                <a:cubicBezTo>
                  <a:pt x="2" y="5"/>
                  <a:pt x="3" y="4"/>
                  <a:pt x="4" y="3"/>
                </a:cubicBezTo>
                <a:cubicBezTo>
                  <a:pt x="4" y="2"/>
                  <a:pt x="3" y="1"/>
                  <a:pt x="3" y="0"/>
                </a:cubicBezTo>
                <a:cubicBezTo>
                  <a:pt x="2" y="1"/>
                  <a:pt x="1" y="2"/>
                  <a:pt x="0" y="3"/>
                </a:cubicBezTo>
                <a:lnTo>
                  <a:pt x="0" y="4"/>
                </a:lnTo>
                <a:cubicBezTo>
                  <a:pt x="1" y="4"/>
                  <a:pt x="2" y="4"/>
                  <a:pt x="2" y="4"/>
                </a:cubicBezTo>
                <a:lnTo>
                  <a:pt x="2" y="4"/>
                </a:lnTo>
                <a:cubicBezTo>
                  <a:pt x="2" y="5"/>
                  <a:pt x="2" y="5"/>
                  <a:pt x="1" y="6"/>
                </a:cubicBezTo>
                <a:lnTo>
                  <a:pt x="1" y="6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5" name="Freeform 1805"/>
          <p:cNvSpPr>
            <a:spLocks/>
          </p:cNvSpPr>
          <p:nvPr userDrawn="1"/>
        </p:nvSpPr>
        <p:spPr bwMode="auto">
          <a:xfrm>
            <a:off x="603251" y="336550"/>
            <a:ext cx="3175" cy="3175"/>
          </a:xfrm>
          <a:custGeom>
            <a:avLst/>
            <a:gdLst>
              <a:gd name="T0" fmla="*/ 2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1 w 4"/>
              <a:gd name="T7" fmla="*/ 1 h 3"/>
              <a:gd name="T8" fmla="*/ 0 w 4"/>
              <a:gd name="T9" fmla="*/ 3 h 3"/>
              <a:gd name="T10" fmla="*/ 0 w 4"/>
              <a:gd name="T11" fmla="*/ 3 h 3"/>
              <a:gd name="T12" fmla="*/ 3 w 4"/>
              <a:gd name="T13" fmla="*/ 3 h 3"/>
              <a:gd name="T14" fmla="*/ 4 w 4"/>
              <a:gd name="T15" fmla="*/ 2 h 3"/>
              <a:gd name="T16" fmla="*/ 2 w 4"/>
              <a:gd name="T17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" h="3">
                <a:moveTo>
                  <a:pt x="2" y="0"/>
                </a:moveTo>
                <a:lnTo>
                  <a:pt x="2" y="0"/>
                </a:lnTo>
                <a:lnTo>
                  <a:pt x="0" y="1"/>
                </a:lnTo>
                <a:lnTo>
                  <a:pt x="1" y="1"/>
                </a:lnTo>
                <a:cubicBezTo>
                  <a:pt x="1" y="2"/>
                  <a:pt x="0" y="2"/>
                  <a:pt x="0" y="3"/>
                </a:cubicBezTo>
                <a:lnTo>
                  <a:pt x="0" y="3"/>
                </a:lnTo>
                <a:cubicBezTo>
                  <a:pt x="1" y="3"/>
                  <a:pt x="2" y="3"/>
                  <a:pt x="3" y="3"/>
                </a:cubicBezTo>
                <a:lnTo>
                  <a:pt x="4" y="2"/>
                </a:lnTo>
                <a:cubicBezTo>
                  <a:pt x="3" y="2"/>
                  <a:pt x="3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6" name="Freeform 1806"/>
          <p:cNvSpPr>
            <a:spLocks/>
          </p:cNvSpPr>
          <p:nvPr userDrawn="1"/>
        </p:nvSpPr>
        <p:spPr bwMode="auto">
          <a:xfrm>
            <a:off x="606426" y="334963"/>
            <a:ext cx="3175" cy="3175"/>
          </a:xfrm>
          <a:custGeom>
            <a:avLst/>
            <a:gdLst>
              <a:gd name="T0" fmla="*/ 3 w 4"/>
              <a:gd name="T1" fmla="*/ 0 h 5"/>
              <a:gd name="T2" fmla="*/ 3 w 4"/>
              <a:gd name="T3" fmla="*/ 0 h 5"/>
              <a:gd name="T4" fmla="*/ 0 w 4"/>
              <a:gd name="T5" fmla="*/ 2 h 5"/>
              <a:gd name="T6" fmla="*/ 1 w 4"/>
              <a:gd name="T7" fmla="*/ 5 h 5"/>
              <a:gd name="T8" fmla="*/ 4 w 4"/>
              <a:gd name="T9" fmla="*/ 3 h 5"/>
              <a:gd name="T10" fmla="*/ 3 w 4"/>
              <a:gd name="T11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5">
                <a:moveTo>
                  <a:pt x="3" y="0"/>
                </a:moveTo>
                <a:lnTo>
                  <a:pt x="3" y="0"/>
                </a:lnTo>
                <a:cubicBezTo>
                  <a:pt x="2" y="1"/>
                  <a:pt x="1" y="1"/>
                  <a:pt x="0" y="2"/>
                </a:cubicBezTo>
                <a:cubicBezTo>
                  <a:pt x="0" y="3"/>
                  <a:pt x="1" y="4"/>
                  <a:pt x="1" y="5"/>
                </a:cubicBezTo>
                <a:cubicBezTo>
                  <a:pt x="2" y="4"/>
                  <a:pt x="4" y="4"/>
                  <a:pt x="4" y="3"/>
                </a:cubicBezTo>
                <a:cubicBezTo>
                  <a:pt x="4" y="2"/>
                  <a:pt x="3" y="1"/>
                  <a:pt x="3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7" name="Freeform 1807"/>
          <p:cNvSpPr>
            <a:spLocks/>
          </p:cNvSpPr>
          <p:nvPr userDrawn="1"/>
        </p:nvSpPr>
        <p:spPr bwMode="auto">
          <a:xfrm>
            <a:off x="595313" y="327025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2 h 2"/>
              <a:gd name="T6" fmla="*/ 1 w 2"/>
              <a:gd name="T7" fmla="*/ 2 h 2"/>
              <a:gd name="T8" fmla="*/ 2 w 2"/>
              <a:gd name="T9" fmla="*/ 0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lnTo>
                  <a:pt x="0" y="2"/>
                </a:lnTo>
                <a:lnTo>
                  <a:pt x="1" y="2"/>
                </a:lnTo>
                <a:lnTo>
                  <a:pt x="2" y="0"/>
                </a:lnTo>
                <a:lnTo>
                  <a:pt x="1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8" name="Freeform 1808"/>
          <p:cNvSpPr>
            <a:spLocks/>
          </p:cNvSpPr>
          <p:nvPr userDrawn="1"/>
        </p:nvSpPr>
        <p:spPr bwMode="auto">
          <a:xfrm>
            <a:off x="595313" y="325438"/>
            <a:ext cx="1588" cy="1588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2 h 2"/>
              <a:gd name="T6" fmla="*/ 1 w 1"/>
              <a:gd name="T7" fmla="*/ 2 h 2"/>
              <a:gd name="T8" fmla="*/ 1 w 1"/>
              <a:gd name="T9" fmla="*/ 1 h 2"/>
              <a:gd name="T10" fmla="*/ 0 w 1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1" y="2"/>
                </a:ln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9" name="Freeform 1809"/>
          <p:cNvSpPr>
            <a:spLocks/>
          </p:cNvSpPr>
          <p:nvPr userDrawn="1"/>
        </p:nvSpPr>
        <p:spPr bwMode="auto">
          <a:xfrm>
            <a:off x="595313" y="323850"/>
            <a:ext cx="1588" cy="1588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1 h 2"/>
              <a:gd name="T6" fmla="*/ 1 w 1"/>
              <a:gd name="T7" fmla="*/ 2 h 2"/>
              <a:gd name="T8" fmla="*/ 1 w 1"/>
              <a:gd name="T9" fmla="*/ 0 h 2"/>
              <a:gd name="T10" fmla="*/ 0 w 1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1" y="2"/>
                </a:lnTo>
                <a:lnTo>
                  <a:pt x="1" y="0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0" name="Freeform 1810"/>
          <p:cNvSpPr>
            <a:spLocks/>
          </p:cNvSpPr>
          <p:nvPr userDrawn="1"/>
        </p:nvSpPr>
        <p:spPr bwMode="auto">
          <a:xfrm>
            <a:off x="595313" y="322263"/>
            <a:ext cx="1588" cy="1588"/>
          </a:xfrm>
          <a:custGeom>
            <a:avLst/>
            <a:gdLst>
              <a:gd name="T0" fmla="*/ 0 w 2"/>
              <a:gd name="T1" fmla="*/ 0 h 2"/>
              <a:gd name="T2" fmla="*/ 0 w 2"/>
              <a:gd name="T3" fmla="*/ 0 h 2"/>
              <a:gd name="T4" fmla="*/ 0 w 2"/>
              <a:gd name="T5" fmla="*/ 2 h 2"/>
              <a:gd name="T6" fmla="*/ 2 w 2"/>
              <a:gd name="T7" fmla="*/ 2 h 2"/>
              <a:gd name="T8" fmla="*/ 2 w 2"/>
              <a:gd name="T9" fmla="*/ 1 h 2"/>
              <a:gd name="T10" fmla="*/ 0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1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1" name="Freeform 1811"/>
          <p:cNvSpPr>
            <a:spLocks/>
          </p:cNvSpPr>
          <p:nvPr userDrawn="1"/>
        </p:nvSpPr>
        <p:spPr bwMode="auto">
          <a:xfrm>
            <a:off x="595313" y="320675"/>
            <a:ext cx="1588" cy="0"/>
          </a:xfrm>
          <a:custGeom>
            <a:avLst/>
            <a:gdLst>
              <a:gd name="T0" fmla="*/ 0 w 2"/>
              <a:gd name="T1" fmla="*/ 0 h 1"/>
              <a:gd name="T2" fmla="*/ 0 w 2"/>
              <a:gd name="T3" fmla="*/ 0 h 1"/>
              <a:gd name="T4" fmla="*/ 0 w 2"/>
              <a:gd name="T5" fmla="*/ 1 h 1"/>
              <a:gd name="T6" fmla="*/ 2 w 2"/>
              <a:gd name="T7" fmla="*/ 1 h 1"/>
              <a:gd name="T8" fmla="*/ 2 w 2"/>
              <a:gd name="T9" fmla="*/ 0 h 1"/>
              <a:gd name="T10" fmla="*/ 0 w 2"/>
              <a:gd name="T11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1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2" y="1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2" name="Freeform 1812"/>
          <p:cNvSpPr>
            <a:spLocks/>
          </p:cNvSpPr>
          <p:nvPr userDrawn="1"/>
        </p:nvSpPr>
        <p:spPr bwMode="auto">
          <a:xfrm>
            <a:off x="595313" y="317500"/>
            <a:ext cx="1588" cy="1588"/>
          </a:xfrm>
          <a:custGeom>
            <a:avLst/>
            <a:gdLst>
              <a:gd name="T0" fmla="*/ 0 w 2"/>
              <a:gd name="T1" fmla="*/ 0 h 2"/>
              <a:gd name="T2" fmla="*/ 0 w 2"/>
              <a:gd name="T3" fmla="*/ 0 h 2"/>
              <a:gd name="T4" fmla="*/ 0 w 2"/>
              <a:gd name="T5" fmla="*/ 1 h 2"/>
              <a:gd name="T6" fmla="*/ 2 w 2"/>
              <a:gd name="T7" fmla="*/ 2 h 2"/>
              <a:gd name="T8" fmla="*/ 2 w 2"/>
              <a:gd name="T9" fmla="*/ 0 h 2"/>
              <a:gd name="T10" fmla="*/ 0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3" name="Freeform 1813"/>
          <p:cNvSpPr>
            <a:spLocks/>
          </p:cNvSpPr>
          <p:nvPr userDrawn="1"/>
        </p:nvSpPr>
        <p:spPr bwMode="auto">
          <a:xfrm>
            <a:off x="595313" y="315913"/>
            <a:ext cx="3175" cy="1588"/>
          </a:xfrm>
          <a:custGeom>
            <a:avLst/>
            <a:gdLst>
              <a:gd name="T0" fmla="*/ 0 w 3"/>
              <a:gd name="T1" fmla="*/ 0 h 2"/>
              <a:gd name="T2" fmla="*/ 0 w 3"/>
              <a:gd name="T3" fmla="*/ 0 h 2"/>
              <a:gd name="T4" fmla="*/ 0 w 3"/>
              <a:gd name="T5" fmla="*/ 1 h 2"/>
              <a:gd name="T6" fmla="*/ 3 w 3"/>
              <a:gd name="T7" fmla="*/ 2 h 2"/>
              <a:gd name="T8" fmla="*/ 3 w 3"/>
              <a:gd name="T9" fmla="*/ 1 h 2"/>
              <a:gd name="T10" fmla="*/ 0 w 3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2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3" y="2"/>
                </a:lnTo>
                <a:lnTo>
                  <a:pt x="3" y="1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4" name="Freeform 1814"/>
          <p:cNvSpPr>
            <a:spLocks/>
          </p:cNvSpPr>
          <p:nvPr userDrawn="1"/>
        </p:nvSpPr>
        <p:spPr bwMode="auto">
          <a:xfrm>
            <a:off x="604838" y="319088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5" name="Freeform 1815"/>
          <p:cNvSpPr>
            <a:spLocks/>
          </p:cNvSpPr>
          <p:nvPr userDrawn="1"/>
        </p:nvSpPr>
        <p:spPr bwMode="auto">
          <a:xfrm>
            <a:off x="606426" y="322263"/>
            <a:ext cx="1588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6" name="Freeform 1816"/>
          <p:cNvSpPr>
            <a:spLocks/>
          </p:cNvSpPr>
          <p:nvPr userDrawn="1"/>
        </p:nvSpPr>
        <p:spPr bwMode="auto">
          <a:xfrm>
            <a:off x="609601" y="325438"/>
            <a:ext cx="0" cy="3175"/>
          </a:xfrm>
          <a:custGeom>
            <a:avLst/>
            <a:gdLst>
              <a:gd name="T0" fmla="*/ 0 w 2"/>
              <a:gd name="T1" fmla="*/ 0 h 3"/>
              <a:gd name="T2" fmla="*/ 0 w 2"/>
              <a:gd name="T3" fmla="*/ 0 h 3"/>
              <a:gd name="T4" fmla="*/ 0 w 2"/>
              <a:gd name="T5" fmla="*/ 3 h 3"/>
              <a:gd name="T6" fmla="*/ 2 w 2"/>
              <a:gd name="T7" fmla="*/ 1 h 3"/>
              <a:gd name="T8" fmla="*/ 0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0" y="0"/>
                </a:moveTo>
                <a:lnTo>
                  <a:pt x="0" y="0"/>
                </a:lnTo>
                <a:cubicBezTo>
                  <a:pt x="1" y="0"/>
                  <a:pt x="1" y="1"/>
                  <a:pt x="0" y="3"/>
                </a:cubicBezTo>
                <a:lnTo>
                  <a:pt x="2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7" name="Freeform 1817"/>
          <p:cNvSpPr>
            <a:spLocks/>
          </p:cNvSpPr>
          <p:nvPr userDrawn="1"/>
        </p:nvSpPr>
        <p:spPr bwMode="auto">
          <a:xfrm>
            <a:off x="611188" y="328613"/>
            <a:ext cx="0" cy="158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0" y="1"/>
                  <a:pt x="0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8" name="Freeform 1818"/>
          <p:cNvSpPr>
            <a:spLocks/>
          </p:cNvSpPr>
          <p:nvPr userDrawn="1"/>
        </p:nvSpPr>
        <p:spPr bwMode="auto">
          <a:xfrm>
            <a:off x="606426" y="328613"/>
            <a:ext cx="1588" cy="1588"/>
          </a:xfrm>
          <a:custGeom>
            <a:avLst/>
            <a:gdLst>
              <a:gd name="T0" fmla="*/ 0 w 2"/>
              <a:gd name="T1" fmla="*/ 0 h 3"/>
              <a:gd name="T2" fmla="*/ 0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0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2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9" name="Freeform 1819"/>
          <p:cNvSpPr>
            <a:spLocks/>
          </p:cNvSpPr>
          <p:nvPr userDrawn="1"/>
        </p:nvSpPr>
        <p:spPr bwMode="auto">
          <a:xfrm>
            <a:off x="603251" y="327025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0" name="Freeform 1820"/>
          <p:cNvSpPr>
            <a:spLocks/>
          </p:cNvSpPr>
          <p:nvPr userDrawn="1"/>
        </p:nvSpPr>
        <p:spPr bwMode="auto">
          <a:xfrm>
            <a:off x="604838" y="325438"/>
            <a:ext cx="0" cy="158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1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1" name="Freeform 1821"/>
          <p:cNvSpPr>
            <a:spLocks/>
          </p:cNvSpPr>
          <p:nvPr userDrawn="1"/>
        </p:nvSpPr>
        <p:spPr bwMode="auto">
          <a:xfrm>
            <a:off x="603251" y="322263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2" name="Freeform 1822"/>
          <p:cNvSpPr>
            <a:spLocks/>
          </p:cNvSpPr>
          <p:nvPr userDrawn="1"/>
        </p:nvSpPr>
        <p:spPr bwMode="auto">
          <a:xfrm>
            <a:off x="606426" y="317500"/>
            <a:ext cx="1588" cy="158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0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3" name="Freeform 1823"/>
          <p:cNvSpPr>
            <a:spLocks/>
          </p:cNvSpPr>
          <p:nvPr userDrawn="1"/>
        </p:nvSpPr>
        <p:spPr bwMode="auto">
          <a:xfrm>
            <a:off x="609601" y="319088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4" name="Freeform 1824"/>
          <p:cNvSpPr>
            <a:spLocks/>
          </p:cNvSpPr>
          <p:nvPr userDrawn="1"/>
        </p:nvSpPr>
        <p:spPr bwMode="auto">
          <a:xfrm>
            <a:off x="611188" y="323850"/>
            <a:ext cx="0" cy="158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1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5" name="Freeform 1825"/>
          <p:cNvSpPr>
            <a:spLocks/>
          </p:cNvSpPr>
          <p:nvPr userDrawn="1"/>
        </p:nvSpPr>
        <p:spPr bwMode="auto">
          <a:xfrm>
            <a:off x="608013" y="330200"/>
            <a:ext cx="1588" cy="3175"/>
          </a:xfrm>
          <a:custGeom>
            <a:avLst/>
            <a:gdLst>
              <a:gd name="T0" fmla="*/ 1 w 2"/>
              <a:gd name="T1" fmla="*/ 0 h 3"/>
              <a:gd name="T2" fmla="*/ 1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1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1" y="0"/>
                </a:moveTo>
                <a:lnTo>
                  <a:pt x="1" y="0"/>
                </a:lnTo>
                <a:cubicBezTo>
                  <a:pt x="1" y="2"/>
                  <a:pt x="1" y="2"/>
                  <a:pt x="0" y="3"/>
                </a:cubicBezTo>
                <a:lnTo>
                  <a:pt x="2" y="2"/>
                </a:ln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6" name="Freeform 1826"/>
          <p:cNvSpPr>
            <a:spLocks/>
          </p:cNvSpPr>
          <p:nvPr userDrawn="1"/>
        </p:nvSpPr>
        <p:spPr bwMode="auto">
          <a:xfrm>
            <a:off x="608013" y="334963"/>
            <a:ext cx="1588" cy="3175"/>
          </a:xfrm>
          <a:custGeom>
            <a:avLst/>
            <a:gdLst>
              <a:gd name="T0" fmla="*/ 1 w 2"/>
              <a:gd name="T1" fmla="*/ 0 h 3"/>
              <a:gd name="T2" fmla="*/ 1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1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1" y="0"/>
                </a:moveTo>
                <a:lnTo>
                  <a:pt x="1" y="0"/>
                </a:lnTo>
                <a:cubicBezTo>
                  <a:pt x="1" y="1"/>
                  <a:pt x="1" y="2"/>
                  <a:pt x="0" y="3"/>
                </a:cubicBezTo>
                <a:lnTo>
                  <a:pt x="2" y="2"/>
                </a:ln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7" name="Freeform 1827"/>
          <p:cNvSpPr>
            <a:spLocks/>
          </p:cNvSpPr>
          <p:nvPr userDrawn="1"/>
        </p:nvSpPr>
        <p:spPr bwMode="auto">
          <a:xfrm>
            <a:off x="600076" y="330200"/>
            <a:ext cx="1588" cy="1588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2 h 2"/>
              <a:gd name="T6" fmla="*/ 1 w 1"/>
              <a:gd name="T7" fmla="*/ 1 h 2"/>
              <a:gd name="T8" fmla="*/ 0 w 1"/>
              <a:gd name="T9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2"/>
                </a:cubicBez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8" name="Freeform 1828"/>
          <p:cNvSpPr>
            <a:spLocks/>
          </p:cNvSpPr>
          <p:nvPr userDrawn="1"/>
        </p:nvSpPr>
        <p:spPr bwMode="auto">
          <a:xfrm>
            <a:off x="606426" y="333375"/>
            <a:ext cx="1588" cy="1588"/>
          </a:xfrm>
          <a:custGeom>
            <a:avLst/>
            <a:gdLst>
              <a:gd name="T0" fmla="*/ 1 w 2"/>
              <a:gd name="T1" fmla="*/ 0 h 3"/>
              <a:gd name="T2" fmla="*/ 1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1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1" y="0"/>
                </a:moveTo>
                <a:lnTo>
                  <a:pt x="1" y="0"/>
                </a:lnTo>
                <a:cubicBezTo>
                  <a:pt x="1" y="2"/>
                  <a:pt x="1" y="2"/>
                  <a:pt x="0" y="3"/>
                </a:cubicBezTo>
                <a:lnTo>
                  <a:pt x="2" y="2"/>
                </a:ln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9" name="Freeform 1829"/>
          <p:cNvSpPr>
            <a:spLocks/>
          </p:cNvSpPr>
          <p:nvPr userDrawn="1"/>
        </p:nvSpPr>
        <p:spPr bwMode="auto">
          <a:xfrm>
            <a:off x="603251" y="339725"/>
            <a:ext cx="3175" cy="0"/>
          </a:xfrm>
          <a:custGeom>
            <a:avLst/>
            <a:gdLst>
              <a:gd name="T0" fmla="*/ 5 w 5"/>
              <a:gd name="T1" fmla="*/ 1 h 1"/>
              <a:gd name="T2" fmla="*/ 5 w 5"/>
              <a:gd name="T3" fmla="*/ 1 h 1"/>
              <a:gd name="T4" fmla="*/ 1 w 5"/>
              <a:gd name="T5" fmla="*/ 0 h 1"/>
              <a:gd name="T6" fmla="*/ 0 w 5"/>
              <a:gd name="T7" fmla="*/ 1 h 1"/>
              <a:gd name="T8" fmla="*/ 5 w 5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1">
                <a:moveTo>
                  <a:pt x="5" y="1"/>
                </a:moveTo>
                <a:lnTo>
                  <a:pt x="5" y="1"/>
                </a:lnTo>
                <a:cubicBezTo>
                  <a:pt x="4" y="1"/>
                  <a:pt x="2" y="0"/>
                  <a:pt x="1" y="0"/>
                </a:cubicBezTo>
                <a:cubicBezTo>
                  <a:pt x="0" y="1"/>
                  <a:pt x="0" y="1"/>
                  <a:pt x="0" y="1"/>
                </a:cubicBezTo>
                <a:cubicBezTo>
                  <a:pt x="2" y="1"/>
                  <a:pt x="3" y="1"/>
                  <a:pt x="5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0" name="Freeform 1830"/>
          <p:cNvSpPr>
            <a:spLocks/>
          </p:cNvSpPr>
          <p:nvPr userDrawn="1"/>
        </p:nvSpPr>
        <p:spPr bwMode="auto">
          <a:xfrm>
            <a:off x="600076" y="331788"/>
            <a:ext cx="6350" cy="3175"/>
          </a:xfrm>
          <a:custGeom>
            <a:avLst/>
            <a:gdLst>
              <a:gd name="T0" fmla="*/ 0 w 9"/>
              <a:gd name="T1" fmla="*/ 4 h 5"/>
              <a:gd name="T2" fmla="*/ 0 w 9"/>
              <a:gd name="T3" fmla="*/ 4 h 5"/>
              <a:gd name="T4" fmla="*/ 3 w 9"/>
              <a:gd name="T5" fmla="*/ 4 h 5"/>
              <a:gd name="T6" fmla="*/ 3 w 9"/>
              <a:gd name="T7" fmla="*/ 4 h 5"/>
              <a:gd name="T8" fmla="*/ 3 w 9"/>
              <a:gd name="T9" fmla="*/ 5 h 5"/>
              <a:gd name="T10" fmla="*/ 5 w 9"/>
              <a:gd name="T11" fmla="*/ 5 h 5"/>
              <a:gd name="T12" fmla="*/ 9 w 9"/>
              <a:gd name="T13" fmla="*/ 0 h 5"/>
              <a:gd name="T14" fmla="*/ 0 w 9"/>
              <a:gd name="T15" fmla="*/ 4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" h="5">
                <a:moveTo>
                  <a:pt x="0" y="4"/>
                </a:moveTo>
                <a:lnTo>
                  <a:pt x="0" y="4"/>
                </a:lnTo>
                <a:cubicBezTo>
                  <a:pt x="2" y="4"/>
                  <a:pt x="3" y="4"/>
                  <a:pt x="3" y="4"/>
                </a:cubicBezTo>
                <a:lnTo>
                  <a:pt x="3" y="4"/>
                </a:lnTo>
                <a:cubicBezTo>
                  <a:pt x="3" y="4"/>
                  <a:pt x="3" y="5"/>
                  <a:pt x="3" y="5"/>
                </a:cubicBezTo>
                <a:cubicBezTo>
                  <a:pt x="3" y="5"/>
                  <a:pt x="4" y="5"/>
                  <a:pt x="5" y="5"/>
                </a:cubicBezTo>
                <a:cubicBezTo>
                  <a:pt x="6" y="4"/>
                  <a:pt x="8" y="2"/>
                  <a:pt x="9" y="0"/>
                </a:cubicBezTo>
                <a:cubicBezTo>
                  <a:pt x="6" y="1"/>
                  <a:pt x="3" y="2"/>
                  <a:pt x="0" y="4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1" name="Freeform 1831"/>
          <p:cNvSpPr>
            <a:spLocks/>
          </p:cNvSpPr>
          <p:nvPr userDrawn="1"/>
        </p:nvSpPr>
        <p:spPr bwMode="auto">
          <a:xfrm>
            <a:off x="595313" y="330200"/>
            <a:ext cx="0" cy="3175"/>
          </a:xfrm>
          <a:custGeom>
            <a:avLst/>
            <a:gdLst>
              <a:gd name="T0" fmla="*/ 1 w 1"/>
              <a:gd name="T1" fmla="*/ 0 h 3"/>
              <a:gd name="T2" fmla="*/ 1 w 1"/>
              <a:gd name="T3" fmla="*/ 0 h 3"/>
              <a:gd name="T4" fmla="*/ 0 w 1"/>
              <a:gd name="T5" fmla="*/ 2 h 3"/>
              <a:gd name="T6" fmla="*/ 0 w 1"/>
              <a:gd name="T7" fmla="*/ 3 h 3"/>
              <a:gd name="T8" fmla="*/ 1 w 1"/>
              <a:gd name="T9" fmla="*/ 2 h 3"/>
              <a:gd name="T10" fmla="*/ 1 w 1"/>
              <a:gd name="T11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3">
                <a:moveTo>
                  <a:pt x="1" y="0"/>
                </a:moveTo>
                <a:lnTo>
                  <a:pt x="1" y="0"/>
                </a:lnTo>
                <a:cubicBezTo>
                  <a:pt x="1" y="1"/>
                  <a:pt x="0" y="1"/>
                  <a:pt x="0" y="2"/>
                </a:cubicBezTo>
                <a:cubicBezTo>
                  <a:pt x="0" y="2"/>
                  <a:pt x="0" y="3"/>
                  <a:pt x="0" y="3"/>
                </a:cubicBezTo>
                <a:cubicBezTo>
                  <a:pt x="1" y="3"/>
                  <a:pt x="1" y="2"/>
                  <a:pt x="1" y="2"/>
                </a:cubicBezTo>
                <a:cubicBezTo>
                  <a:pt x="1" y="1"/>
                  <a:pt x="1" y="1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2" name="Freeform 1832"/>
          <p:cNvSpPr>
            <a:spLocks/>
          </p:cNvSpPr>
          <p:nvPr userDrawn="1"/>
        </p:nvSpPr>
        <p:spPr bwMode="auto">
          <a:xfrm>
            <a:off x="596901" y="333375"/>
            <a:ext cx="1588" cy="1588"/>
          </a:xfrm>
          <a:custGeom>
            <a:avLst/>
            <a:gdLst>
              <a:gd name="T0" fmla="*/ 2 w 2"/>
              <a:gd name="T1" fmla="*/ 0 h 4"/>
              <a:gd name="T2" fmla="*/ 2 w 2"/>
              <a:gd name="T3" fmla="*/ 0 h 4"/>
              <a:gd name="T4" fmla="*/ 1 w 2"/>
              <a:gd name="T5" fmla="*/ 1 h 4"/>
              <a:gd name="T6" fmla="*/ 0 w 2"/>
              <a:gd name="T7" fmla="*/ 4 h 4"/>
              <a:gd name="T8" fmla="*/ 1 w 2"/>
              <a:gd name="T9" fmla="*/ 3 h 4"/>
              <a:gd name="T10" fmla="*/ 2 w 2"/>
              <a:gd name="T11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4">
                <a:moveTo>
                  <a:pt x="2" y="0"/>
                </a:moveTo>
                <a:lnTo>
                  <a:pt x="2" y="0"/>
                </a:lnTo>
                <a:cubicBezTo>
                  <a:pt x="2" y="0"/>
                  <a:pt x="1" y="1"/>
                  <a:pt x="1" y="1"/>
                </a:cubicBezTo>
                <a:cubicBezTo>
                  <a:pt x="1" y="2"/>
                  <a:pt x="0" y="3"/>
                  <a:pt x="0" y="4"/>
                </a:cubicBezTo>
                <a:cubicBezTo>
                  <a:pt x="0" y="4"/>
                  <a:pt x="1" y="3"/>
                  <a:pt x="1" y="3"/>
                </a:cubicBezTo>
                <a:cubicBezTo>
                  <a:pt x="2" y="2"/>
                  <a:pt x="2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3" name="Freeform 1833"/>
          <p:cNvSpPr>
            <a:spLocks/>
          </p:cNvSpPr>
          <p:nvPr userDrawn="1"/>
        </p:nvSpPr>
        <p:spPr bwMode="auto">
          <a:xfrm>
            <a:off x="600076" y="334963"/>
            <a:ext cx="4763" cy="3175"/>
          </a:xfrm>
          <a:custGeom>
            <a:avLst/>
            <a:gdLst>
              <a:gd name="T0" fmla="*/ 2 w 8"/>
              <a:gd name="T1" fmla="*/ 1 h 4"/>
              <a:gd name="T2" fmla="*/ 2 w 8"/>
              <a:gd name="T3" fmla="*/ 1 h 4"/>
              <a:gd name="T4" fmla="*/ 0 w 8"/>
              <a:gd name="T5" fmla="*/ 4 h 4"/>
              <a:gd name="T6" fmla="*/ 4 w 8"/>
              <a:gd name="T7" fmla="*/ 4 h 4"/>
              <a:gd name="T8" fmla="*/ 8 w 8"/>
              <a:gd name="T9" fmla="*/ 1 h 4"/>
              <a:gd name="T10" fmla="*/ 2 w 8"/>
              <a:gd name="T11" fmla="*/ 1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" h="4">
                <a:moveTo>
                  <a:pt x="2" y="1"/>
                </a:moveTo>
                <a:lnTo>
                  <a:pt x="2" y="1"/>
                </a:lnTo>
                <a:cubicBezTo>
                  <a:pt x="1" y="2"/>
                  <a:pt x="0" y="3"/>
                  <a:pt x="0" y="4"/>
                </a:cubicBezTo>
                <a:cubicBezTo>
                  <a:pt x="1" y="4"/>
                  <a:pt x="2" y="4"/>
                  <a:pt x="4" y="4"/>
                </a:cubicBezTo>
                <a:cubicBezTo>
                  <a:pt x="5" y="3"/>
                  <a:pt x="7" y="2"/>
                  <a:pt x="8" y="1"/>
                </a:cubicBezTo>
                <a:cubicBezTo>
                  <a:pt x="6" y="0"/>
                  <a:pt x="4" y="1"/>
                  <a:pt x="2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4" name="Freeform 1834"/>
          <p:cNvSpPr>
            <a:spLocks/>
          </p:cNvSpPr>
          <p:nvPr userDrawn="1"/>
        </p:nvSpPr>
        <p:spPr bwMode="auto">
          <a:xfrm>
            <a:off x="595313" y="330200"/>
            <a:ext cx="3175" cy="7938"/>
          </a:xfrm>
          <a:custGeom>
            <a:avLst/>
            <a:gdLst>
              <a:gd name="T0" fmla="*/ 0 w 5"/>
              <a:gd name="T1" fmla="*/ 5 h 11"/>
              <a:gd name="T2" fmla="*/ 0 w 5"/>
              <a:gd name="T3" fmla="*/ 5 h 11"/>
              <a:gd name="T4" fmla="*/ 0 w 5"/>
              <a:gd name="T5" fmla="*/ 6 h 11"/>
              <a:gd name="T6" fmla="*/ 0 w 5"/>
              <a:gd name="T7" fmla="*/ 11 h 11"/>
              <a:gd name="T8" fmla="*/ 3 w 5"/>
              <a:gd name="T9" fmla="*/ 8 h 11"/>
              <a:gd name="T10" fmla="*/ 4 w 5"/>
              <a:gd name="T11" fmla="*/ 0 h 11"/>
              <a:gd name="T12" fmla="*/ 0 w 5"/>
              <a:gd name="T13" fmla="*/ 5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" h="11">
                <a:moveTo>
                  <a:pt x="0" y="5"/>
                </a:moveTo>
                <a:lnTo>
                  <a:pt x="0" y="5"/>
                </a:lnTo>
                <a:lnTo>
                  <a:pt x="0" y="6"/>
                </a:lnTo>
                <a:cubicBezTo>
                  <a:pt x="0" y="7"/>
                  <a:pt x="0" y="9"/>
                  <a:pt x="0" y="11"/>
                </a:cubicBezTo>
                <a:cubicBezTo>
                  <a:pt x="0" y="10"/>
                  <a:pt x="1" y="9"/>
                  <a:pt x="3" y="8"/>
                </a:cubicBezTo>
                <a:cubicBezTo>
                  <a:pt x="4" y="5"/>
                  <a:pt x="5" y="3"/>
                  <a:pt x="4" y="0"/>
                </a:cubicBezTo>
                <a:cubicBezTo>
                  <a:pt x="3" y="1"/>
                  <a:pt x="1" y="3"/>
                  <a:pt x="0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5" name="Freeform 1835"/>
          <p:cNvSpPr>
            <a:spLocks/>
          </p:cNvSpPr>
          <p:nvPr userDrawn="1"/>
        </p:nvSpPr>
        <p:spPr bwMode="auto">
          <a:xfrm>
            <a:off x="595313" y="338138"/>
            <a:ext cx="7938" cy="1588"/>
          </a:xfrm>
          <a:custGeom>
            <a:avLst/>
            <a:gdLst>
              <a:gd name="T0" fmla="*/ 11 w 11"/>
              <a:gd name="T1" fmla="*/ 1 h 3"/>
              <a:gd name="T2" fmla="*/ 11 w 11"/>
              <a:gd name="T3" fmla="*/ 1 h 3"/>
              <a:gd name="T4" fmla="*/ 0 w 11"/>
              <a:gd name="T5" fmla="*/ 3 h 3"/>
              <a:gd name="T6" fmla="*/ 1 w 11"/>
              <a:gd name="T7" fmla="*/ 3 h 3"/>
              <a:gd name="T8" fmla="*/ 7 w 11"/>
              <a:gd name="T9" fmla="*/ 3 h 3"/>
              <a:gd name="T10" fmla="*/ 11 w 11"/>
              <a:gd name="T11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" h="3">
                <a:moveTo>
                  <a:pt x="11" y="1"/>
                </a:moveTo>
                <a:lnTo>
                  <a:pt x="11" y="1"/>
                </a:lnTo>
                <a:cubicBezTo>
                  <a:pt x="7" y="0"/>
                  <a:pt x="3" y="1"/>
                  <a:pt x="0" y="3"/>
                </a:cubicBezTo>
                <a:lnTo>
                  <a:pt x="1" y="3"/>
                </a:lnTo>
                <a:cubicBezTo>
                  <a:pt x="3" y="3"/>
                  <a:pt x="5" y="3"/>
                  <a:pt x="7" y="3"/>
                </a:cubicBezTo>
                <a:cubicBezTo>
                  <a:pt x="8" y="3"/>
                  <a:pt x="10" y="2"/>
                  <a:pt x="1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6" name="Freeform 1836"/>
          <p:cNvSpPr>
            <a:spLocks/>
          </p:cNvSpPr>
          <p:nvPr userDrawn="1"/>
        </p:nvSpPr>
        <p:spPr bwMode="auto">
          <a:xfrm>
            <a:off x="593726" y="334963"/>
            <a:ext cx="7938" cy="4763"/>
          </a:xfrm>
          <a:custGeom>
            <a:avLst/>
            <a:gdLst>
              <a:gd name="T0" fmla="*/ 10 w 10"/>
              <a:gd name="T1" fmla="*/ 0 h 7"/>
              <a:gd name="T2" fmla="*/ 10 w 10"/>
              <a:gd name="T3" fmla="*/ 0 h 7"/>
              <a:gd name="T4" fmla="*/ 0 w 10"/>
              <a:gd name="T5" fmla="*/ 7 h 7"/>
              <a:gd name="T6" fmla="*/ 10 w 10"/>
              <a:gd name="T7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" h="7">
                <a:moveTo>
                  <a:pt x="10" y="0"/>
                </a:moveTo>
                <a:lnTo>
                  <a:pt x="10" y="0"/>
                </a:lnTo>
                <a:cubicBezTo>
                  <a:pt x="6" y="0"/>
                  <a:pt x="2" y="3"/>
                  <a:pt x="0" y="7"/>
                </a:cubicBezTo>
                <a:cubicBezTo>
                  <a:pt x="4" y="6"/>
                  <a:pt x="8" y="3"/>
                  <a:pt x="1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7" name="Freeform 1837"/>
          <p:cNvSpPr>
            <a:spLocks/>
          </p:cNvSpPr>
          <p:nvPr userDrawn="1"/>
        </p:nvSpPr>
        <p:spPr bwMode="auto">
          <a:xfrm>
            <a:off x="590551" y="314325"/>
            <a:ext cx="4763" cy="17463"/>
          </a:xfrm>
          <a:custGeom>
            <a:avLst/>
            <a:gdLst>
              <a:gd name="T0" fmla="*/ 3 w 6"/>
              <a:gd name="T1" fmla="*/ 20 h 24"/>
              <a:gd name="T2" fmla="*/ 3 w 6"/>
              <a:gd name="T3" fmla="*/ 20 h 24"/>
              <a:gd name="T4" fmla="*/ 5 w 6"/>
              <a:gd name="T5" fmla="*/ 24 h 24"/>
              <a:gd name="T6" fmla="*/ 6 w 6"/>
              <a:gd name="T7" fmla="*/ 0 h 24"/>
              <a:gd name="T8" fmla="*/ 3 w 6"/>
              <a:gd name="T9" fmla="*/ 1 h 24"/>
              <a:gd name="T10" fmla="*/ 0 w 6"/>
              <a:gd name="T11" fmla="*/ 0 h 24"/>
              <a:gd name="T12" fmla="*/ 1 w 6"/>
              <a:gd name="T13" fmla="*/ 24 h 24"/>
              <a:gd name="T14" fmla="*/ 3 w 6"/>
              <a:gd name="T15" fmla="*/ 2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" h="24">
                <a:moveTo>
                  <a:pt x="3" y="20"/>
                </a:moveTo>
                <a:lnTo>
                  <a:pt x="3" y="20"/>
                </a:lnTo>
                <a:cubicBezTo>
                  <a:pt x="4" y="21"/>
                  <a:pt x="4" y="22"/>
                  <a:pt x="5" y="24"/>
                </a:cubicBezTo>
                <a:lnTo>
                  <a:pt x="6" y="0"/>
                </a:lnTo>
                <a:cubicBezTo>
                  <a:pt x="5" y="1"/>
                  <a:pt x="4" y="1"/>
                  <a:pt x="3" y="1"/>
                </a:cubicBezTo>
                <a:cubicBezTo>
                  <a:pt x="2" y="1"/>
                  <a:pt x="1" y="1"/>
                  <a:pt x="0" y="0"/>
                </a:cubicBezTo>
                <a:lnTo>
                  <a:pt x="1" y="24"/>
                </a:lnTo>
                <a:cubicBezTo>
                  <a:pt x="2" y="22"/>
                  <a:pt x="2" y="21"/>
                  <a:pt x="3" y="2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8" name="Freeform 1838"/>
          <p:cNvSpPr>
            <a:spLocks/>
          </p:cNvSpPr>
          <p:nvPr userDrawn="1"/>
        </p:nvSpPr>
        <p:spPr bwMode="auto">
          <a:xfrm>
            <a:off x="592138" y="330200"/>
            <a:ext cx="3175" cy="9525"/>
          </a:xfrm>
          <a:custGeom>
            <a:avLst/>
            <a:gdLst>
              <a:gd name="T0" fmla="*/ 0 w 4"/>
              <a:gd name="T1" fmla="*/ 7 h 13"/>
              <a:gd name="T2" fmla="*/ 0 w 4"/>
              <a:gd name="T3" fmla="*/ 7 h 13"/>
              <a:gd name="T4" fmla="*/ 2 w 4"/>
              <a:gd name="T5" fmla="*/ 13 h 13"/>
              <a:gd name="T6" fmla="*/ 4 w 4"/>
              <a:gd name="T7" fmla="*/ 7 h 13"/>
              <a:gd name="T8" fmla="*/ 2 w 4"/>
              <a:gd name="T9" fmla="*/ 0 h 13"/>
              <a:gd name="T10" fmla="*/ 0 w 4"/>
              <a:gd name="T11" fmla="*/ 7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13">
                <a:moveTo>
                  <a:pt x="0" y="7"/>
                </a:moveTo>
                <a:lnTo>
                  <a:pt x="0" y="7"/>
                </a:lnTo>
                <a:cubicBezTo>
                  <a:pt x="0" y="9"/>
                  <a:pt x="1" y="11"/>
                  <a:pt x="2" y="13"/>
                </a:cubicBezTo>
                <a:cubicBezTo>
                  <a:pt x="3" y="11"/>
                  <a:pt x="4" y="9"/>
                  <a:pt x="4" y="7"/>
                </a:cubicBezTo>
                <a:cubicBezTo>
                  <a:pt x="4" y="4"/>
                  <a:pt x="3" y="2"/>
                  <a:pt x="2" y="0"/>
                </a:cubicBezTo>
                <a:cubicBezTo>
                  <a:pt x="1" y="2"/>
                  <a:pt x="0" y="4"/>
                  <a:pt x="0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9" name="Freeform 1839"/>
          <p:cNvSpPr>
            <a:spLocks/>
          </p:cNvSpPr>
          <p:nvPr userDrawn="1"/>
        </p:nvSpPr>
        <p:spPr bwMode="auto">
          <a:xfrm>
            <a:off x="588963" y="295275"/>
            <a:ext cx="7938" cy="9525"/>
          </a:xfrm>
          <a:custGeom>
            <a:avLst/>
            <a:gdLst>
              <a:gd name="T0" fmla="*/ 4 w 12"/>
              <a:gd name="T1" fmla="*/ 2 h 12"/>
              <a:gd name="T2" fmla="*/ 4 w 12"/>
              <a:gd name="T3" fmla="*/ 2 h 12"/>
              <a:gd name="T4" fmla="*/ 5 w 12"/>
              <a:gd name="T5" fmla="*/ 4 h 12"/>
              <a:gd name="T6" fmla="*/ 0 w 12"/>
              <a:gd name="T7" fmla="*/ 3 h 12"/>
              <a:gd name="T8" fmla="*/ 0 w 12"/>
              <a:gd name="T9" fmla="*/ 9 h 12"/>
              <a:gd name="T10" fmla="*/ 4 w 12"/>
              <a:gd name="T11" fmla="*/ 7 h 12"/>
              <a:gd name="T12" fmla="*/ 3 w 12"/>
              <a:gd name="T13" fmla="*/ 12 h 12"/>
              <a:gd name="T14" fmla="*/ 9 w 12"/>
              <a:gd name="T15" fmla="*/ 12 h 12"/>
              <a:gd name="T16" fmla="*/ 7 w 12"/>
              <a:gd name="T17" fmla="*/ 8 h 12"/>
              <a:gd name="T18" fmla="*/ 12 w 12"/>
              <a:gd name="T19" fmla="*/ 9 h 12"/>
              <a:gd name="T20" fmla="*/ 12 w 12"/>
              <a:gd name="T21" fmla="*/ 3 h 12"/>
              <a:gd name="T22" fmla="*/ 8 w 12"/>
              <a:gd name="T23" fmla="*/ 5 h 12"/>
              <a:gd name="T24" fmla="*/ 9 w 12"/>
              <a:gd name="T25" fmla="*/ 0 h 12"/>
              <a:gd name="T26" fmla="*/ 3 w 12"/>
              <a:gd name="T27" fmla="*/ 0 h 12"/>
              <a:gd name="T28" fmla="*/ 4 w 12"/>
              <a:gd name="T29" fmla="*/ 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2" h="12">
                <a:moveTo>
                  <a:pt x="4" y="2"/>
                </a:moveTo>
                <a:lnTo>
                  <a:pt x="4" y="2"/>
                </a:lnTo>
                <a:cubicBezTo>
                  <a:pt x="5" y="3"/>
                  <a:pt x="5" y="4"/>
                  <a:pt x="5" y="4"/>
                </a:cubicBezTo>
                <a:cubicBezTo>
                  <a:pt x="5" y="7"/>
                  <a:pt x="1" y="4"/>
                  <a:pt x="0" y="3"/>
                </a:cubicBezTo>
                <a:lnTo>
                  <a:pt x="0" y="9"/>
                </a:lnTo>
                <a:cubicBezTo>
                  <a:pt x="1" y="9"/>
                  <a:pt x="3" y="7"/>
                  <a:pt x="4" y="7"/>
                </a:cubicBezTo>
                <a:cubicBezTo>
                  <a:pt x="7" y="8"/>
                  <a:pt x="4" y="12"/>
                  <a:pt x="3" y="12"/>
                </a:cubicBezTo>
                <a:lnTo>
                  <a:pt x="9" y="12"/>
                </a:lnTo>
                <a:cubicBezTo>
                  <a:pt x="8" y="12"/>
                  <a:pt x="7" y="10"/>
                  <a:pt x="7" y="8"/>
                </a:cubicBezTo>
                <a:cubicBezTo>
                  <a:pt x="7" y="6"/>
                  <a:pt x="11" y="9"/>
                  <a:pt x="12" y="9"/>
                </a:cubicBezTo>
                <a:lnTo>
                  <a:pt x="12" y="3"/>
                </a:lnTo>
                <a:cubicBezTo>
                  <a:pt x="11" y="4"/>
                  <a:pt x="9" y="6"/>
                  <a:pt x="8" y="5"/>
                </a:cubicBezTo>
                <a:cubicBezTo>
                  <a:pt x="5" y="5"/>
                  <a:pt x="8" y="1"/>
                  <a:pt x="9" y="0"/>
                </a:cubicBezTo>
                <a:lnTo>
                  <a:pt x="3" y="0"/>
                </a:lnTo>
                <a:cubicBezTo>
                  <a:pt x="4" y="1"/>
                  <a:pt x="4" y="2"/>
                  <a:pt x="4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0" name="Freeform 1840"/>
          <p:cNvSpPr>
            <a:spLocks/>
          </p:cNvSpPr>
          <p:nvPr userDrawn="1"/>
        </p:nvSpPr>
        <p:spPr bwMode="auto">
          <a:xfrm>
            <a:off x="588963" y="306388"/>
            <a:ext cx="7938" cy="6350"/>
          </a:xfrm>
          <a:custGeom>
            <a:avLst/>
            <a:gdLst>
              <a:gd name="T0" fmla="*/ 5 w 10"/>
              <a:gd name="T1" fmla="*/ 0 h 9"/>
              <a:gd name="T2" fmla="*/ 5 w 10"/>
              <a:gd name="T3" fmla="*/ 0 h 9"/>
              <a:gd name="T4" fmla="*/ 0 w 10"/>
              <a:gd name="T5" fmla="*/ 5 h 9"/>
              <a:gd name="T6" fmla="*/ 5 w 10"/>
              <a:gd name="T7" fmla="*/ 9 h 9"/>
              <a:gd name="T8" fmla="*/ 10 w 10"/>
              <a:gd name="T9" fmla="*/ 5 h 9"/>
              <a:gd name="T10" fmla="*/ 5 w 10"/>
              <a:gd name="T11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" h="9">
                <a:moveTo>
                  <a:pt x="5" y="0"/>
                </a:moveTo>
                <a:lnTo>
                  <a:pt x="5" y="0"/>
                </a:lnTo>
                <a:cubicBezTo>
                  <a:pt x="2" y="0"/>
                  <a:pt x="0" y="2"/>
                  <a:pt x="0" y="5"/>
                </a:cubicBezTo>
                <a:cubicBezTo>
                  <a:pt x="0" y="7"/>
                  <a:pt x="2" y="9"/>
                  <a:pt x="5" y="9"/>
                </a:cubicBezTo>
                <a:cubicBezTo>
                  <a:pt x="8" y="9"/>
                  <a:pt x="10" y="7"/>
                  <a:pt x="10" y="5"/>
                </a:cubicBezTo>
                <a:cubicBezTo>
                  <a:pt x="10" y="2"/>
                  <a:pt x="8" y="0"/>
                  <a:pt x="5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1" name="Freeform 1841"/>
          <p:cNvSpPr>
            <a:spLocks/>
          </p:cNvSpPr>
          <p:nvPr userDrawn="1"/>
        </p:nvSpPr>
        <p:spPr bwMode="auto">
          <a:xfrm>
            <a:off x="579438" y="342900"/>
            <a:ext cx="0" cy="1588"/>
          </a:xfrm>
          <a:custGeom>
            <a:avLst/>
            <a:gdLst>
              <a:gd name="T0" fmla="*/ 0 h 1"/>
              <a:gd name="T1" fmla="*/ 0 h 1"/>
              <a:gd name="T2" fmla="*/ 1 h 1"/>
              <a:gd name="T3" fmla="*/ 1 h 1"/>
              <a:gd name="T4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0"/>
                  <a:pt x="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2" name="Freeform 1842"/>
          <p:cNvSpPr>
            <a:spLocks/>
          </p:cNvSpPr>
          <p:nvPr userDrawn="1"/>
        </p:nvSpPr>
        <p:spPr bwMode="auto">
          <a:xfrm>
            <a:off x="590551" y="341313"/>
            <a:ext cx="1588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1" y="1"/>
                  <a:pt x="1" y="1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1" y="1"/>
                  <a:pt x="1" y="1"/>
                  <a:pt x="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3" name="Freeform 1843"/>
          <p:cNvSpPr>
            <a:spLocks/>
          </p:cNvSpPr>
          <p:nvPr userDrawn="1"/>
        </p:nvSpPr>
        <p:spPr bwMode="auto">
          <a:xfrm>
            <a:off x="590551" y="342900"/>
            <a:ext cx="1588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1 h 1"/>
              <a:gd name="T6" fmla="*/ 1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lnTo>
                  <a:pt x="1" y="1"/>
                </a:lnTo>
                <a:cubicBezTo>
                  <a:pt x="1" y="1"/>
                  <a:pt x="1" y="1"/>
                  <a:pt x="1" y="0"/>
                </a:cubicBezTo>
                <a:cubicBezTo>
                  <a:pt x="1" y="1"/>
                  <a:pt x="1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4" name="Freeform 1844"/>
          <p:cNvSpPr>
            <a:spLocks/>
          </p:cNvSpPr>
          <p:nvPr userDrawn="1"/>
        </p:nvSpPr>
        <p:spPr bwMode="auto">
          <a:xfrm>
            <a:off x="588963" y="341313"/>
            <a:ext cx="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1" y="1"/>
                  <a:pt x="1" y="1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1"/>
                  <a:pt x="1" y="1"/>
                  <a:pt x="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5" name="Freeform 1845"/>
          <p:cNvSpPr>
            <a:spLocks/>
          </p:cNvSpPr>
          <p:nvPr userDrawn="1"/>
        </p:nvSpPr>
        <p:spPr bwMode="auto">
          <a:xfrm>
            <a:off x="588963" y="342900"/>
            <a:ext cx="0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1 h 1"/>
              <a:gd name="T6" fmla="*/ 1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0"/>
                </a:cubicBezTo>
                <a:cubicBezTo>
                  <a:pt x="1" y="1"/>
                  <a:pt x="1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6" name="Rectangle 1846"/>
          <p:cNvSpPr>
            <a:spLocks noChangeArrowheads="1"/>
          </p:cNvSpPr>
          <p:nvPr userDrawn="1"/>
        </p:nvSpPr>
        <p:spPr bwMode="auto">
          <a:xfrm>
            <a:off x="585788" y="341313"/>
            <a:ext cx="1588" cy="1588"/>
          </a:xfrm>
          <a:prstGeom prst="rect">
            <a:avLst/>
          </a:prstGeom>
          <a:solidFill>
            <a:srgbClr val="D5A03C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7" name="Freeform 1847"/>
          <p:cNvSpPr>
            <a:spLocks/>
          </p:cNvSpPr>
          <p:nvPr userDrawn="1"/>
        </p:nvSpPr>
        <p:spPr bwMode="auto">
          <a:xfrm>
            <a:off x="585788" y="342900"/>
            <a:ext cx="1588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1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lnTo>
                  <a:pt x="1" y="1"/>
                </a:lnTo>
                <a:lnTo>
                  <a:pt x="0" y="0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8" name="Freeform 1848"/>
          <p:cNvSpPr>
            <a:spLocks/>
          </p:cNvSpPr>
          <p:nvPr userDrawn="1"/>
        </p:nvSpPr>
        <p:spPr bwMode="auto">
          <a:xfrm>
            <a:off x="582613" y="341313"/>
            <a:ext cx="1588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lnTo>
                  <a:pt x="1" y="0"/>
                </a:lnTo>
                <a:lnTo>
                  <a:pt x="0" y="0"/>
                </a:ln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9" name="Freeform 1849"/>
          <p:cNvSpPr>
            <a:spLocks/>
          </p:cNvSpPr>
          <p:nvPr userDrawn="1"/>
        </p:nvSpPr>
        <p:spPr bwMode="auto">
          <a:xfrm>
            <a:off x="584201" y="342900"/>
            <a:ext cx="0" cy="1588"/>
          </a:xfrm>
          <a:custGeom>
            <a:avLst/>
            <a:gdLst>
              <a:gd name="T0" fmla="*/ 1 h 1"/>
              <a:gd name="T1" fmla="*/ 1 h 1"/>
              <a:gd name="T2" fmla="*/ 1 h 1"/>
              <a:gd name="T3" fmla="*/ 0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ubicBezTo>
                  <a:pt x="0" y="1"/>
                  <a:pt x="0" y="0"/>
                  <a:pt x="0" y="0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0" name="Freeform 1850"/>
          <p:cNvSpPr>
            <a:spLocks/>
          </p:cNvSpPr>
          <p:nvPr userDrawn="1"/>
        </p:nvSpPr>
        <p:spPr bwMode="auto">
          <a:xfrm>
            <a:off x="581026" y="341313"/>
            <a:ext cx="1588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1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1" y="1"/>
                  <a:pt x="1" y="1"/>
                  <a:pt x="1" y="0"/>
                </a:cubicBezTo>
                <a:cubicBezTo>
                  <a:pt x="0" y="0"/>
                  <a:pt x="0" y="0"/>
                  <a:pt x="0" y="1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1" name="Freeform 1851"/>
          <p:cNvSpPr>
            <a:spLocks/>
          </p:cNvSpPr>
          <p:nvPr userDrawn="1"/>
        </p:nvSpPr>
        <p:spPr bwMode="auto">
          <a:xfrm>
            <a:off x="582613" y="342900"/>
            <a:ext cx="0" cy="1588"/>
          </a:xfrm>
          <a:custGeom>
            <a:avLst/>
            <a:gdLst>
              <a:gd name="T0" fmla="*/ 1 h 1"/>
              <a:gd name="T1" fmla="*/ 1 h 1"/>
              <a:gd name="T2" fmla="*/ 1 h 1"/>
              <a:gd name="T3" fmla="*/ 0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0" y="1"/>
                  <a:pt x="0" y="1"/>
                </a:cubicBezTo>
                <a:lnTo>
                  <a:pt x="0" y="0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2" name="Freeform 1852"/>
          <p:cNvSpPr>
            <a:spLocks/>
          </p:cNvSpPr>
          <p:nvPr userDrawn="1"/>
        </p:nvSpPr>
        <p:spPr bwMode="auto">
          <a:xfrm>
            <a:off x="588963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3" name="Freeform 1853"/>
          <p:cNvSpPr>
            <a:spLocks/>
          </p:cNvSpPr>
          <p:nvPr userDrawn="1"/>
        </p:nvSpPr>
        <p:spPr bwMode="auto">
          <a:xfrm>
            <a:off x="587376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4" name="Freeform 1854"/>
          <p:cNvSpPr>
            <a:spLocks/>
          </p:cNvSpPr>
          <p:nvPr userDrawn="1"/>
        </p:nvSpPr>
        <p:spPr bwMode="auto">
          <a:xfrm>
            <a:off x="584201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0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1" y="2"/>
                </a:cubicBezTo>
                <a:cubicBezTo>
                  <a:pt x="1" y="2"/>
                  <a:pt x="2" y="1"/>
                  <a:pt x="2" y="1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5" name="Freeform 1855"/>
          <p:cNvSpPr>
            <a:spLocks/>
          </p:cNvSpPr>
          <p:nvPr userDrawn="1"/>
        </p:nvSpPr>
        <p:spPr bwMode="auto">
          <a:xfrm>
            <a:off x="582613" y="342900"/>
            <a:ext cx="0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0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1" y="0"/>
                  <a:pt x="0" y="0"/>
                  <a:pt x="0" y="0"/>
                </a:cubicBezTo>
                <a:cubicBezTo>
                  <a:pt x="0" y="1"/>
                  <a:pt x="1" y="1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6" name="Freeform 1856"/>
          <p:cNvSpPr>
            <a:spLocks/>
          </p:cNvSpPr>
          <p:nvPr userDrawn="1"/>
        </p:nvSpPr>
        <p:spPr bwMode="auto">
          <a:xfrm>
            <a:off x="579438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1" y="0"/>
                  <a:pt x="0" y="0"/>
                  <a:pt x="0" y="1"/>
                </a:cubicBezTo>
                <a:cubicBezTo>
                  <a:pt x="0" y="1"/>
                  <a:pt x="1" y="1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1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7" name="Freeform 1857"/>
          <p:cNvSpPr>
            <a:spLocks/>
          </p:cNvSpPr>
          <p:nvPr userDrawn="1"/>
        </p:nvSpPr>
        <p:spPr bwMode="auto">
          <a:xfrm>
            <a:off x="606426" y="342900"/>
            <a:ext cx="1588" cy="1588"/>
          </a:xfrm>
          <a:custGeom>
            <a:avLst/>
            <a:gdLst>
              <a:gd name="T0" fmla="*/ 1 w 1"/>
              <a:gd name="T1" fmla="*/ 0 h 1"/>
              <a:gd name="T2" fmla="*/ 1 w 1"/>
              <a:gd name="T3" fmla="*/ 0 h 1"/>
              <a:gd name="T4" fmla="*/ 0 w 1"/>
              <a:gd name="T5" fmla="*/ 1 h 1"/>
              <a:gd name="T6" fmla="*/ 1 w 1"/>
              <a:gd name="T7" fmla="*/ 1 h 1"/>
              <a:gd name="T8" fmla="*/ 1 w 1"/>
              <a:gd name="T9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1"/>
                  <a:pt x="1" y="1"/>
                </a:cubicBezTo>
                <a:lnTo>
                  <a:pt x="1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8" name="Freeform 1858"/>
          <p:cNvSpPr>
            <a:spLocks/>
          </p:cNvSpPr>
          <p:nvPr userDrawn="1"/>
        </p:nvSpPr>
        <p:spPr bwMode="auto">
          <a:xfrm>
            <a:off x="595313" y="341313"/>
            <a:ext cx="0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0" y="1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9" name="Freeform 1859"/>
          <p:cNvSpPr>
            <a:spLocks/>
          </p:cNvSpPr>
          <p:nvPr userDrawn="1"/>
        </p:nvSpPr>
        <p:spPr bwMode="auto">
          <a:xfrm>
            <a:off x="595313" y="342900"/>
            <a:ext cx="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0 w 1"/>
              <a:gd name="T5" fmla="*/ 0 h 1"/>
              <a:gd name="T6" fmla="*/ 0 w 1"/>
              <a:gd name="T7" fmla="*/ 1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0" y="1"/>
                  <a:pt x="0" y="1"/>
                  <a:pt x="0" y="0"/>
                </a:cubicBezTo>
                <a:cubicBezTo>
                  <a:pt x="0" y="1"/>
                  <a:pt x="0" y="1"/>
                  <a:pt x="0" y="1"/>
                </a:cubicBez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0" name="Freeform 1860"/>
          <p:cNvSpPr>
            <a:spLocks/>
          </p:cNvSpPr>
          <p:nvPr userDrawn="1"/>
        </p:nvSpPr>
        <p:spPr bwMode="auto">
          <a:xfrm>
            <a:off x="596901" y="341313"/>
            <a:ext cx="1588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1" y="1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1" name="Freeform 1861"/>
          <p:cNvSpPr>
            <a:spLocks/>
          </p:cNvSpPr>
          <p:nvPr userDrawn="1"/>
        </p:nvSpPr>
        <p:spPr bwMode="auto">
          <a:xfrm>
            <a:off x="596901" y="342900"/>
            <a:ext cx="1588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0 w 1"/>
              <a:gd name="T5" fmla="*/ 0 h 1"/>
              <a:gd name="T6" fmla="*/ 0 w 1"/>
              <a:gd name="T7" fmla="*/ 1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0" y="1"/>
                  <a:pt x="0" y="1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2" name="Rectangle 1862"/>
          <p:cNvSpPr>
            <a:spLocks noChangeArrowheads="1"/>
          </p:cNvSpPr>
          <p:nvPr userDrawn="1"/>
        </p:nvSpPr>
        <p:spPr bwMode="auto">
          <a:xfrm>
            <a:off x="600076" y="341313"/>
            <a:ext cx="1588" cy="1588"/>
          </a:xfrm>
          <a:prstGeom prst="rect">
            <a:avLst/>
          </a:prstGeom>
          <a:solidFill>
            <a:srgbClr val="D5A03C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3" name="Freeform 1863"/>
          <p:cNvSpPr>
            <a:spLocks/>
          </p:cNvSpPr>
          <p:nvPr userDrawn="1"/>
        </p:nvSpPr>
        <p:spPr bwMode="auto">
          <a:xfrm>
            <a:off x="600076" y="342900"/>
            <a:ext cx="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1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lnTo>
                  <a:pt x="1" y="0"/>
                </a:lnTo>
                <a:lnTo>
                  <a:pt x="0" y="1"/>
                </a:ln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4" name="Freeform 1864"/>
          <p:cNvSpPr>
            <a:spLocks/>
          </p:cNvSpPr>
          <p:nvPr userDrawn="1"/>
        </p:nvSpPr>
        <p:spPr bwMode="auto">
          <a:xfrm>
            <a:off x="603251" y="341313"/>
            <a:ext cx="0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lnTo>
                  <a:pt x="1" y="0"/>
                </a:lnTo>
                <a:lnTo>
                  <a:pt x="0" y="0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5" name="Freeform 1865"/>
          <p:cNvSpPr>
            <a:spLocks/>
          </p:cNvSpPr>
          <p:nvPr userDrawn="1"/>
        </p:nvSpPr>
        <p:spPr bwMode="auto">
          <a:xfrm>
            <a:off x="603251" y="342900"/>
            <a:ext cx="0" cy="1588"/>
          </a:xfrm>
          <a:custGeom>
            <a:avLst/>
            <a:gdLst>
              <a:gd name="T0" fmla="*/ 1 h 1"/>
              <a:gd name="T1" fmla="*/ 1 h 1"/>
              <a:gd name="T2" fmla="*/ 0 h 1"/>
              <a:gd name="T3" fmla="*/ 1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6" name="Freeform 1866"/>
          <p:cNvSpPr>
            <a:spLocks/>
          </p:cNvSpPr>
          <p:nvPr userDrawn="1"/>
        </p:nvSpPr>
        <p:spPr bwMode="auto">
          <a:xfrm>
            <a:off x="604838" y="341313"/>
            <a:ext cx="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1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lnTo>
                  <a:pt x="0" y="0"/>
                </a:ln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7" name="Freeform 1867"/>
          <p:cNvSpPr>
            <a:spLocks/>
          </p:cNvSpPr>
          <p:nvPr userDrawn="1"/>
        </p:nvSpPr>
        <p:spPr bwMode="auto">
          <a:xfrm>
            <a:off x="604838" y="342900"/>
            <a:ext cx="0" cy="1588"/>
          </a:xfrm>
          <a:custGeom>
            <a:avLst/>
            <a:gdLst>
              <a:gd name="T0" fmla="*/ 1 h 1"/>
              <a:gd name="T1" fmla="*/ 1 h 1"/>
              <a:gd name="T2" fmla="*/ 0 h 1"/>
              <a:gd name="T3" fmla="*/ 1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cubicBezTo>
                  <a:pt x="0" y="1"/>
                  <a:pt x="0" y="1"/>
                  <a:pt x="0" y="1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8" name="Freeform 1868"/>
          <p:cNvSpPr>
            <a:spLocks/>
          </p:cNvSpPr>
          <p:nvPr userDrawn="1"/>
        </p:nvSpPr>
        <p:spPr bwMode="auto">
          <a:xfrm>
            <a:off x="595313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1" y="0"/>
                  <a:pt x="0" y="0"/>
                  <a:pt x="0" y="1"/>
                </a:cubicBezTo>
                <a:cubicBezTo>
                  <a:pt x="0" y="1"/>
                  <a:pt x="1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9" name="Freeform 1869"/>
          <p:cNvSpPr>
            <a:spLocks/>
          </p:cNvSpPr>
          <p:nvPr userDrawn="1"/>
        </p:nvSpPr>
        <p:spPr bwMode="auto">
          <a:xfrm>
            <a:off x="598488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0" name="Freeform 1870"/>
          <p:cNvSpPr>
            <a:spLocks/>
          </p:cNvSpPr>
          <p:nvPr userDrawn="1"/>
        </p:nvSpPr>
        <p:spPr bwMode="auto">
          <a:xfrm>
            <a:off x="601663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0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1" y="1"/>
                  <a:pt x="2" y="1"/>
                  <a:pt x="2" y="0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1" name="Freeform 1871"/>
          <p:cNvSpPr>
            <a:spLocks/>
          </p:cNvSpPr>
          <p:nvPr userDrawn="1"/>
        </p:nvSpPr>
        <p:spPr bwMode="auto">
          <a:xfrm>
            <a:off x="603251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0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1" y="1"/>
                  <a:pt x="2" y="1"/>
                  <a:pt x="2" y="0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2" name="Freeform 1872"/>
          <p:cNvSpPr>
            <a:spLocks/>
          </p:cNvSpPr>
          <p:nvPr userDrawn="1"/>
        </p:nvSpPr>
        <p:spPr bwMode="auto">
          <a:xfrm>
            <a:off x="604838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1" y="1"/>
                  <a:pt x="2" y="1"/>
                  <a:pt x="2" y="1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3" name="Freeform 1873"/>
          <p:cNvSpPr>
            <a:spLocks/>
          </p:cNvSpPr>
          <p:nvPr userDrawn="1"/>
        </p:nvSpPr>
        <p:spPr bwMode="auto">
          <a:xfrm>
            <a:off x="592138" y="342900"/>
            <a:ext cx="1588" cy="1588"/>
          </a:xfrm>
          <a:custGeom>
            <a:avLst/>
            <a:gdLst>
              <a:gd name="T0" fmla="*/ 0 w 2"/>
              <a:gd name="T1" fmla="*/ 1 h 2"/>
              <a:gd name="T2" fmla="*/ 0 w 2"/>
              <a:gd name="T3" fmla="*/ 1 h 2"/>
              <a:gd name="T4" fmla="*/ 1 w 2"/>
              <a:gd name="T5" fmla="*/ 2 h 2"/>
              <a:gd name="T6" fmla="*/ 2 w 2"/>
              <a:gd name="T7" fmla="*/ 1 h 2"/>
              <a:gd name="T8" fmla="*/ 1 w 2"/>
              <a:gd name="T9" fmla="*/ 0 h 2"/>
              <a:gd name="T10" fmla="*/ 0 w 2"/>
              <a:gd name="T11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ubicBezTo>
                  <a:pt x="0" y="0"/>
                  <a:pt x="0" y="0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4" name="Freeform 1874"/>
          <p:cNvSpPr>
            <a:spLocks/>
          </p:cNvSpPr>
          <p:nvPr userDrawn="1"/>
        </p:nvSpPr>
        <p:spPr bwMode="auto">
          <a:xfrm>
            <a:off x="579438" y="341313"/>
            <a:ext cx="28575" cy="0"/>
          </a:xfrm>
          <a:custGeom>
            <a:avLst/>
            <a:gdLst>
              <a:gd name="T0" fmla="*/ 19 w 39"/>
              <a:gd name="T1" fmla="*/ 2 h 2"/>
              <a:gd name="T2" fmla="*/ 19 w 39"/>
              <a:gd name="T3" fmla="*/ 2 h 2"/>
              <a:gd name="T4" fmla="*/ 39 w 39"/>
              <a:gd name="T5" fmla="*/ 2 h 2"/>
              <a:gd name="T6" fmla="*/ 39 w 39"/>
              <a:gd name="T7" fmla="*/ 1 h 2"/>
              <a:gd name="T8" fmla="*/ 19 w 39"/>
              <a:gd name="T9" fmla="*/ 1 h 2"/>
              <a:gd name="T10" fmla="*/ 0 w 39"/>
              <a:gd name="T11" fmla="*/ 1 h 2"/>
              <a:gd name="T12" fmla="*/ 0 w 39"/>
              <a:gd name="T13" fmla="*/ 2 h 2"/>
              <a:gd name="T14" fmla="*/ 19 w 39"/>
              <a:gd name="T1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" h="2">
                <a:moveTo>
                  <a:pt x="19" y="2"/>
                </a:moveTo>
                <a:lnTo>
                  <a:pt x="19" y="2"/>
                </a:lnTo>
                <a:cubicBezTo>
                  <a:pt x="28" y="2"/>
                  <a:pt x="35" y="1"/>
                  <a:pt x="39" y="2"/>
                </a:cubicBezTo>
                <a:lnTo>
                  <a:pt x="39" y="1"/>
                </a:lnTo>
                <a:cubicBezTo>
                  <a:pt x="35" y="0"/>
                  <a:pt x="28" y="1"/>
                  <a:pt x="19" y="1"/>
                </a:cubicBezTo>
                <a:cubicBezTo>
                  <a:pt x="10" y="1"/>
                  <a:pt x="3" y="0"/>
                  <a:pt x="0" y="1"/>
                </a:cubicBezTo>
                <a:lnTo>
                  <a:pt x="0" y="2"/>
                </a:lnTo>
                <a:cubicBezTo>
                  <a:pt x="3" y="1"/>
                  <a:pt x="10" y="2"/>
                  <a:pt x="19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5" name="Freeform 1875"/>
          <p:cNvSpPr>
            <a:spLocks/>
          </p:cNvSpPr>
          <p:nvPr userDrawn="1"/>
        </p:nvSpPr>
        <p:spPr bwMode="auto">
          <a:xfrm>
            <a:off x="579438" y="344488"/>
            <a:ext cx="28575" cy="1588"/>
          </a:xfrm>
          <a:custGeom>
            <a:avLst/>
            <a:gdLst>
              <a:gd name="T0" fmla="*/ 19 w 39"/>
              <a:gd name="T1" fmla="*/ 2 h 2"/>
              <a:gd name="T2" fmla="*/ 19 w 39"/>
              <a:gd name="T3" fmla="*/ 2 h 2"/>
              <a:gd name="T4" fmla="*/ 39 w 39"/>
              <a:gd name="T5" fmla="*/ 2 h 2"/>
              <a:gd name="T6" fmla="*/ 39 w 39"/>
              <a:gd name="T7" fmla="*/ 1 h 2"/>
              <a:gd name="T8" fmla="*/ 19 w 39"/>
              <a:gd name="T9" fmla="*/ 1 h 2"/>
              <a:gd name="T10" fmla="*/ 0 w 39"/>
              <a:gd name="T11" fmla="*/ 1 h 2"/>
              <a:gd name="T12" fmla="*/ 0 w 39"/>
              <a:gd name="T13" fmla="*/ 2 h 2"/>
              <a:gd name="T14" fmla="*/ 19 w 39"/>
              <a:gd name="T1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" h="2">
                <a:moveTo>
                  <a:pt x="19" y="2"/>
                </a:moveTo>
                <a:lnTo>
                  <a:pt x="19" y="2"/>
                </a:lnTo>
                <a:cubicBezTo>
                  <a:pt x="28" y="2"/>
                  <a:pt x="35" y="1"/>
                  <a:pt x="39" y="2"/>
                </a:cubicBezTo>
                <a:lnTo>
                  <a:pt x="39" y="1"/>
                </a:lnTo>
                <a:cubicBezTo>
                  <a:pt x="35" y="0"/>
                  <a:pt x="28" y="1"/>
                  <a:pt x="19" y="1"/>
                </a:cubicBezTo>
                <a:cubicBezTo>
                  <a:pt x="10" y="1"/>
                  <a:pt x="3" y="0"/>
                  <a:pt x="0" y="1"/>
                </a:cubicBezTo>
                <a:lnTo>
                  <a:pt x="0" y="2"/>
                </a:lnTo>
                <a:cubicBezTo>
                  <a:pt x="3" y="1"/>
                  <a:pt x="10" y="2"/>
                  <a:pt x="19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6" name="Freeform 1876"/>
          <p:cNvSpPr>
            <a:spLocks noEditPoints="1"/>
          </p:cNvSpPr>
          <p:nvPr userDrawn="1"/>
        </p:nvSpPr>
        <p:spPr bwMode="auto">
          <a:xfrm>
            <a:off x="592138" y="314325"/>
            <a:ext cx="3175" cy="14288"/>
          </a:xfrm>
          <a:custGeom>
            <a:avLst/>
            <a:gdLst>
              <a:gd name="T0" fmla="*/ 2 w 5"/>
              <a:gd name="T1" fmla="*/ 1 h 21"/>
              <a:gd name="T2" fmla="*/ 2 w 5"/>
              <a:gd name="T3" fmla="*/ 4 h 21"/>
              <a:gd name="T4" fmla="*/ 2 w 5"/>
              <a:gd name="T5" fmla="*/ 1 h 21"/>
              <a:gd name="T6" fmla="*/ 2 w 5"/>
              <a:gd name="T7" fmla="*/ 8 h 21"/>
              <a:gd name="T8" fmla="*/ 1 w 5"/>
              <a:gd name="T9" fmla="*/ 7 h 21"/>
              <a:gd name="T10" fmla="*/ 2 w 5"/>
              <a:gd name="T11" fmla="*/ 5 h 21"/>
              <a:gd name="T12" fmla="*/ 3 w 5"/>
              <a:gd name="T13" fmla="*/ 7 h 21"/>
              <a:gd name="T14" fmla="*/ 2 w 5"/>
              <a:gd name="T15" fmla="*/ 9 h 21"/>
              <a:gd name="T16" fmla="*/ 3 w 5"/>
              <a:gd name="T17" fmla="*/ 10 h 21"/>
              <a:gd name="T18" fmla="*/ 1 w 5"/>
              <a:gd name="T19" fmla="*/ 10 h 21"/>
              <a:gd name="T20" fmla="*/ 2 w 5"/>
              <a:gd name="T21" fmla="*/ 9 h 21"/>
              <a:gd name="T22" fmla="*/ 2 w 5"/>
              <a:gd name="T23" fmla="*/ 12 h 21"/>
              <a:gd name="T24" fmla="*/ 3 w 5"/>
              <a:gd name="T25" fmla="*/ 13 h 21"/>
              <a:gd name="T26" fmla="*/ 1 w 5"/>
              <a:gd name="T27" fmla="*/ 13 h 21"/>
              <a:gd name="T28" fmla="*/ 2 w 5"/>
              <a:gd name="T29" fmla="*/ 12 h 21"/>
              <a:gd name="T30" fmla="*/ 2 w 5"/>
              <a:gd name="T31" fmla="*/ 18 h 21"/>
              <a:gd name="T32" fmla="*/ 2 w 5"/>
              <a:gd name="T33" fmla="*/ 18 h 21"/>
              <a:gd name="T34" fmla="*/ 3 w 5"/>
              <a:gd name="T35" fmla="*/ 19 h 21"/>
              <a:gd name="T36" fmla="*/ 1 w 5"/>
              <a:gd name="T37" fmla="*/ 19 h 21"/>
              <a:gd name="T38" fmla="*/ 1 w 5"/>
              <a:gd name="T39" fmla="*/ 15 h 21"/>
              <a:gd name="T40" fmla="*/ 0 w 5"/>
              <a:gd name="T41" fmla="*/ 16 h 21"/>
              <a:gd name="T42" fmla="*/ 0 w 5"/>
              <a:gd name="T43" fmla="*/ 19 h 21"/>
              <a:gd name="T44" fmla="*/ 4 w 5"/>
              <a:gd name="T45" fmla="*/ 19 h 21"/>
              <a:gd name="T46" fmla="*/ 4 w 5"/>
              <a:gd name="T47" fmla="*/ 16 h 21"/>
              <a:gd name="T48" fmla="*/ 4 w 5"/>
              <a:gd name="T49" fmla="*/ 13 h 21"/>
              <a:gd name="T50" fmla="*/ 4 w 5"/>
              <a:gd name="T51" fmla="*/ 10 h 21"/>
              <a:gd name="T52" fmla="*/ 4 w 5"/>
              <a:gd name="T53" fmla="*/ 7 h 21"/>
              <a:gd name="T54" fmla="*/ 5 w 5"/>
              <a:gd name="T55" fmla="*/ 3 h 21"/>
              <a:gd name="T56" fmla="*/ 0 w 5"/>
              <a:gd name="T57" fmla="*/ 3 h 21"/>
              <a:gd name="T58" fmla="*/ 0 w 5"/>
              <a:gd name="T59" fmla="*/ 7 h 21"/>
              <a:gd name="T60" fmla="*/ 0 w 5"/>
              <a:gd name="T61" fmla="*/ 10 h 21"/>
              <a:gd name="T62" fmla="*/ 0 w 5"/>
              <a:gd name="T63" fmla="*/ 13 h 21"/>
              <a:gd name="T64" fmla="*/ 2 w 5"/>
              <a:gd name="T65" fmla="*/ 15 h 21"/>
              <a:gd name="T66" fmla="*/ 3 w 5"/>
              <a:gd name="T67" fmla="*/ 16 h 21"/>
              <a:gd name="T68" fmla="*/ 1 w 5"/>
              <a:gd name="T69" fmla="*/ 16 h 21"/>
              <a:gd name="T70" fmla="*/ 2 w 5"/>
              <a:gd name="T71" fmla="*/ 15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5" h="21">
                <a:moveTo>
                  <a:pt x="2" y="1"/>
                </a:moveTo>
                <a:lnTo>
                  <a:pt x="2" y="1"/>
                </a:lnTo>
                <a:cubicBezTo>
                  <a:pt x="3" y="1"/>
                  <a:pt x="4" y="2"/>
                  <a:pt x="4" y="3"/>
                </a:cubicBezTo>
                <a:cubicBezTo>
                  <a:pt x="4" y="4"/>
                  <a:pt x="3" y="4"/>
                  <a:pt x="2" y="4"/>
                </a:cubicBezTo>
                <a:cubicBezTo>
                  <a:pt x="1" y="4"/>
                  <a:pt x="1" y="4"/>
                  <a:pt x="1" y="3"/>
                </a:cubicBezTo>
                <a:cubicBezTo>
                  <a:pt x="1" y="2"/>
                  <a:pt x="1" y="1"/>
                  <a:pt x="2" y="1"/>
                </a:cubicBezTo>
                <a:close/>
                <a:moveTo>
                  <a:pt x="2" y="8"/>
                </a:moveTo>
                <a:lnTo>
                  <a:pt x="2" y="8"/>
                </a:lnTo>
                <a:lnTo>
                  <a:pt x="2" y="8"/>
                </a:lnTo>
                <a:cubicBezTo>
                  <a:pt x="1" y="8"/>
                  <a:pt x="1" y="7"/>
                  <a:pt x="1" y="7"/>
                </a:cubicBezTo>
                <a:cubicBezTo>
                  <a:pt x="1" y="6"/>
                  <a:pt x="1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3" y="5"/>
                  <a:pt x="3" y="6"/>
                  <a:pt x="3" y="7"/>
                </a:cubicBezTo>
                <a:cubicBezTo>
                  <a:pt x="3" y="7"/>
                  <a:pt x="3" y="8"/>
                  <a:pt x="2" y="8"/>
                </a:cubicBezTo>
                <a:close/>
                <a:moveTo>
                  <a:pt x="2" y="9"/>
                </a:moveTo>
                <a:lnTo>
                  <a:pt x="2" y="9"/>
                </a:lnTo>
                <a:cubicBezTo>
                  <a:pt x="3" y="9"/>
                  <a:pt x="3" y="9"/>
                  <a:pt x="3" y="10"/>
                </a:cubicBezTo>
                <a:cubicBezTo>
                  <a:pt x="3" y="11"/>
                  <a:pt x="3" y="11"/>
                  <a:pt x="2" y="11"/>
                </a:cubicBezTo>
                <a:cubicBezTo>
                  <a:pt x="1" y="11"/>
                  <a:pt x="1" y="11"/>
                  <a:pt x="1" y="10"/>
                </a:cubicBezTo>
                <a:cubicBezTo>
                  <a:pt x="1" y="9"/>
                  <a:pt x="1" y="9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close/>
                <a:moveTo>
                  <a:pt x="2" y="12"/>
                </a:moveTo>
                <a:lnTo>
                  <a:pt x="2" y="12"/>
                </a:lnTo>
                <a:cubicBezTo>
                  <a:pt x="3" y="12"/>
                  <a:pt x="3" y="13"/>
                  <a:pt x="3" y="13"/>
                </a:cubicBezTo>
                <a:cubicBezTo>
                  <a:pt x="3" y="14"/>
                  <a:pt x="3" y="14"/>
                  <a:pt x="2" y="14"/>
                </a:cubicBezTo>
                <a:cubicBezTo>
                  <a:pt x="1" y="14"/>
                  <a:pt x="1" y="14"/>
                  <a:pt x="1" y="13"/>
                </a:cubicBezTo>
                <a:cubicBezTo>
                  <a:pt x="1" y="13"/>
                  <a:pt x="1" y="12"/>
                  <a:pt x="2" y="12"/>
                </a:cubicBezTo>
                <a:lnTo>
                  <a:pt x="2" y="12"/>
                </a:lnTo>
                <a:lnTo>
                  <a:pt x="2" y="12"/>
                </a:lnTo>
                <a:close/>
                <a:moveTo>
                  <a:pt x="2" y="18"/>
                </a:moveTo>
                <a:lnTo>
                  <a:pt x="2" y="18"/>
                </a:lnTo>
                <a:lnTo>
                  <a:pt x="2" y="18"/>
                </a:lnTo>
                <a:lnTo>
                  <a:pt x="2" y="18"/>
                </a:lnTo>
                <a:cubicBezTo>
                  <a:pt x="3" y="18"/>
                  <a:pt x="3" y="19"/>
                  <a:pt x="3" y="19"/>
                </a:cubicBezTo>
                <a:cubicBezTo>
                  <a:pt x="3" y="20"/>
                  <a:pt x="3" y="20"/>
                  <a:pt x="2" y="20"/>
                </a:cubicBezTo>
                <a:cubicBezTo>
                  <a:pt x="2" y="20"/>
                  <a:pt x="1" y="20"/>
                  <a:pt x="1" y="19"/>
                </a:cubicBezTo>
                <a:cubicBezTo>
                  <a:pt x="1" y="19"/>
                  <a:pt x="1" y="18"/>
                  <a:pt x="2" y="18"/>
                </a:cubicBezTo>
                <a:close/>
                <a:moveTo>
                  <a:pt x="1" y="15"/>
                </a:moveTo>
                <a:lnTo>
                  <a:pt x="1" y="15"/>
                </a:lnTo>
                <a:cubicBezTo>
                  <a:pt x="1" y="15"/>
                  <a:pt x="0" y="16"/>
                  <a:pt x="0" y="16"/>
                </a:cubicBezTo>
                <a:cubicBezTo>
                  <a:pt x="0" y="17"/>
                  <a:pt x="1" y="17"/>
                  <a:pt x="1" y="18"/>
                </a:cubicBezTo>
                <a:cubicBezTo>
                  <a:pt x="1" y="18"/>
                  <a:pt x="0" y="19"/>
                  <a:pt x="0" y="19"/>
                </a:cubicBezTo>
                <a:cubicBezTo>
                  <a:pt x="0" y="20"/>
                  <a:pt x="1" y="21"/>
                  <a:pt x="2" y="21"/>
                </a:cubicBezTo>
                <a:cubicBezTo>
                  <a:pt x="3" y="21"/>
                  <a:pt x="4" y="20"/>
                  <a:pt x="4" y="19"/>
                </a:cubicBezTo>
                <a:cubicBezTo>
                  <a:pt x="4" y="19"/>
                  <a:pt x="4" y="18"/>
                  <a:pt x="3" y="18"/>
                </a:cubicBezTo>
                <a:cubicBezTo>
                  <a:pt x="4" y="17"/>
                  <a:pt x="4" y="17"/>
                  <a:pt x="4" y="16"/>
                </a:cubicBezTo>
                <a:cubicBezTo>
                  <a:pt x="4" y="16"/>
                  <a:pt x="4" y="15"/>
                  <a:pt x="3" y="15"/>
                </a:cubicBezTo>
                <a:cubicBezTo>
                  <a:pt x="4" y="14"/>
                  <a:pt x="4" y="14"/>
                  <a:pt x="4" y="13"/>
                </a:cubicBezTo>
                <a:cubicBezTo>
                  <a:pt x="4" y="13"/>
                  <a:pt x="4" y="12"/>
                  <a:pt x="3" y="12"/>
                </a:cubicBezTo>
                <a:cubicBezTo>
                  <a:pt x="4" y="11"/>
                  <a:pt x="4" y="11"/>
                  <a:pt x="4" y="10"/>
                </a:cubicBezTo>
                <a:cubicBezTo>
                  <a:pt x="4" y="9"/>
                  <a:pt x="4" y="9"/>
                  <a:pt x="3" y="8"/>
                </a:cubicBezTo>
                <a:cubicBezTo>
                  <a:pt x="4" y="8"/>
                  <a:pt x="4" y="7"/>
                  <a:pt x="4" y="7"/>
                </a:cubicBezTo>
                <a:cubicBezTo>
                  <a:pt x="4" y="6"/>
                  <a:pt x="4" y="5"/>
                  <a:pt x="4" y="5"/>
                </a:cubicBezTo>
                <a:cubicBezTo>
                  <a:pt x="4" y="4"/>
                  <a:pt x="5" y="4"/>
                  <a:pt x="5" y="3"/>
                </a:cubicBezTo>
                <a:cubicBezTo>
                  <a:pt x="5" y="2"/>
                  <a:pt x="3" y="0"/>
                  <a:pt x="2" y="0"/>
                </a:cubicBezTo>
                <a:cubicBezTo>
                  <a:pt x="1" y="0"/>
                  <a:pt x="0" y="2"/>
                  <a:pt x="0" y="3"/>
                </a:cubicBezTo>
                <a:cubicBezTo>
                  <a:pt x="0" y="4"/>
                  <a:pt x="0" y="4"/>
                  <a:pt x="1" y="5"/>
                </a:cubicBezTo>
                <a:cubicBezTo>
                  <a:pt x="0" y="5"/>
                  <a:pt x="0" y="6"/>
                  <a:pt x="0" y="7"/>
                </a:cubicBezTo>
                <a:cubicBezTo>
                  <a:pt x="0" y="7"/>
                  <a:pt x="0" y="8"/>
                  <a:pt x="1" y="8"/>
                </a:cubicBezTo>
                <a:cubicBezTo>
                  <a:pt x="0" y="9"/>
                  <a:pt x="0" y="9"/>
                  <a:pt x="0" y="10"/>
                </a:cubicBezTo>
                <a:cubicBezTo>
                  <a:pt x="0" y="11"/>
                  <a:pt x="0" y="11"/>
                  <a:pt x="1" y="12"/>
                </a:cubicBezTo>
                <a:cubicBezTo>
                  <a:pt x="0" y="12"/>
                  <a:pt x="0" y="13"/>
                  <a:pt x="0" y="13"/>
                </a:cubicBezTo>
                <a:cubicBezTo>
                  <a:pt x="0" y="14"/>
                  <a:pt x="0" y="14"/>
                  <a:pt x="1" y="15"/>
                </a:cubicBezTo>
                <a:close/>
                <a:moveTo>
                  <a:pt x="2" y="15"/>
                </a:moveTo>
                <a:lnTo>
                  <a:pt x="2" y="15"/>
                </a:lnTo>
                <a:cubicBezTo>
                  <a:pt x="3" y="15"/>
                  <a:pt x="3" y="16"/>
                  <a:pt x="3" y="16"/>
                </a:cubicBezTo>
                <a:cubicBezTo>
                  <a:pt x="3" y="17"/>
                  <a:pt x="3" y="17"/>
                  <a:pt x="2" y="17"/>
                </a:cubicBezTo>
                <a:cubicBezTo>
                  <a:pt x="2" y="17"/>
                  <a:pt x="1" y="17"/>
                  <a:pt x="1" y="16"/>
                </a:cubicBezTo>
                <a:cubicBezTo>
                  <a:pt x="1" y="16"/>
                  <a:pt x="1" y="15"/>
                  <a:pt x="2" y="15"/>
                </a:cubicBezTo>
                <a:lnTo>
                  <a:pt x="2" y="15"/>
                </a:lnTo>
                <a:lnTo>
                  <a:pt x="2" y="15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7" name="Freeform 1877"/>
          <p:cNvSpPr>
            <a:spLocks noEditPoints="1"/>
          </p:cNvSpPr>
          <p:nvPr userDrawn="1"/>
        </p:nvSpPr>
        <p:spPr bwMode="auto">
          <a:xfrm>
            <a:off x="315913" y="490538"/>
            <a:ext cx="165100" cy="193675"/>
          </a:xfrm>
          <a:custGeom>
            <a:avLst/>
            <a:gdLst>
              <a:gd name="T0" fmla="*/ 180 w 231"/>
              <a:gd name="T1" fmla="*/ 195 h 269"/>
              <a:gd name="T2" fmla="*/ 192 w 231"/>
              <a:gd name="T3" fmla="*/ 189 h 269"/>
              <a:gd name="T4" fmla="*/ 197 w 231"/>
              <a:gd name="T5" fmla="*/ 187 h 269"/>
              <a:gd name="T6" fmla="*/ 204 w 231"/>
              <a:gd name="T7" fmla="*/ 178 h 269"/>
              <a:gd name="T8" fmla="*/ 208 w 231"/>
              <a:gd name="T9" fmla="*/ 183 h 269"/>
              <a:gd name="T10" fmla="*/ 208 w 231"/>
              <a:gd name="T11" fmla="*/ 185 h 269"/>
              <a:gd name="T12" fmla="*/ 212 w 231"/>
              <a:gd name="T13" fmla="*/ 186 h 269"/>
              <a:gd name="T14" fmla="*/ 213 w 231"/>
              <a:gd name="T15" fmla="*/ 179 h 269"/>
              <a:gd name="T16" fmla="*/ 221 w 231"/>
              <a:gd name="T17" fmla="*/ 184 h 269"/>
              <a:gd name="T18" fmla="*/ 231 w 231"/>
              <a:gd name="T19" fmla="*/ 202 h 269"/>
              <a:gd name="T20" fmla="*/ 208 w 231"/>
              <a:gd name="T21" fmla="*/ 208 h 269"/>
              <a:gd name="T22" fmla="*/ 150 w 231"/>
              <a:gd name="T23" fmla="*/ 226 h 269"/>
              <a:gd name="T24" fmla="*/ 138 w 231"/>
              <a:gd name="T25" fmla="*/ 242 h 269"/>
              <a:gd name="T26" fmla="*/ 140 w 231"/>
              <a:gd name="T27" fmla="*/ 259 h 269"/>
              <a:gd name="T28" fmla="*/ 131 w 231"/>
              <a:gd name="T29" fmla="*/ 265 h 269"/>
              <a:gd name="T30" fmla="*/ 119 w 231"/>
              <a:gd name="T31" fmla="*/ 248 h 269"/>
              <a:gd name="T32" fmla="*/ 102 w 231"/>
              <a:gd name="T33" fmla="*/ 235 h 269"/>
              <a:gd name="T34" fmla="*/ 86 w 231"/>
              <a:gd name="T35" fmla="*/ 216 h 269"/>
              <a:gd name="T36" fmla="*/ 92 w 231"/>
              <a:gd name="T37" fmla="*/ 190 h 269"/>
              <a:gd name="T38" fmla="*/ 83 w 231"/>
              <a:gd name="T39" fmla="*/ 166 h 269"/>
              <a:gd name="T40" fmla="*/ 81 w 231"/>
              <a:gd name="T41" fmla="*/ 161 h 269"/>
              <a:gd name="T42" fmla="*/ 41 w 231"/>
              <a:gd name="T43" fmla="*/ 63 h 269"/>
              <a:gd name="T44" fmla="*/ 30 w 231"/>
              <a:gd name="T45" fmla="*/ 48 h 269"/>
              <a:gd name="T46" fmla="*/ 22 w 231"/>
              <a:gd name="T47" fmla="*/ 45 h 269"/>
              <a:gd name="T48" fmla="*/ 7 w 231"/>
              <a:gd name="T49" fmla="*/ 35 h 269"/>
              <a:gd name="T50" fmla="*/ 10 w 231"/>
              <a:gd name="T51" fmla="*/ 20 h 269"/>
              <a:gd name="T52" fmla="*/ 14 w 231"/>
              <a:gd name="T53" fmla="*/ 9 h 269"/>
              <a:gd name="T54" fmla="*/ 16 w 231"/>
              <a:gd name="T55" fmla="*/ 2 h 269"/>
              <a:gd name="T56" fmla="*/ 18 w 231"/>
              <a:gd name="T57" fmla="*/ 1 h 269"/>
              <a:gd name="T58" fmla="*/ 24 w 231"/>
              <a:gd name="T59" fmla="*/ 4 h 269"/>
              <a:gd name="T60" fmla="*/ 35 w 231"/>
              <a:gd name="T61" fmla="*/ 9 h 269"/>
              <a:gd name="T62" fmla="*/ 49 w 231"/>
              <a:gd name="T63" fmla="*/ 16 h 269"/>
              <a:gd name="T64" fmla="*/ 47 w 231"/>
              <a:gd name="T65" fmla="*/ 32 h 269"/>
              <a:gd name="T66" fmla="*/ 43 w 231"/>
              <a:gd name="T67" fmla="*/ 42 h 269"/>
              <a:gd name="T68" fmla="*/ 46 w 231"/>
              <a:gd name="T69" fmla="*/ 51 h 269"/>
              <a:gd name="T70" fmla="*/ 48 w 231"/>
              <a:gd name="T71" fmla="*/ 60 h 269"/>
              <a:gd name="T72" fmla="*/ 94 w 231"/>
              <a:gd name="T73" fmla="*/ 155 h 269"/>
              <a:gd name="T74" fmla="*/ 96 w 231"/>
              <a:gd name="T75" fmla="*/ 161 h 269"/>
              <a:gd name="T76" fmla="*/ 107 w 231"/>
              <a:gd name="T77" fmla="*/ 183 h 269"/>
              <a:gd name="T78" fmla="*/ 118 w 231"/>
              <a:gd name="T79" fmla="*/ 188 h 269"/>
              <a:gd name="T80" fmla="*/ 152 w 231"/>
              <a:gd name="T81" fmla="*/ 205 h 269"/>
              <a:gd name="T82" fmla="*/ 22 w 231"/>
              <a:gd name="T83" fmla="*/ 40 h 269"/>
              <a:gd name="T84" fmla="*/ 26 w 231"/>
              <a:gd name="T85" fmla="*/ 42 h 269"/>
              <a:gd name="T86" fmla="*/ 22 w 231"/>
              <a:gd name="T87" fmla="*/ 40 h 269"/>
              <a:gd name="T88" fmla="*/ 35 w 231"/>
              <a:gd name="T89" fmla="*/ 20 h 269"/>
              <a:gd name="T90" fmla="*/ 33 w 231"/>
              <a:gd name="T91" fmla="*/ 15 h 269"/>
              <a:gd name="T92" fmla="*/ 31 w 231"/>
              <a:gd name="T93" fmla="*/ 17 h 269"/>
              <a:gd name="T94" fmla="*/ 35 w 231"/>
              <a:gd name="T95" fmla="*/ 20 h 269"/>
              <a:gd name="T96" fmla="*/ 23 w 231"/>
              <a:gd name="T97" fmla="*/ 15 h 269"/>
              <a:gd name="T98" fmla="*/ 23 w 231"/>
              <a:gd name="T99" fmla="*/ 13 h 269"/>
              <a:gd name="T100" fmla="*/ 23 w 231"/>
              <a:gd name="T101" fmla="*/ 10 h 269"/>
              <a:gd name="T102" fmla="*/ 19 w 231"/>
              <a:gd name="T103" fmla="*/ 13 h 269"/>
              <a:gd name="T104" fmla="*/ 21 w 231"/>
              <a:gd name="T105" fmla="*/ 15 h 269"/>
              <a:gd name="T106" fmla="*/ 19 w 231"/>
              <a:gd name="T107" fmla="*/ 27 h 269"/>
              <a:gd name="T108" fmla="*/ 18 w 231"/>
              <a:gd name="T109" fmla="*/ 23 h 269"/>
              <a:gd name="T110" fmla="*/ 19 w 231"/>
              <a:gd name="T111" fmla="*/ 22 h 269"/>
              <a:gd name="T112" fmla="*/ 18 w 231"/>
              <a:gd name="T113" fmla="*/ 28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31" h="269">
                <a:moveTo>
                  <a:pt x="180" y="195"/>
                </a:moveTo>
                <a:lnTo>
                  <a:pt x="180" y="195"/>
                </a:lnTo>
                <a:cubicBezTo>
                  <a:pt x="185" y="192"/>
                  <a:pt x="188" y="191"/>
                  <a:pt x="192" y="188"/>
                </a:cubicBezTo>
                <a:lnTo>
                  <a:pt x="192" y="189"/>
                </a:lnTo>
                <a:cubicBezTo>
                  <a:pt x="194" y="189"/>
                  <a:pt x="194" y="189"/>
                  <a:pt x="195" y="189"/>
                </a:cubicBezTo>
                <a:cubicBezTo>
                  <a:pt x="195" y="189"/>
                  <a:pt x="196" y="188"/>
                  <a:pt x="197" y="187"/>
                </a:cubicBezTo>
                <a:cubicBezTo>
                  <a:pt x="200" y="185"/>
                  <a:pt x="201" y="182"/>
                  <a:pt x="203" y="179"/>
                </a:cubicBezTo>
                <a:lnTo>
                  <a:pt x="204" y="178"/>
                </a:lnTo>
                <a:cubicBezTo>
                  <a:pt x="206" y="179"/>
                  <a:pt x="207" y="180"/>
                  <a:pt x="208" y="182"/>
                </a:cubicBezTo>
                <a:cubicBezTo>
                  <a:pt x="208" y="182"/>
                  <a:pt x="208" y="183"/>
                  <a:pt x="208" y="183"/>
                </a:cubicBezTo>
                <a:lnTo>
                  <a:pt x="208" y="184"/>
                </a:lnTo>
                <a:cubicBezTo>
                  <a:pt x="208" y="184"/>
                  <a:pt x="208" y="185"/>
                  <a:pt x="208" y="185"/>
                </a:cubicBezTo>
                <a:cubicBezTo>
                  <a:pt x="209" y="187"/>
                  <a:pt x="210" y="188"/>
                  <a:pt x="211" y="187"/>
                </a:cubicBezTo>
                <a:cubicBezTo>
                  <a:pt x="211" y="187"/>
                  <a:pt x="211" y="186"/>
                  <a:pt x="212" y="186"/>
                </a:cubicBezTo>
                <a:cubicBezTo>
                  <a:pt x="212" y="186"/>
                  <a:pt x="212" y="185"/>
                  <a:pt x="212" y="185"/>
                </a:cubicBezTo>
                <a:cubicBezTo>
                  <a:pt x="212" y="183"/>
                  <a:pt x="212" y="181"/>
                  <a:pt x="213" y="179"/>
                </a:cubicBezTo>
                <a:lnTo>
                  <a:pt x="214" y="180"/>
                </a:lnTo>
                <a:cubicBezTo>
                  <a:pt x="216" y="181"/>
                  <a:pt x="218" y="183"/>
                  <a:pt x="221" y="184"/>
                </a:cubicBezTo>
                <a:cubicBezTo>
                  <a:pt x="222" y="185"/>
                  <a:pt x="223" y="189"/>
                  <a:pt x="224" y="191"/>
                </a:cubicBezTo>
                <a:cubicBezTo>
                  <a:pt x="226" y="195"/>
                  <a:pt x="230" y="198"/>
                  <a:pt x="231" y="202"/>
                </a:cubicBezTo>
                <a:cubicBezTo>
                  <a:pt x="231" y="204"/>
                  <a:pt x="230" y="206"/>
                  <a:pt x="229" y="207"/>
                </a:cubicBezTo>
                <a:cubicBezTo>
                  <a:pt x="223" y="211"/>
                  <a:pt x="214" y="209"/>
                  <a:pt x="208" y="208"/>
                </a:cubicBezTo>
                <a:cubicBezTo>
                  <a:pt x="203" y="208"/>
                  <a:pt x="196" y="208"/>
                  <a:pt x="192" y="209"/>
                </a:cubicBezTo>
                <a:cubicBezTo>
                  <a:pt x="176" y="210"/>
                  <a:pt x="162" y="217"/>
                  <a:pt x="150" y="226"/>
                </a:cubicBezTo>
                <a:cubicBezTo>
                  <a:pt x="148" y="228"/>
                  <a:pt x="141" y="232"/>
                  <a:pt x="136" y="235"/>
                </a:cubicBezTo>
                <a:cubicBezTo>
                  <a:pt x="137" y="237"/>
                  <a:pt x="138" y="240"/>
                  <a:pt x="138" y="242"/>
                </a:cubicBezTo>
                <a:cubicBezTo>
                  <a:pt x="140" y="244"/>
                  <a:pt x="142" y="248"/>
                  <a:pt x="140" y="252"/>
                </a:cubicBezTo>
                <a:cubicBezTo>
                  <a:pt x="141" y="255"/>
                  <a:pt x="142" y="258"/>
                  <a:pt x="140" y="259"/>
                </a:cubicBezTo>
                <a:cubicBezTo>
                  <a:pt x="143" y="263"/>
                  <a:pt x="140" y="267"/>
                  <a:pt x="139" y="268"/>
                </a:cubicBezTo>
                <a:cubicBezTo>
                  <a:pt x="137" y="269"/>
                  <a:pt x="133" y="269"/>
                  <a:pt x="131" y="265"/>
                </a:cubicBezTo>
                <a:cubicBezTo>
                  <a:pt x="127" y="265"/>
                  <a:pt x="125" y="262"/>
                  <a:pt x="124" y="260"/>
                </a:cubicBezTo>
                <a:cubicBezTo>
                  <a:pt x="118" y="258"/>
                  <a:pt x="116" y="253"/>
                  <a:pt x="119" y="248"/>
                </a:cubicBezTo>
                <a:cubicBezTo>
                  <a:pt x="115" y="247"/>
                  <a:pt x="114" y="246"/>
                  <a:pt x="111" y="243"/>
                </a:cubicBezTo>
                <a:cubicBezTo>
                  <a:pt x="107" y="243"/>
                  <a:pt x="102" y="241"/>
                  <a:pt x="102" y="235"/>
                </a:cubicBezTo>
                <a:cubicBezTo>
                  <a:pt x="95" y="235"/>
                  <a:pt x="91" y="231"/>
                  <a:pt x="92" y="223"/>
                </a:cubicBezTo>
                <a:cubicBezTo>
                  <a:pt x="89" y="222"/>
                  <a:pt x="87" y="221"/>
                  <a:pt x="86" y="216"/>
                </a:cubicBezTo>
                <a:cubicBezTo>
                  <a:pt x="85" y="210"/>
                  <a:pt x="91" y="205"/>
                  <a:pt x="94" y="201"/>
                </a:cubicBezTo>
                <a:cubicBezTo>
                  <a:pt x="94" y="199"/>
                  <a:pt x="92" y="192"/>
                  <a:pt x="92" y="190"/>
                </a:cubicBezTo>
                <a:cubicBezTo>
                  <a:pt x="87" y="188"/>
                  <a:pt x="86" y="184"/>
                  <a:pt x="86" y="180"/>
                </a:cubicBezTo>
                <a:cubicBezTo>
                  <a:pt x="80" y="175"/>
                  <a:pt x="84" y="169"/>
                  <a:pt x="83" y="166"/>
                </a:cubicBezTo>
                <a:cubicBezTo>
                  <a:pt x="82" y="164"/>
                  <a:pt x="80" y="164"/>
                  <a:pt x="79" y="165"/>
                </a:cubicBezTo>
                <a:cubicBezTo>
                  <a:pt x="79" y="163"/>
                  <a:pt x="80" y="162"/>
                  <a:pt x="81" y="161"/>
                </a:cubicBezTo>
                <a:cubicBezTo>
                  <a:pt x="77" y="159"/>
                  <a:pt x="76" y="156"/>
                  <a:pt x="77" y="152"/>
                </a:cubicBezTo>
                <a:lnTo>
                  <a:pt x="41" y="63"/>
                </a:lnTo>
                <a:cubicBezTo>
                  <a:pt x="36" y="62"/>
                  <a:pt x="35" y="60"/>
                  <a:pt x="36" y="57"/>
                </a:cubicBezTo>
                <a:cubicBezTo>
                  <a:pt x="32" y="56"/>
                  <a:pt x="30" y="52"/>
                  <a:pt x="30" y="48"/>
                </a:cubicBezTo>
                <a:cubicBezTo>
                  <a:pt x="30" y="48"/>
                  <a:pt x="30" y="48"/>
                  <a:pt x="30" y="48"/>
                </a:cubicBezTo>
                <a:cubicBezTo>
                  <a:pt x="27" y="49"/>
                  <a:pt x="24" y="49"/>
                  <a:pt x="22" y="45"/>
                </a:cubicBezTo>
                <a:lnTo>
                  <a:pt x="12" y="39"/>
                </a:lnTo>
                <a:cubicBezTo>
                  <a:pt x="13" y="38"/>
                  <a:pt x="10" y="39"/>
                  <a:pt x="7" y="35"/>
                </a:cubicBezTo>
                <a:cubicBezTo>
                  <a:pt x="0" y="29"/>
                  <a:pt x="1" y="18"/>
                  <a:pt x="1" y="16"/>
                </a:cubicBezTo>
                <a:lnTo>
                  <a:pt x="10" y="20"/>
                </a:lnTo>
                <a:cubicBezTo>
                  <a:pt x="10" y="19"/>
                  <a:pt x="11" y="18"/>
                  <a:pt x="12" y="17"/>
                </a:cubicBezTo>
                <a:cubicBezTo>
                  <a:pt x="9" y="13"/>
                  <a:pt x="11" y="10"/>
                  <a:pt x="14" y="9"/>
                </a:cubicBezTo>
                <a:cubicBezTo>
                  <a:pt x="13" y="6"/>
                  <a:pt x="13" y="4"/>
                  <a:pt x="16" y="2"/>
                </a:cubicBezTo>
                <a:cubicBezTo>
                  <a:pt x="16" y="2"/>
                  <a:pt x="16" y="2"/>
                  <a:pt x="16" y="2"/>
                </a:cubicBezTo>
                <a:cubicBezTo>
                  <a:pt x="15" y="1"/>
                  <a:pt x="16" y="0"/>
                  <a:pt x="16" y="0"/>
                </a:cubicBezTo>
                <a:cubicBezTo>
                  <a:pt x="17" y="0"/>
                  <a:pt x="18" y="0"/>
                  <a:pt x="18" y="1"/>
                </a:cubicBezTo>
                <a:cubicBezTo>
                  <a:pt x="18" y="1"/>
                  <a:pt x="18" y="1"/>
                  <a:pt x="18" y="1"/>
                </a:cubicBezTo>
                <a:cubicBezTo>
                  <a:pt x="21" y="0"/>
                  <a:pt x="23" y="1"/>
                  <a:pt x="24" y="4"/>
                </a:cubicBezTo>
                <a:cubicBezTo>
                  <a:pt x="27" y="3"/>
                  <a:pt x="31" y="4"/>
                  <a:pt x="32" y="8"/>
                </a:cubicBezTo>
                <a:cubicBezTo>
                  <a:pt x="33" y="8"/>
                  <a:pt x="34" y="8"/>
                  <a:pt x="35" y="9"/>
                </a:cubicBezTo>
                <a:lnTo>
                  <a:pt x="38" y="0"/>
                </a:lnTo>
                <a:cubicBezTo>
                  <a:pt x="40" y="0"/>
                  <a:pt x="48" y="7"/>
                  <a:pt x="49" y="16"/>
                </a:cubicBezTo>
                <a:cubicBezTo>
                  <a:pt x="49" y="21"/>
                  <a:pt x="46" y="27"/>
                  <a:pt x="44" y="30"/>
                </a:cubicBezTo>
                <a:cubicBezTo>
                  <a:pt x="46" y="30"/>
                  <a:pt x="47" y="31"/>
                  <a:pt x="47" y="32"/>
                </a:cubicBezTo>
                <a:cubicBezTo>
                  <a:pt x="48" y="34"/>
                  <a:pt x="48" y="35"/>
                  <a:pt x="47" y="37"/>
                </a:cubicBezTo>
                <a:cubicBezTo>
                  <a:pt x="47" y="39"/>
                  <a:pt x="45" y="41"/>
                  <a:pt x="43" y="42"/>
                </a:cubicBezTo>
                <a:cubicBezTo>
                  <a:pt x="45" y="43"/>
                  <a:pt x="47" y="46"/>
                  <a:pt x="47" y="48"/>
                </a:cubicBezTo>
                <a:cubicBezTo>
                  <a:pt x="47" y="49"/>
                  <a:pt x="46" y="50"/>
                  <a:pt x="46" y="51"/>
                </a:cubicBezTo>
                <a:cubicBezTo>
                  <a:pt x="46" y="52"/>
                  <a:pt x="46" y="52"/>
                  <a:pt x="46" y="52"/>
                </a:cubicBezTo>
                <a:cubicBezTo>
                  <a:pt x="49" y="53"/>
                  <a:pt x="50" y="57"/>
                  <a:pt x="48" y="60"/>
                </a:cubicBezTo>
                <a:lnTo>
                  <a:pt x="89" y="146"/>
                </a:lnTo>
                <a:cubicBezTo>
                  <a:pt x="94" y="147"/>
                  <a:pt x="95" y="151"/>
                  <a:pt x="94" y="155"/>
                </a:cubicBezTo>
                <a:cubicBezTo>
                  <a:pt x="95" y="155"/>
                  <a:pt x="97" y="155"/>
                  <a:pt x="98" y="157"/>
                </a:cubicBezTo>
                <a:cubicBezTo>
                  <a:pt x="96" y="157"/>
                  <a:pt x="95" y="159"/>
                  <a:pt x="96" y="161"/>
                </a:cubicBezTo>
                <a:cubicBezTo>
                  <a:pt x="98" y="164"/>
                  <a:pt x="103" y="164"/>
                  <a:pt x="104" y="172"/>
                </a:cubicBezTo>
                <a:cubicBezTo>
                  <a:pt x="107" y="174"/>
                  <a:pt x="109" y="179"/>
                  <a:pt x="107" y="183"/>
                </a:cubicBezTo>
                <a:cubicBezTo>
                  <a:pt x="109" y="185"/>
                  <a:pt x="111" y="189"/>
                  <a:pt x="111" y="189"/>
                </a:cubicBezTo>
                <a:cubicBezTo>
                  <a:pt x="112" y="186"/>
                  <a:pt x="116" y="187"/>
                  <a:pt x="118" y="188"/>
                </a:cubicBezTo>
                <a:cubicBezTo>
                  <a:pt x="123" y="183"/>
                  <a:pt x="130" y="186"/>
                  <a:pt x="132" y="194"/>
                </a:cubicBezTo>
                <a:cubicBezTo>
                  <a:pt x="135" y="202"/>
                  <a:pt x="146" y="206"/>
                  <a:pt x="152" y="205"/>
                </a:cubicBezTo>
                <a:cubicBezTo>
                  <a:pt x="160" y="204"/>
                  <a:pt x="173" y="199"/>
                  <a:pt x="180" y="195"/>
                </a:cubicBezTo>
                <a:close/>
                <a:moveTo>
                  <a:pt x="22" y="40"/>
                </a:moveTo>
                <a:lnTo>
                  <a:pt x="22" y="40"/>
                </a:lnTo>
                <a:lnTo>
                  <a:pt x="26" y="42"/>
                </a:lnTo>
                <a:cubicBezTo>
                  <a:pt x="26" y="41"/>
                  <a:pt x="26" y="40"/>
                  <a:pt x="26" y="39"/>
                </a:cubicBezTo>
                <a:cubicBezTo>
                  <a:pt x="25" y="38"/>
                  <a:pt x="23" y="38"/>
                  <a:pt x="22" y="40"/>
                </a:cubicBezTo>
                <a:close/>
                <a:moveTo>
                  <a:pt x="35" y="20"/>
                </a:moveTo>
                <a:lnTo>
                  <a:pt x="35" y="20"/>
                </a:lnTo>
                <a:cubicBezTo>
                  <a:pt x="35" y="20"/>
                  <a:pt x="35" y="20"/>
                  <a:pt x="36" y="20"/>
                </a:cubicBezTo>
                <a:cubicBezTo>
                  <a:pt x="37" y="18"/>
                  <a:pt x="35" y="17"/>
                  <a:pt x="33" y="15"/>
                </a:cubicBezTo>
                <a:cubicBezTo>
                  <a:pt x="33" y="16"/>
                  <a:pt x="32" y="16"/>
                  <a:pt x="31" y="16"/>
                </a:cubicBezTo>
                <a:cubicBezTo>
                  <a:pt x="31" y="17"/>
                  <a:pt x="31" y="17"/>
                  <a:pt x="31" y="17"/>
                </a:cubicBezTo>
                <a:lnTo>
                  <a:pt x="32" y="17"/>
                </a:lnTo>
                <a:cubicBezTo>
                  <a:pt x="33" y="18"/>
                  <a:pt x="34" y="19"/>
                  <a:pt x="35" y="20"/>
                </a:cubicBezTo>
                <a:close/>
                <a:moveTo>
                  <a:pt x="23" y="15"/>
                </a:moveTo>
                <a:lnTo>
                  <a:pt x="23" y="15"/>
                </a:lnTo>
                <a:cubicBezTo>
                  <a:pt x="23" y="15"/>
                  <a:pt x="24" y="14"/>
                  <a:pt x="24" y="13"/>
                </a:cubicBezTo>
                <a:cubicBezTo>
                  <a:pt x="24" y="13"/>
                  <a:pt x="23" y="13"/>
                  <a:pt x="23" y="13"/>
                </a:cubicBezTo>
                <a:lnTo>
                  <a:pt x="24" y="11"/>
                </a:lnTo>
                <a:lnTo>
                  <a:pt x="23" y="10"/>
                </a:lnTo>
                <a:lnTo>
                  <a:pt x="19" y="12"/>
                </a:lnTo>
                <a:lnTo>
                  <a:pt x="19" y="13"/>
                </a:lnTo>
                <a:lnTo>
                  <a:pt x="21" y="14"/>
                </a:lnTo>
                <a:cubicBezTo>
                  <a:pt x="21" y="14"/>
                  <a:pt x="21" y="14"/>
                  <a:pt x="21" y="15"/>
                </a:cubicBezTo>
                <a:cubicBezTo>
                  <a:pt x="21" y="15"/>
                  <a:pt x="23" y="15"/>
                  <a:pt x="23" y="15"/>
                </a:cubicBezTo>
                <a:close/>
                <a:moveTo>
                  <a:pt x="19" y="27"/>
                </a:moveTo>
                <a:lnTo>
                  <a:pt x="19" y="27"/>
                </a:lnTo>
                <a:cubicBezTo>
                  <a:pt x="19" y="26"/>
                  <a:pt x="18" y="24"/>
                  <a:pt x="18" y="23"/>
                </a:cubicBezTo>
                <a:lnTo>
                  <a:pt x="19" y="22"/>
                </a:lnTo>
                <a:cubicBezTo>
                  <a:pt x="19" y="22"/>
                  <a:pt x="19" y="22"/>
                  <a:pt x="19" y="22"/>
                </a:cubicBezTo>
                <a:cubicBezTo>
                  <a:pt x="18" y="23"/>
                  <a:pt x="17" y="23"/>
                  <a:pt x="16" y="23"/>
                </a:cubicBezTo>
                <a:cubicBezTo>
                  <a:pt x="16" y="25"/>
                  <a:pt x="16" y="27"/>
                  <a:pt x="18" y="28"/>
                </a:cubicBezTo>
                <a:cubicBezTo>
                  <a:pt x="18" y="28"/>
                  <a:pt x="19" y="27"/>
                  <a:pt x="19" y="27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8" name="Freeform 1878"/>
          <p:cNvSpPr>
            <a:spLocks/>
          </p:cNvSpPr>
          <p:nvPr userDrawn="1"/>
        </p:nvSpPr>
        <p:spPr bwMode="auto">
          <a:xfrm>
            <a:off x="339726" y="520700"/>
            <a:ext cx="7938" cy="7938"/>
          </a:xfrm>
          <a:custGeom>
            <a:avLst/>
            <a:gdLst>
              <a:gd name="T0" fmla="*/ 0 w 11"/>
              <a:gd name="T1" fmla="*/ 5 h 11"/>
              <a:gd name="T2" fmla="*/ 0 w 11"/>
              <a:gd name="T3" fmla="*/ 5 h 11"/>
              <a:gd name="T4" fmla="*/ 5 w 11"/>
              <a:gd name="T5" fmla="*/ 0 h 11"/>
              <a:gd name="T6" fmla="*/ 11 w 11"/>
              <a:gd name="T7" fmla="*/ 5 h 11"/>
              <a:gd name="T8" fmla="*/ 5 w 11"/>
              <a:gd name="T9" fmla="*/ 11 h 11"/>
              <a:gd name="T10" fmla="*/ 0 w 11"/>
              <a:gd name="T11" fmla="*/ 5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" h="11">
                <a:moveTo>
                  <a:pt x="0" y="5"/>
                </a:moveTo>
                <a:lnTo>
                  <a:pt x="0" y="5"/>
                </a:lnTo>
                <a:cubicBezTo>
                  <a:pt x="0" y="2"/>
                  <a:pt x="2" y="0"/>
                  <a:pt x="5" y="0"/>
                </a:cubicBezTo>
                <a:cubicBezTo>
                  <a:pt x="8" y="0"/>
                  <a:pt x="11" y="2"/>
                  <a:pt x="11" y="5"/>
                </a:cubicBezTo>
                <a:cubicBezTo>
                  <a:pt x="11" y="8"/>
                  <a:pt x="8" y="11"/>
                  <a:pt x="5" y="11"/>
                </a:cubicBezTo>
                <a:cubicBezTo>
                  <a:pt x="2" y="11"/>
                  <a:pt x="0" y="8"/>
                  <a:pt x="0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9" name="Freeform 1879"/>
          <p:cNvSpPr>
            <a:spLocks/>
          </p:cNvSpPr>
          <p:nvPr userDrawn="1"/>
        </p:nvSpPr>
        <p:spPr bwMode="auto">
          <a:xfrm>
            <a:off x="407988" y="674688"/>
            <a:ext cx="7938" cy="4763"/>
          </a:xfrm>
          <a:custGeom>
            <a:avLst/>
            <a:gdLst>
              <a:gd name="T0" fmla="*/ 10 w 11"/>
              <a:gd name="T1" fmla="*/ 0 h 7"/>
              <a:gd name="T2" fmla="*/ 10 w 11"/>
              <a:gd name="T3" fmla="*/ 0 h 7"/>
              <a:gd name="T4" fmla="*/ 8 w 11"/>
              <a:gd name="T5" fmla="*/ 6 h 7"/>
              <a:gd name="T6" fmla="*/ 0 w 11"/>
              <a:gd name="T7" fmla="*/ 4 h 7"/>
              <a:gd name="T8" fmla="*/ 10 w 11"/>
              <a:gd name="T9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" h="7">
                <a:moveTo>
                  <a:pt x="10" y="0"/>
                </a:moveTo>
                <a:lnTo>
                  <a:pt x="10" y="0"/>
                </a:lnTo>
                <a:cubicBezTo>
                  <a:pt x="11" y="2"/>
                  <a:pt x="10" y="5"/>
                  <a:pt x="8" y="6"/>
                </a:cubicBezTo>
                <a:cubicBezTo>
                  <a:pt x="6" y="7"/>
                  <a:pt x="2" y="7"/>
                  <a:pt x="0" y="4"/>
                </a:cubicBezTo>
                <a:cubicBezTo>
                  <a:pt x="4" y="5"/>
                  <a:pt x="8" y="2"/>
                  <a:pt x="1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0" name="Freeform 1880"/>
          <p:cNvSpPr>
            <a:spLocks/>
          </p:cNvSpPr>
          <p:nvPr userDrawn="1"/>
        </p:nvSpPr>
        <p:spPr bwMode="auto">
          <a:xfrm>
            <a:off x="395288" y="660400"/>
            <a:ext cx="14288" cy="7938"/>
          </a:xfrm>
          <a:custGeom>
            <a:avLst/>
            <a:gdLst>
              <a:gd name="T0" fmla="*/ 10 w 20"/>
              <a:gd name="T1" fmla="*/ 1 h 12"/>
              <a:gd name="T2" fmla="*/ 10 w 20"/>
              <a:gd name="T3" fmla="*/ 1 h 12"/>
              <a:gd name="T4" fmla="*/ 16 w 20"/>
              <a:gd name="T5" fmla="*/ 9 h 12"/>
              <a:gd name="T6" fmla="*/ 4 w 20"/>
              <a:gd name="T7" fmla="*/ 6 h 12"/>
              <a:gd name="T8" fmla="*/ 1 w 20"/>
              <a:gd name="T9" fmla="*/ 4 h 12"/>
              <a:gd name="T10" fmla="*/ 1 w 20"/>
              <a:gd name="T11" fmla="*/ 3 h 12"/>
              <a:gd name="T12" fmla="*/ 3 w 20"/>
              <a:gd name="T13" fmla="*/ 3 h 12"/>
              <a:gd name="T14" fmla="*/ 4 w 20"/>
              <a:gd name="T15" fmla="*/ 5 h 12"/>
              <a:gd name="T16" fmla="*/ 6 w 20"/>
              <a:gd name="T17" fmla="*/ 4 h 12"/>
              <a:gd name="T18" fmla="*/ 7 w 20"/>
              <a:gd name="T19" fmla="*/ 6 h 12"/>
              <a:gd name="T20" fmla="*/ 8 w 20"/>
              <a:gd name="T21" fmla="*/ 3 h 12"/>
              <a:gd name="T22" fmla="*/ 10 w 20"/>
              <a:gd name="T23" fmla="*/ 1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0" h="12">
                <a:moveTo>
                  <a:pt x="10" y="1"/>
                </a:moveTo>
                <a:lnTo>
                  <a:pt x="10" y="1"/>
                </a:lnTo>
                <a:cubicBezTo>
                  <a:pt x="15" y="0"/>
                  <a:pt x="20" y="4"/>
                  <a:pt x="16" y="9"/>
                </a:cubicBezTo>
                <a:cubicBezTo>
                  <a:pt x="13" y="12"/>
                  <a:pt x="6" y="8"/>
                  <a:pt x="4" y="6"/>
                </a:cubicBezTo>
                <a:lnTo>
                  <a:pt x="1" y="4"/>
                </a:lnTo>
                <a:cubicBezTo>
                  <a:pt x="1" y="4"/>
                  <a:pt x="0" y="3"/>
                  <a:pt x="1" y="3"/>
                </a:cubicBezTo>
                <a:lnTo>
                  <a:pt x="3" y="3"/>
                </a:lnTo>
                <a:cubicBezTo>
                  <a:pt x="3" y="4"/>
                  <a:pt x="3" y="4"/>
                  <a:pt x="4" y="5"/>
                </a:cubicBezTo>
                <a:cubicBezTo>
                  <a:pt x="4" y="4"/>
                  <a:pt x="5" y="3"/>
                  <a:pt x="6" y="4"/>
                </a:cubicBezTo>
                <a:cubicBezTo>
                  <a:pt x="6" y="5"/>
                  <a:pt x="6" y="6"/>
                  <a:pt x="7" y="6"/>
                </a:cubicBezTo>
                <a:cubicBezTo>
                  <a:pt x="7" y="6"/>
                  <a:pt x="7" y="4"/>
                  <a:pt x="8" y="3"/>
                </a:cubicBezTo>
                <a:cubicBezTo>
                  <a:pt x="9" y="3"/>
                  <a:pt x="10" y="2"/>
                  <a:pt x="1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1" name="Freeform 1881"/>
          <p:cNvSpPr>
            <a:spLocks/>
          </p:cNvSpPr>
          <p:nvPr userDrawn="1"/>
        </p:nvSpPr>
        <p:spPr bwMode="auto">
          <a:xfrm>
            <a:off x="401638" y="652463"/>
            <a:ext cx="3175" cy="3175"/>
          </a:xfrm>
          <a:custGeom>
            <a:avLst/>
            <a:gdLst>
              <a:gd name="T0" fmla="*/ 3 w 3"/>
              <a:gd name="T1" fmla="*/ 0 h 4"/>
              <a:gd name="T2" fmla="*/ 3 w 3"/>
              <a:gd name="T3" fmla="*/ 0 h 4"/>
              <a:gd name="T4" fmla="*/ 1 w 3"/>
              <a:gd name="T5" fmla="*/ 4 h 4"/>
              <a:gd name="T6" fmla="*/ 0 w 3"/>
              <a:gd name="T7" fmla="*/ 2 h 4"/>
              <a:gd name="T8" fmla="*/ 3 w 3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4">
                <a:moveTo>
                  <a:pt x="3" y="0"/>
                </a:moveTo>
                <a:lnTo>
                  <a:pt x="3" y="0"/>
                </a:lnTo>
                <a:cubicBezTo>
                  <a:pt x="3" y="1"/>
                  <a:pt x="3" y="3"/>
                  <a:pt x="1" y="4"/>
                </a:cubicBezTo>
                <a:cubicBezTo>
                  <a:pt x="1" y="3"/>
                  <a:pt x="1" y="3"/>
                  <a:pt x="0" y="2"/>
                </a:cubicBezTo>
                <a:cubicBezTo>
                  <a:pt x="1" y="2"/>
                  <a:pt x="2" y="0"/>
                  <a:pt x="3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2" name="Freeform 1882"/>
          <p:cNvSpPr>
            <a:spLocks/>
          </p:cNvSpPr>
          <p:nvPr userDrawn="1"/>
        </p:nvSpPr>
        <p:spPr bwMode="auto">
          <a:xfrm>
            <a:off x="384176" y="650875"/>
            <a:ext cx="17463" cy="9525"/>
          </a:xfrm>
          <a:custGeom>
            <a:avLst/>
            <a:gdLst>
              <a:gd name="T0" fmla="*/ 1 w 25"/>
              <a:gd name="T1" fmla="*/ 0 h 14"/>
              <a:gd name="T2" fmla="*/ 1 w 25"/>
              <a:gd name="T3" fmla="*/ 0 h 14"/>
              <a:gd name="T4" fmla="*/ 5 w 25"/>
              <a:gd name="T5" fmla="*/ 1 h 14"/>
              <a:gd name="T6" fmla="*/ 5 w 25"/>
              <a:gd name="T7" fmla="*/ 5 h 14"/>
              <a:gd name="T8" fmla="*/ 8 w 25"/>
              <a:gd name="T9" fmla="*/ 3 h 14"/>
              <a:gd name="T10" fmla="*/ 8 w 25"/>
              <a:gd name="T11" fmla="*/ 7 h 14"/>
              <a:gd name="T12" fmla="*/ 11 w 25"/>
              <a:gd name="T13" fmla="*/ 6 h 14"/>
              <a:gd name="T14" fmla="*/ 11 w 25"/>
              <a:gd name="T15" fmla="*/ 8 h 14"/>
              <a:gd name="T16" fmla="*/ 14 w 25"/>
              <a:gd name="T17" fmla="*/ 7 h 14"/>
              <a:gd name="T18" fmla="*/ 22 w 25"/>
              <a:gd name="T19" fmla="*/ 5 h 14"/>
              <a:gd name="T20" fmla="*/ 25 w 25"/>
              <a:gd name="T21" fmla="*/ 10 h 14"/>
              <a:gd name="T22" fmla="*/ 17 w 25"/>
              <a:gd name="T23" fmla="*/ 12 h 14"/>
              <a:gd name="T24" fmla="*/ 3 w 25"/>
              <a:gd name="T25" fmla="*/ 7 h 14"/>
              <a:gd name="T26" fmla="*/ 1 w 25"/>
              <a:gd name="T27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5" h="14">
                <a:moveTo>
                  <a:pt x="1" y="0"/>
                </a:moveTo>
                <a:lnTo>
                  <a:pt x="1" y="0"/>
                </a:lnTo>
                <a:cubicBezTo>
                  <a:pt x="4" y="0"/>
                  <a:pt x="5" y="1"/>
                  <a:pt x="5" y="1"/>
                </a:cubicBezTo>
                <a:cubicBezTo>
                  <a:pt x="5" y="1"/>
                  <a:pt x="4" y="4"/>
                  <a:pt x="5" y="5"/>
                </a:cubicBezTo>
                <a:cubicBezTo>
                  <a:pt x="5" y="3"/>
                  <a:pt x="7" y="2"/>
                  <a:pt x="8" y="3"/>
                </a:cubicBezTo>
                <a:cubicBezTo>
                  <a:pt x="7" y="4"/>
                  <a:pt x="7" y="6"/>
                  <a:pt x="8" y="7"/>
                </a:cubicBezTo>
                <a:cubicBezTo>
                  <a:pt x="8" y="5"/>
                  <a:pt x="10" y="4"/>
                  <a:pt x="11" y="6"/>
                </a:cubicBezTo>
                <a:cubicBezTo>
                  <a:pt x="11" y="6"/>
                  <a:pt x="10" y="7"/>
                  <a:pt x="11" y="8"/>
                </a:cubicBezTo>
                <a:cubicBezTo>
                  <a:pt x="12" y="6"/>
                  <a:pt x="13" y="6"/>
                  <a:pt x="14" y="7"/>
                </a:cubicBezTo>
                <a:cubicBezTo>
                  <a:pt x="14" y="7"/>
                  <a:pt x="17" y="8"/>
                  <a:pt x="22" y="5"/>
                </a:cubicBezTo>
                <a:cubicBezTo>
                  <a:pt x="24" y="6"/>
                  <a:pt x="25" y="8"/>
                  <a:pt x="25" y="10"/>
                </a:cubicBezTo>
                <a:cubicBezTo>
                  <a:pt x="24" y="14"/>
                  <a:pt x="20" y="14"/>
                  <a:pt x="17" y="12"/>
                </a:cubicBezTo>
                <a:cubicBezTo>
                  <a:pt x="11" y="8"/>
                  <a:pt x="5" y="10"/>
                  <a:pt x="3" y="7"/>
                </a:cubicBezTo>
                <a:cubicBezTo>
                  <a:pt x="1" y="6"/>
                  <a:pt x="0" y="3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3" name="Freeform 1883"/>
          <p:cNvSpPr>
            <a:spLocks/>
          </p:cNvSpPr>
          <p:nvPr userDrawn="1"/>
        </p:nvSpPr>
        <p:spPr bwMode="auto">
          <a:xfrm>
            <a:off x="398463" y="642938"/>
            <a:ext cx="3175" cy="3175"/>
          </a:xfrm>
          <a:custGeom>
            <a:avLst/>
            <a:gdLst>
              <a:gd name="T0" fmla="*/ 2 w 4"/>
              <a:gd name="T1" fmla="*/ 0 h 4"/>
              <a:gd name="T2" fmla="*/ 2 w 4"/>
              <a:gd name="T3" fmla="*/ 0 h 4"/>
              <a:gd name="T4" fmla="*/ 4 w 4"/>
              <a:gd name="T5" fmla="*/ 4 h 4"/>
              <a:gd name="T6" fmla="*/ 0 w 4"/>
              <a:gd name="T7" fmla="*/ 0 h 4"/>
              <a:gd name="T8" fmla="*/ 2 w 4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4">
                <a:moveTo>
                  <a:pt x="2" y="0"/>
                </a:moveTo>
                <a:lnTo>
                  <a:pt x="2" y="0"/>
                </a:lnTo>
                <a:cubicBezTo>
                  <a:pt x="2" y="1"/>
                  <a:pt x="3" y="2"/>
                  <a:pt x="4" y="4"/>
                </a:cubicBezTo>
                <a:cubicBezTo>
                  <a:pt x="2" y="3"/>
                  <a:pt x="0" y="2"/>
                  <a:pt x="0" y="0"/>
                </a:cubicBezTo>
                <a:lnTo>
                  <a:pt x="2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4" name="Freeform 1884"/>
          <p:cNvSpPr>
            <a:spLocks/>
          </p:cNvSpPr>
          <p:nvPr userDrawn="1"/>
        </p:nvSpPr>
        <p:spPr bwMode="auto">
          <a:xfrm>
            <a:off x="400051" y="641350"/>
            <a:ext cx="12700" cy="30163"/>
          </a:xfrm>
          <a:custGeom>
            <a:avLst/>
            <a:gdLst>
              <a:gd name="T0" fmla="*/ 4 w 19"/>
              <a:gd name="T1" fmla="*/ 0 h 42"/>
              <a:gd name="T2" fmla="*/ 4 w 19"/>
              <a:gd name="T3" fmla="*/ 0 h 42"/>
              <a:gd name="T4" fmla="*/ 18 w 19"/>
              <a:gd name="T5" fmla="*/ 33 h 42"/>
              <a:gd name="T6" fmla="*/ 12 w 19"/>
              <a:gd name="T7" fmla="*/ 40 h 42"/>
              <a:gd name="T8" fmla="*/ 4 w 19"/>
              <a:gd name="T9" fmla="*/ 38 h 42"/>
              <a:gd name="T10" fmla="*/ 13 w 19"/>
              <a:gd name="T11" fmla="*/ 28 h 42"/>
              <a:gd name="T12" fmla="*/ 11 w 19"/>
              <a:gd name="T13" fmla="*/ 18 h 42"/>
              <a:gd name="T14" fmla="*/ 9 w 19"/>
              <a:gd name="T15" fmla="*/ 24 h 42"/>
              <a:gd name="T16" fmla="*/ 4 w 19"/>
              <a:gd name="T17" fmla="*/ 23 h 42"/>
              <a:gd name="T18" fmla="*/ 5 w 19"/>
              <a:gd name="T19" fmla="*/ 21 h 42"/>
              <a:gd name="T20" fmla="*/ 6 w 19"/>
              <a:gd name="T21" fmla="*/ 10 h 42"/>
              <a:gd name="T22" fmla="*/ 2 w 19"/>
              <a:gd name="T23" fmla="*/ 15 h 42"/>
              <a:gd name="T24" fmla="*/ 0 w 19"/>
              <a:gd name="T25" fmla="*/ 15 h 42"/>
              <a:gd name="T26" fmla="*/ 0 w 19"/>
              <a:gd name="T27" fmla="*/ 6 h 42"/>
              <a:gd name="T28" fmla="*/ 6 w 19"/>
              <a:gd name="T29" fmla="*/ 8 h 42"/>
              <a:gd name="T30" fmla="*/ 4 w 19"/>
              <a:gd name="T31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9" h="42">
                <a:moveTo>
                  <a:pt x="4" y="0"/>
                </a:moveTo>
                <a:lnTo>
                  <a:pt x="4" y="0"/>
                </a:lnTo>
                <a:cubicBezTo>
                  <a:pt x="9" y="4"/>
                  <a:pt x="19" y="26"/>
                  <a:pt x="18" y="33"/>
                </a:cubicBezTo>
                <a:cubicBezTo>
                  <a:pt x="17" y="36"/>
                  <a:pt x="15" y="39"/>
                  <a:pt x="12" y="40"/>
                </a:cubicBezTo>
                <a:cubicBezTo>
                  <a:pt x="8" y="42"/>
                  <a:pt x="4" y="40"/>
                  <a:pt x="4" y="38"/>
                </a:cubicBezTo>
                <a:cubicBezTo>
                  <a:pt x="11" y="39"/>
                  <a:pt x="15" y="33"/>
                  <a:pt x="13" y="28"/>
                </a:cubicBezTo>
                <a:cubicBezTo>
                  <a:pt x="14" y="24"/>
                  <a:pt x="14" y="22"/>
                  <a:pt x="11" y="18"/>
                </a:cubicBezTo>
                <a:cubicBezTo>
                  <a:pt x="11" y="21"/>
                  <a:pt x="10" y="23"/>
                  <a:pt x="9" y="24"/>
                </a:cubicBezTo>
                <a:cubicBezTo>
                  <a:pt x="8" y="23"/>
                  <a:pt x="6" y="23"/>
                  <a:pt x="4" y="23"/>
                </a:cubicBezTo>
                <a:cubicBezTo>
                  <a:pt x="5" y="23"/>
                  <a:pt x="5" y="21"/>
                  <a:pt x="5" y="21"/>
                </a:cubicBezTo>
                <a:cubicBezTo>
                  <a:pt x="8" y="19"/>
                  <a:pt x="8" y="14"/>
                  <a:pt x="6" y="10"/>
                </a:cubicBezTo>
                <a:cubicBezTo>
                  <a:pt x="5" y="13"/>
                  <a:pt x="4" y="14"/>
                  <a:pt x="2" y="15"/>
                </a:cubicBezTo>
                <a:lnTo>
                  <a:pt x="0" y="15"/>
                </a:lnTo>
                <a:cubicBezTo>
                  <a:pt x="2" y="12"/>
                  <a:pt x="1" y="10"/>
                  <a:pt x="0" y="6"/>
                </a:cubicBezTo>
                <a:cubicBezTo>
                  <a:pt x="2" y="8"/>
                  <a:pt x="4" y="9"/>
                  <a:pt x="6" y="8"/>
                </a:cubicBezTo>
                <a:cubicBezTo>
                  <a:pt x="4" y="6"/>
                  <a:pt x="3" y="2"/>
                  <a:pt x="4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5" name="Freeform 1885"/>
          <p:cNvSpPr>
            <a:spLocks/>
          </p:cNvSpPr>
          <p:nvPr userDrawn="1"/>
        </p:nvSpPr>
        <p:spPr bwMode="auto">
          <a:xfrm>
            <a:off x="377826" y="638175"/>
            <a:ext cx="20638" cy="15875"/>
          </a:xfrm>
          <a:custGeom>
            <a:avLst/>
            <a:gdLst>
              <a:gd name="T0" fmla="*/ 9 w 31"/>
              <a:gd name="T1" fmla="*/ 0 h 22"/>
              <a:gd name="T2" fmla="*/ 9 w 31"/>
              <a:gd name="T3" fmla="*/ 0 h 22"/>
              <a:gd name="T4" fmla="*/ 7 w 31"/>
              <a:gd name="T5" fmla="*/ 10 h 22"/>
              <a:gd name="T6" fmla="*/ 7 w 31"/>
              <a:gd name="T7" fmla="*/ 10 h 22"/>
              <a:gd name="T8" fmla="*/ 7 w 31"/>
              <a:gd name="T9" fmla="*/ 11 h 22"/>
              <a:gd name="T10" fmla="*/ 8 w 31"/>
              <a:gd name="T11" fmla="*/ 11 h 22"/>
              <a:gd name="T12" fmla="*/ 9 w 31"/>
              <a:gd name="T13" fmla="*/ 8 h 22"/>
              <a:gd name="T14" fmla="*/ 11 w 31"/>
              <a:gd name="T15" fmla="*/ 10 h 22"/>
              <a:gd name="T16" fmla="*/ 11 w 31"/>
              <a:gd name="T17" fmla="*/ 11 h 22"/>
              <a:gd name="T18" fmla="*/ 10 w 31"/>
              <a:gd name="T19" fmla="*/ 12 h 22"/>
              <a:gd name="T20" fmla="*/ 11 w 31"/>
              <a:gd name="T21" fmla="*/ 12 h 22"/>
              <a:gd name="T22" fmla="*/ 13 w 31"/>
              <a:gd name="T23" fmla="*/ 10 h 22"/>
              <a:gd name="T24" fmla="*/ 15 w 31"/>
              <a:gd name="T25" fmla="*/ 13 h 22"/>
              <a:gd name="T26" fmla="*/ 15 w 31"/>
              <a:gd name="T27" fmla="*/ 13 h 22"/>
              <a:gd name="T28" fmla="*/ 16 w 31"/>
              <a:gd name="T29" fmla="*/ 13 h 22"/>
              <a:gd name="T30" fmla="*/ 16 w 31"/>
              <a:gd name="T31" fmla="*/ 12 h 22"/>
              <a:gd name="T32" fmla="*/ 16 w 31"/>
              <a:gd name="T33" fmla="*/ 11 h 22"/>
              <a:gd name="T34" fmla="*/ 20 w 31"/>
              <a:gd name="T35" fmla="*/ 14 h 22"/>
              <a:gd name="T36" fmla="*/ 26 w 31"/>
              <a:gd name="T37" fmla="*/ 11 h 22"/>
              <a:gd name="T38" fmla="*/ 30 w 31"/>
              <a:gd name="T39" fmla="*/ 14 h 22"/>
              <a:gd name="T40" fmla="*/ 26 w 31"/>
              <a:gd name="T41" fmla="*/ 21 h 22"/>
              <a:gd name="T42" fmla="*/ 14 w 31"/>
              <a:gd name="T43" fmla="*/ 15 h 22"/>
              <a:gd name="T44" fmla="*/ 7 w 31"/>
              <a:gd name="T45" fmla="*/ 13 h 22"/>
              <a:gd name="T46" fmla="*/ 9 w 31"/>
              <a:gd name="T47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1" h="22">
                <a:moveTo>
                  <a:pt x="9" y="0"/>
                </a:moveTo>
                <a:lnTo>
                  <a:pt x="9" y="0"/>
                </a:lnTo>
                <a:cubicBezTo>
                  <a:pt x="14" y="4"/>
                  <a:pt x="8" y="6"/>
                  <a:pt x="7" y="10"/>
                </a:cubicBezTo>
                <a:lnTo>
                  <a:pt x="7" y="10"/>
                </a:lnTo>
                <a:lnTo>
                  <a:pt x="7" y="11"/>
                </a:lnTo>
                <a:lnTo>
                  <a:pt x="8" y="11"/>
                </a:lnTo>
                <a:cubicBezTo>
                  <a:pt x="8" y="9"/>
                  <a:pt x="9" y="8"/>
                  <a:pt x="9" y="8"/>
                </a:cubicBezTo>
                <a:cubicBezTo>
                  <a:pt x="9" y="7"/>
                  <a:pt x="11" y="10"/>
                  <a:pt x="11" y="10"/>
                </a:cubicBezTo>
                <a:cubicBezTo>
                  <a:pt x="11" y="10"/>
                  <a:pt x="11" y="10"/>
                  <a:pt x="11" y="11"/>
                </a:cubicBezTo>
                <a:cubicBezTo>
                  <a:pt x="10" y="11"/>
                  <a:pt x="10" y="11"/>
                  <a:pt x="10" y="12"/>
                </a:cubicBezTo>
                <a:lnTo>
                  <a:pt x="11" y="12"/>
                </a:lnTo>
                <a:cubicBezTo>
                  <a:pt x="11" y="11"/>
                  <a:pt x="12" y="11"/>
                  <a:pt x="13" y="10"/>
                </a:cubicBezTo>
                <a:cubicBezTo>
                  <a:pt x="14" y="10"/>
                  <a:pt x="14" y="12"/>
                  <a:pt x="15" y="13"/>
                </a:cubicBezTo>
                <a:lnTo>
                  <a:pt x="15" y="13"/>
                </a:lnTo>
                <a:lnTo>
                  <a:pt x="16" y="13"/>
                </a:lnTo>
                <a:cubicBezTo>
                  <a:pt x="16" y="13"/>
                  <a:pt x="16" y="12"/>
                  <a:pt x="16" y="12"/>
                </a:cubicBezTo>
                <a:lnTo>
                  <a:pt x="16" y="11"/>
                </a:lnTo>
                <a:cubicBezTo>
                  <a:pt x="18" y="11"/>
                  <a:pt x="19" y="13"/>
                  <a:pt x="20" y="14"/>
                </a:cubicBezTo>
                <a:cubicBezTo>
                  <a:pt x="22" y="14"/>
                  <a:pt x="23" y="10"/>
                  <a:pt x="26" y="11"/>
                </a:cubicBezTo>
                <a:cubicBezTo>
                  <a:pt x="26" y="11"/>
                  <a:pt x="29" y="12"/>
                  <a:pt x="30" y="14"/>
                </a:cubicBezTo>
                <a:cubicBezTo>
                  <a:pt x="31" y="19"/>
                  <a:pt x="29" y="20"/>
                  <a:pt x="26" y="21"/>
                </a:cubicBezTo>
                <a:cubicBezTo>
                  <a:pt x="21" y="22"/>
                  <a:pt x="18" y="17"/>
                  <a:pt x="14" y="15"/>
                </a:cubicBezTo>
                <a:cubicBezTo>
                  <a:pt x="12" y="14"/>
                  <a:pt x="9" y="14"/>
                  <a:pt x="7" y="13"/>
                </a:cubicBezTo>
                <a:cubicBezTo>
                  <a:pt x="0" y="10"/>
                  <a:pt x="7" y="3"/>
                  <a:pt x="9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6" name="Freeform 1886"/>
          <p:cNvSpPr>
            <a:spLocks/>
          </p:cNvSpPr>
          <p:nvPr userDrawn="1"/>
        </p:nvSpPr>
        <p:spPr bwMode="auto">
          <a:xfrm>
            <a:off x="396876" y="625475"/>
            <a:ext cx="3175" cy="4763"/>
          </a:xfrm>
          <a:custGeom>
            <a:avLst/>
            <a:gdLst>
              <a:gd name="T0" fmla="*/ 5 w 5"/>
              <a:gd name="T1" fmla="*/ 1 h 5"/>
              <a:gd name="T2" fmla="*/ 5 w 5"/>
              <a:gd name="T3" fmla="*/ 1 h 5"/>
              <a:gd name="T4" fmla="*/ 2 w 5"/>
              <a:gd name="T5" fmla="*/ 5 h 5"/>
              <a:gd name="T6" fmla="*/ 0 w 5"/>
              <a:gd name="T7" fmla="*/ 2 h 5"/>
              <a:gd name="T8" fmla="*/ 5 w 5"/>
              <a:gd name="T9" fmla="*/ 1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5">
                <a:moveTo>
                  <a:pt x="5" y="1"/>
                </a:moveTo>
                <a:lnTo>
                  <a:pt x="5" y="1"/>
                </a:lnTo>
                <a:cubicBezTo>
                  <a:pt x="4" y="3"/>
                  <a:pt x="3" y="4"/>
                  <a:pt x="2" y="5"/>
                </a:cubicBezTo>
                <a:cubicBezTo>
                  <a:pt x="2" y="5"/>
                  <a:pt x="1" y="3"/>
                  <a:pt x="0" y="2"/>
                </a:cubicBezTo>
                <a:cubicBezTo>
                  <a:pt x="2" y="0"/>
                  <a:pt x="3" y="0"/>
                  <a:pt x="5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7" name="Freeform 1887"/>
          <p:cNvSpPr>
            <a:spLocks/>
          </p:cNvSpPr>
          <p:nvPr userDrawn="1"/>
        </p:nvSpPr>
        <p:spPr bwMode="auto">
          <a:xfrm>
            <a:off x="384176" y="623888"/>
            <a:ext cx="11113" cy="22225"/>
          </a:xfrm>
          <a:custGeom>
            <a:avLst/>
            <a:gdLst>
              <a:gd name="T0" fmla="*/ 10 w 16"/>
              <a:gd name="T1" fmla="*/ 0 h 31"/>
              <a:gd name="T2" fmla="*/ 10 w 16"/>
              <a:gd name="T3" fmla="*/ 0 h 31"/>
              <a:gd name="T4" fmla="*/ 16 w 16"/>
              <a:gd name="T5" fmla="*/ 11 h 31"/>
              <a:gd name="T6" fmla="*/ 12 w 16"/>
              <a:gd name="T7" fmla="*/ 15 h 31"/>
              <a:gd name="T8" fmla="*/ 15 w 16"/>
              <a:gd name="T9" fmla="*/ 28 h 31"/>
              <a:gd name="T10" fmla="*/ 9 w 16"/>
              <a:gd name="T11" fmla="*/ 30 h 31"/>
              <a:gd name="T12" fmla="*/ 0 w 16"/>
              <a:gd name="T13" fmla="*/ 5 h 31"/>
              <a:gd name="T14" fmla="*/ 10 w 16"/>
              <a:gd name="T15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6" h="31">
                <a:moveTo>
                  <a:pt x="10" y="0"/>
                </a:moveTo>
                <a:lnTo>
                  <a:pt x="10" y="0"/>
                </a:lnTo>
                <a:cubicBezTo>
                  <a:pt x="13" y="4"/>
                  <a:pt x="14" y="8"/>
                  <a:pt x="16" y="11"/>
                </a:cubicBezTo>
                <a:cubicBezTo>
                  <a:pt x="16" y="11"/>
                  <a:pt x="13" y="14"/>
                  <a:pt x="12" y="15"/>
                </a:cubicBezTo>
                <a:cubicBezTo>
                  <a:pt x="10" y="20"/>
                  <a:pt x="12" y="25"/>
                  <a:pt x="15" y="28"/>
                </a:cubicBezTo>
                <a:cubicBezTo>
                  <a:pt x="15" y="28"/>
                  <a:pt x="11" y="31"/>
                  <a:pt x="9" y="30"/>
                </a:cubicBezTo>
                <a:cubicBezTo>
                  <a:pt x="6" y="29"/>
                  <a:pt x="0" y="9"/>
                  <a:pt x="0" y="5"/>
                </a:cubicBezTo>
                <a:cubicBezTo>
                  <a:pt x="4" y="4"/>
                  <a:pt x="7" y="3"/>
                  <a:pt x="1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8" name="Freeform 1888"/>
          <p:cNvSpPr>
            <a:spLocks/>
          </p:cNvSpPr>
          <p:nvPr userDrawn="1"/>
        </p:nvSpPr>
        <p:spPr bwMode="auto">
          <a:xfrm>
            <a:off x="393701" y="619125"/>
            <a:ext cx="85725" cy="38100"/>
          </a:xfrm>
          <a:custGeom>
            <a:avLst/>
            <a:gdLst>
              <a:gd name="T0" fmla="*/ 110 w 119"/>
              <a:gd name="T1" fmla="*/ 6 h 52"/>
              <a:gd name="T2" fmla="*/ 110 w 119"/>
              <a:gd name="T3" fmla="*/ 6 h 52"/>
              <a:gd name="T4" fmla="*/ 112 w 119"/>
              <a:gd name="T5" fmla="*/ 13 h 52"/>
              <a:gd name="T6" fmla="*/ 117 w 119"/>
              <a:gd name="T7" fmla="*/ 20 h 52"/>
              <a:gd name="T8" fmla="*/ 113 w 119"/>
              <a:gd name="T9" fmla="*/ 26 h 52"/>
              <a:gd name="T10" fmla="*/ 89 w 119"/>
              <a:gd name="T11" fmla="*/ 25 h 52"/>
              <a:gd name="T12" fmla="*/ 83 w 119"/>
              <a:gd name="T13" fmla="*/ 25 h 52"/>
              <a:gd name="T14" fmla="*/ 81 w 119"/>
              <a:gd name="T15" fmla="*/ 21 h 52"/>
              <a:gd name="T16" fmla="*/ 77 w 119"/>
              <a:gd name="T17" fmla="*/ 27 h 52"/>
              <a:gd name="T18" fmla="*/ 75 w 119"/>
              <a:gd name="T19" fmla="*/ 22 h 52"/>
              <a:gd name="T20" fmla="*/ 71 w 119"/>
              <a:gd name="T21" fmla="*/ 28 h 52"/>
              <a:gd name="T22" fmla="*/ 70 w 119"/>
              <a:gd name="T23" fmla="*/ 23 h 52"/>
              <a:gd name="T24" fmla="*/ 66 w 119"/>
              <a:gd name="T25" fmla="*/ 30 h 52"/>
              <a:gd name="T26" fmla="*/ 64 w 119"/>
              <a:gd name="T27" fmla="*/ 25 h 52"/>
              <a:gd name="T28" fmla="*/ 60 w 119"/>
              <a:gd name="T29" fmla="*/ 32 h 52"/>
              <a:gd name="T30" fmla="*/ 58 w 119"/>
              <a:gd name="T31" fmla="*/ 27 h 52"/>
              <a:gd name="T32" fmla="*/ 55 w 119"/>
              <a:gd name="T33" fmla="*/ 34 h 52"/>
              <a:gd name="T34" fmla="*/ 53 w 119"/>
              <a:gd name="T35" fmla="*/ 30 h 52"/>
              <a:gd name="T36" fmla="*/ 49 w 119"/>
              <a:gd name="T37" fmla="*/ 37 h 52"/>
              <a:gd name="T38" fmla="*/ 48 w 119"/>
              <a:gd name="T39" fmla="*/ 32 h 52"/>
              <a:gd name="T40" fmla="*/ 43 w 119"/>
              <a:gd name="T41" fmla="*/ 42 h 52"/>
              <a:gd name="T42" fmla="*/ 26 w 119"/>
              <a:gd name="T43" fmla="*/ 52 h 52"/>
              <a:gd name="T44" fmla="*/ 21 w 119"/>
              <a:gd name="T45" fmla="*/ 39 h 52"/>
              <a:gd name="T46" fmla="*/ 31 w 119"/>
              <a:gd name="T47" fmla="*/ 39 h 52"/>
              <a:gd name="T48" fmla="*/ 39 w 119"/>
              <a:gd name="T49" fmla="*/ 35 h 52"/>
              <a:gd name="T50" fmla="*/ 31 w 119"/>
              <a:gd name="T51" fmla="*/ 37 h 52"/>
              <a:gd name="T52" fmla="*/ 15 w 119"/>
              <a:gd name="T53" fmla="*/ 29 h 52"/>
              <a:gd name="T54" fmla="*/ 16 w 119"/>
              <a:gd name="T55" fmla="*/ 28 h 52"/>
              <a:gd name="T56" fmla="*/ 27 w 119"/>
              <a:gd name="T57" fmla="*/ 31 h 52"/>
              <a:gd name="T58" fmla="*/ 16 w 119"/>
              <a:gd name="T59" fmla="*/ 23 h 52"/>
              <a:gd name="T60" fmla="*/ 15 w 119"/>
              <a:gd name="T61" fmla="*/ 17 h 52"/>
              <a:gd name="T62" fmla="*/ 15 w 119"/>
              <a:gd name="T63" fmla="*/ 22 h 52"/>
              <a:gd name="T64" fmla="*/ 10 w 119"/>
              <a:gd name="T65" fmla="*/ 18 h 52"/>
              <a:gd name="T66" fmla="*/ 10 w 119"/>
              <a:gd name="T67" fmla="*/ 20 h 52"/>
              <a:gd name="T68" fmla="*/ 7 w 119"/>
              <a:gd name="T69" fmla="*/ 20 h 52"/>
              <a:gd name="T70" fmla="*/ 11 w 119"/>
              <a:gd name="T71" fmla="*/ 23 h 52"/>
              <a:gd name="T72" fmla="*/ 2 w 119"/>
              <a:gd name="T73" fmla="*/ 29 h 52"/>
              <a:gd name="T74" fmla="*/ 2 w 119"/>
              <a:gd name="T75" fmla="*/ 20 h 52"/>
              <a:gd name="T76" fmla="*/ 11 w 119"/>
              <a:gd name="T77" fmla="*/ 11 h 52"/>
              <a:gd name="T78" fmla="*/ 19 w 119"/>
              <a:gd name="T79" fmla="*/ 13 h 52"/>
              <a:gd name="T80" fmla="*/ 36 w 119"/>
              <a:gd name="T81" fmla="*/ 27 h 52"/>
              <a:gd name="T82" fmla="*/ 63 w 119"/>
              <a:gd name="T83" fmla="*/ 21 h 52"/>
              <a:gd name="T84" fmla="*/ 69 w 119"/>
              <a:gd name="T85" fmla="*/ 22 h 52"/>
              <a:gd name="T86" fmla="*/ 69 w 119"/>
              <a:gd name="T87" fmla="*/ 19 h 52"/>
              <a:gd name="T88" fmla="*/ 73 w 119"/>
              <a:gd name="T89" fmla="*/ 19 h 52"/>
              <a:gd name="T90" fmla="*/ 74 w 119"/>
              <a:gd name="T91" fmla="*/ 17 h 52"/>
              <a:gd name="T92" fmla="*/ 78 w 119"/>
              <a:gd name="T93" fmla="*/ 17 h 52"/>
              <a:gd name="T94" fmla="*/ 79 w 119"/>
              <a:gd name="T95" fmla="*/ 14 h 52"/>
              <a:gd name="T96" fmla="*/ 82 w 119"/>
              <a:gd name="T97" fmla="*/ 12 h 52"/>
              <a:gd name="T98" fmla="*/ 95 w 119"/>
              <a:gd name="T99" fmla="*/ 0 h 52"/>
              <a:gd name="T100" fmla="*/ 100 w 119"/>
              <a:gd name="T101" fmla="*/ 11 h 52"/>
              <a:gd name="T102" fmla="*/ 105 w 119"/>
              <a:gd name="T103" fmla="*/ 3 h 52"/>
              <a:gd name="T104" fmla="*/ 110 w 119"/>
              <a:gd name="T105" fmla="*/ 6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19" h="52">
                <a:moveTo>
                  <a:pt x="110" y="6"/>
                </a:moveTo>
                <a:lnTo>
                  <a:pt x="110" y="6"/>
                </a:lnTo>
                <a:cubicBezTo>
                  <a:pt x="111" y="8"/>
                  <a:pt x="112" y="11"/>
                  <a:pt x="112" y="13"/>
                </a:cubicBezTo>
                <a:cubicBezTo>
                  <a:pt x="113" y="15"/>
                  <a:pt x="116" y="19"/>
                  <a:pt x="117" y="20"/>
                </a:cubicBezTo>
                <a:cubicBezTo>
                  <a:pt x="119" y="23"/>
                  <a:pt x="117" y="26"/>
                  <a:pt x="113" y="26"/>
                </a:cubicBezTo>
                <a:cubicBezTo>
                  <a:pt x="101" y="26"/>
                  <a:pt x="97" y="25"/>
                  <a:pt x="89" y="25"/>
                </a:cubicBezTo>
                <a:cubicBezTo>
                  <a:pt x="87" y="26"/>
                  <a:pt x="83" y="25"/>
                  <a:pt x="83" y="25"/>
                </a:cubicBezTo>
                <a:cubicBezTo>
                  <a:pt x="83" y="24"/>
                  <a:pt x="83" y="22"/>
                  <a:pt x="81" y="21"/>
                </a:cubicBezTo>
                <a:cubicBezTo>
                  <a:pt x="82" y="24"/>
                  <a:pt x="80" y="27"/>
                  <a:pt x="77" y="27"/>
                </a:cubicBezTo>
                <a:cubicBezTo>
                  <a:pt x="77" y="27"/>
                  <a:pt x="78" y="24"/>
                  <a:pt x="75" y="22"/>
                </a:cubicBezTo>
                <a:cubicBezTo>
                  <a:pt x="76" y="25"/>
                  <a:pt x="74" y="28"/>
                  <a:pt x="71" y="28"/>
                </a:cubicBezTo>
                <a:cubicBezTo>
                  <a:pt x="72" y="26"/>
                  <a:pt x="71" y="24"/>
                  <a:pt x="70" y="23"/>
                </a:cubicBezTo>
                <a:cubicBezTo>
                  <a:pt x="70" y="27"/>
                  <a:pt x="69" y="29"/>
                  <a:pt x="66" y="30"/>
                </a:cubicBezTo>
                <a:cubicBezTo>
                  <a:pt x="66" y="28"/>
                  <a:pt x="65" y="26"/>
                  <a:pt x="64" y="25"/>
                </a:cubicBezTo>
                <a:cubicBezTo>
                  <a:pt x="65" y="28"/>
                  <a:pt x="63" y="32"/>
                  <a:pt x="60" y="32"/>
                </a:cubicBezTo>
                <a:cubicBezTo>
                  <a:pt x="60" y="31"/>
                  <a:pt x="60" y="29"/>
                  <a:pt x="58" y="27"/>
                </a:cubicBezTo>
                <a:cubicBezTo>
                  <a:pt x="59" y="33"/>
                  <a:pt x="57" y="34"/>
                  <a:pt x="55" y="34"/>
                </a:cubicBezTo>
                <a:cubicBezTo>
                  <a:pt x="55" y="32"/>
                  <a:pt x="54" y="31"/>
                  <a:pt x="53" y="30"/>
                </a:cubicBezTo>
                <a:cubicBezTo>
                  <a:pt x="54" y="33"/>
                  <a:pt x="53" y="37"/>
                  <a:pt x="49" y="37"/>
                </a:cubicBezTo>
                <a:cubicBezTo>
                  <a:pt x="49" y="37"/>
                  <a:pt x="50" y="34"/>
                  <a:pt x="48" y="32"/>
                </a:cubicBezTo>
                <a:cubicBezTo>
                  <a:pt x="48" y="36"/>
                  <a:pt x="46" y="39"/>
                  <a:pt x="43" y="42"/>
                </a:cubicBezTo>
                <a:cubicBezTo>
                  <a:pt x="37" y="46"/>
                  <a:pt x="32" y="49"/>
                  <a:pt x="26" y="52"/>
                </a:cubicBezTo>
                <a:cubicBezTo>
                  <a:pt x="24" y="48"/>
                  <a:pt x="23" y="43"/>
                  <a:pt x="21" y="39"/>
                </a:cubicBezTo>
                <a:cubicBezTo>
                  <a:pt x="25" y="39"/>
                  <a:pt x="28" y="40"/>
                  <a:pt x="31" y="39"/>
                </a:cubicBezTo>
                <a:cubicBezTo>
                  <a:pt x="34" y="39"/>
                  <a:pt x="39" y="37"/>
                  <a:pt x="39" y="35"/>
                </a:cubicBezTo>
                <a:cubicBezTo>
                  <a:pt x="36" y="37"/>
                  <a:pt x="32" y="37"/>
                  <a:pt x="31" y="37"/>
                </a:cubicBezTo>
                <a:cubicBezTo>
                  <a:pt x="23" y="37"/>
                  <a:pt x="18" y="35"/>
                  <a:pt x="15" y="29"/>
                </a:cubicBezTo>
                <a:cubicBezTo>
                  <a:pt x="15" y="29"/>
                  <a:pt x="15" y="28"/>
                  <a:pt x="16" y="28"/>
                </a:cubicBezTo>
                <a:cubicBezTo>
                  <a:pt x="18" y="31"/>
                  <a:pt x="23" y="33"/>
                  <a:pt x="27" y="31"/>
                </a:cubicBezTo>
                <a:cubicBezTo>
                  <a:pt x="23" y="31"/>
                  <a:pt x="16" y="28"/>
                  <a:pt x="16" y="23"/>
                </a:cubicBezTo>
                <a:cubicBezTo>
                  <a:pt x="17" y="21"/>
                  <a:pt x="18" y="18"/>
                  <a:pt x="15" y="17"/>
                </a:cubicBezTo>
                <a:cubicBezTo>
                  <a:pt x="16" y="19"/>
                  <a:pt x="16" y="19"/>
                  <a:pt x="15" y="22"/>
                </a:cubicBezTo>
                <a:cubicBezTo>
                  <a:pt x="13" y="20"/>
                  <a:pt x="12" y="18"/>
                  <a:pt x="10" y="18"/>
                </a:cubicBezTo>
                <a:cubicBezTo>
                  <a:pt x="10" y="19"/>
                  <a:pt x="10" y="19"/>
                  <a:pt x="10" y="20"/>
                </a:cubicBezTo>
                <a:cubicBezTo>
                  <a:pt x="9" y="20"/>
                  <a:pt x="8" y="20"/>
                  <a:pt x="7" y="20"/>
                </a:cubicBezTo>
                <a:cubicBezTo>
                  <a:pt x="7" y="21"/>
                  <a:pt x="11" y="21"/>
                  <a:pt x="11" y="23"/>
                </a:cubicBezTo>
                <a:cubicBezTo>
                  <a:pt x="14" y="30"/>
                  <a:pt x="6" y="33"/>
                  <a:pt x="2" y="29"/>
                </a:cubicBezTo>
                <a:cubicBezTo>
                  <a:pt x="0" y="26"/>
                  <a:pt x="0" y="22"/>
                  <a:pt x="2" y="20"/>
                </a:cubicBezTo>
                <a:cubicBezTo>
                  <a:pt x="7" y="16"/>
                  <a:pt x="8" y="14"/>
                  <a:pt x="11" y="11"/>
                </a:cubicBezTo>
                <a:cubicBezTo>
                  <a:pt x="14" y="7"/>
                  <a:pt x="18" y="10"/>
                  <a:pt x="19" y="13"/>
                </a:cubicBezTo>
                <a:cubicBezTo>
                  <a:pt x="23" y="22"/>
                  <a:pt x="29" y="26"/>
                  <a:pt x="36" y="27"/>
                </a:cubicBezTo>
                <a:cubicBezTo>
                  <a:pt x="44" y="29"/>
                  <a:pt x="53" y="25"/>
                  <a:pt x="63" y="21"/>
                </a:cubicBezTo>
                <a:cubicBezTo>
                  <a:pt x="67" y="20"/>
                  <a:pt x="68" y="19"/>
                  <a:pt x="69" y="22"/>
                </a:cubicBezTo>
                <a:cubicBezTo>
                  <a:pt x="70" y="20"/>
                  <a:pt x="69" y="19"/>
                  <a:pt x="69" y="19"/>
                </a:cubicBezTo>
                <a:cubicBezTo>
                  <a:pt x="70" y="17"/>
                  <a:pt x="73" y="17"/>
                  <a:pt x="73" y="19"/>
                </a:cubicBezTo>
                <a:cubicBezTo>
                  <a:pt x="74" y="18"/>
                  <a:pt x="74" y="17"/>
                  <a:pt x="74" y="17"/>
                </a:cubicBezTo>
                <a:cubicBezTo>
                  <a:pt x="76" y="14"/>
                  <a:pt x="78" y="16"/>
                  <a:pt x="78" y="17"/>
                </a:cubicBezTo>
                <a:cubicBezTo>
                  <a:pt x="80" y="16"/>
                  <a:pt x="79" y="14"/>
                  <a:pt x="79" y="14"/>
                </a:cubicBezTo>
                <a:cubicBezTo>
                  <a:pt x="80" y="13"/>
                  <a:pt x="81" y="13"/>
                  <a:pt x="82" y="12"/>
                </a:cubicBezTo>
                <a:cubicBezTo>
                  <a:pt x="88" y="12"/>
                  <a:pt x="93" y="8"/>
                  <a:pt x="95" y="0"/>
                </a:cubicBezTo>
                <a:cubicBezTo>
                  <a:pt x="98" y="4"/>
                  <a:pt x="99" y="5"/>
                  <a:pt x="100" y="11"/>
                </a:cubicBezTo>
                <a:cubicBezTo>
                  <a:pt x="103" y="9"/>
                  <a:pt x="104" y="7"/>
                  <a:pt x="105" y="3"/>
                </a:cubicBezTo>
                <a:cubicBezTo>
                  <a:pt x="106" y="4"/>
                  <a:pt x="108" y="5"/>
                  <a:pt x="110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9" name="Freeform 1889"/>
          <p:cNvSpPr>
            <a:spLocks/>
          </p:cNvSpPr>
          <p:nvPr userDrawn="1"/>
        </p:nvSpPr>
        <p:spPr bwMode="auto">
          <a:xfrm>
            <a:off x="379413" y="615950"/>
            <a:ext cx="12700" cy="7938"/>
          </a:xfrm>
          <a:custGeom>
            <a:avLst/>
            <a:gdLst>
              <a:gd name="T0" fmla="*/ 0 w 17"/>
              <a:gd name="T1" fmla="*/ 6 h 11"/>
              <a:gd name="T2" fmla="*/ 0 w 17"/>
              <a:gd name="T3" fmla="*/ 6 h 11"/>
              <a:gd name="T4" fmla="*/ 9 w 17"/>
              <a:gd name="T5" fmla="*/ 6 h 11"/>
              <a:gd name="T6" fmla="*/ 15 w 17"/>
              <a:gd name="T7" fmla="*/ 0 h 11"/>
              <a:gd name="T8" fmla="*/ 10 w 17"/>
              <a:gd name="T9" fmla="*/ 9 h 11"/>
              <a:gd name="T10" fmla="*/ 0 w 17"/>
              <a:gd name="T11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" h="11">
                <a:moveTo>
                  <a:pt x="0" y="6"/>
                </a:moveTo>
                <a:lnTo>
                  <a:pt x="0" y="6"/>
                </a:lnTo>
                <a:cubicBezTo>
                  <a:pt x="1" y="7"/>
                  <a:pt x="6" y="8"/>
                  <a:pt x="9" y="6"/>
                </a:cubicBezTo>
                <a:cubicBezTo>
                  <a:pt x="13" y="5"/>
                  <a:pt x="15" y="2"/>
                  <a:pt x="15" y="0"/>
                </a:cubicBezTo>
                <a:cubicBezTo>
                  <a:pt x="17" y="3"/>
                  <a:pt x="14" y="7"/>
                  <a:pt x="10" y="9"/>
                </a:cubicBezTo>
                <a:cubicBezTo>
                  <a:pt x="7" y="11"/>
                  <a:pt x="1" y="11"/>
                  <a:pt x="0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0" name="Freeform 1890"/>
          <p:cNvSpPr>
            <a:spLocks/>
          </p:cNvSpPr>
          <p:nvPr userDrawn="1"/>
        </p:nvSpPr>
        <p:spPr bwMode="auto">
          <a:xfrm>
            <a:off x="377826" y="604838"/>
            <a:ext cx="11113" cy="15875"/>
          </a:xfrm>
          <a:custGeom>
            <a:avLst/>
            <a:gdLst>
              <a:gd name="T0" fmla="*/ 8 w 17"/>
              <a:gd name="T1" fmla="*/ 0 h 21"/>
              <a:gd name="T2" fmla="*/ 8 w 17"/>
              <a:gd name="T3" fmla="*/ 0 h 21"/>
              <a:gd name="T4" fmla="*/ 14 w 17"/>
              <a:gd name="T5" fmla="*/ 8 h 21"/>
              <a:gd name="T6" fmla="*/ 12 w 17"/>
              <a:gd name="T7" fmla="*/ 19 h 21"/>
              <a:gd name="T8" fmla="*/ 1 w 17"/>
              <a:gd name="T9" fmla="*/ 14 h 21"/>
              <a:gd name="T10" fmla="*/ 0 w 17"/>
              <a:gd name="T11" fmla="*/ 3 h 21"/>
              <a:gd name="T12" fmla="*/ 6 w 17"/>
              <a:gd name="T13" fmla="*/ 7 h 21"/>
              <a:gd name="T14" fmla="*/ 8 w 17"/>
              <a:gd name="T15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" h="21">
                <a:moveTo>
                  <a:pt x="8" y="0"/>
                </a:moveTo>
                <a:lnTo>
                  <a:pt x="8" y="0"/>
                </a:lnTo>
                <a:cubicBezTo>
                  <a:pt x="9" y="4"/>
                  <a:pt x="12" y="5"/>
                  <a:pt x="14" y="8"/>
                </a:cubicBezTo>
                <a:cubicBezTo>
                  <a:pt x="17" y="12"/>
                  <a:pt x="16" y="17"/>
                  <a:pt x="12" y="19"/>
                </a:cubicBezTo>
                <a:cubicBezTo>
                  <a:pt x="8" y="21"/>
                  <a:pt x="3" y="19"/>
                  <a:pt x="1" y="14"/>
                </a:cubicBezTo>
                <a:cubicBezTo>
                  <a:pt x="0" y="11"/>
                  <a:pt x="3" y="8"/>
                  <a:pt x="0" y="3"/>
                </a:cubicBezTo>
                <a:cubicBezTo>
                  <a:pt x="2" y="6"/>
                  <a:pt x="5" y="7"/>
                  <a:pt x="6" y="7"/>
                </a:cubicBezTo>
                <a:cubicBezTo>
                  <a:pt x="7" y="6"/>
                  <a:pt x="8" y="2"/>
                  <a:pt x="8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1" name="Freeform 1891"/>
          <p:cNvSpPr>
            <a:spLocks/>
          </p:cNvSpPr>
          <p:nvPr userDrawn="1"/>
        </p:nvSpPr>
        <p:spPr bwMode="auto">
          <a:xfrm>
            <a:off x="377826" y="604838"/>
            <a:ext cx="3175" cy="3175"/>
          </a:xfrm>
          <a:custGeom>
            <a:avLst/>
            <a:gdLst>
              <a:gd name="T0" fmla="*/ 4 w 4"/>
              <a:gd name="T1" fmla="*/ 0 h 3"/>
              <a:gd name="T2" fmla="*/ 4 w 4"/>
              <a:gd name="T3" fmla="*/ 0 h 3"/>
              <a:gd name="T4" fmla="*/ 4 w 4"/>
              <a:gd name="T5" fmla="*/ 3 h 3"/>
              <a:gd name="T6" fmla="*/ 0 w 4"/>
              <a:gd name="T7" fmla="*/ 1 h 3"/>
              <a:gd name="T8" fmla="*/ 4 w 4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3">
                <a:moveTo>
                  <a:pt x="4" y="0"/>
                </a:moveTo>
                <a:lnTo>
                  <a:pt x="4" y="0"/>
                </a:lnTo>
                <a:cubicBezTo>
                  <a:pt x="4" y="1"/>
                  <a:pt x="4" y="2"/>
                  <a:pt x="4" y="3"/>
                </a:cubicBezTo>
                <a:cubicBezTo>
                  <a:pt x="2" y="3"/>
                  <a:pt x="1" y="2"/>
                  <a:pt x="0" y="1"/>
                </a:cubicBezTo>
                <a:cubicBezTo>
                  <a:pt x="2" y="1"/>
                  <a:pt x="3" y="0"/>
                  <a:pt x="4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2" name="Freeform 1892"/>
          <p:cNvSpPr>
            <a:spLocks/>
          </p:cNvSpPr>
          <p:nvPr userDrawn="1"/>
        </p:nvSpPr>
        <p:spPr bwMode="auto">
          <a:xfrm>
            <a:off x="347663" y="534988"/>
            <a:ext cx="31750" cy="66675"/>
          </a:xfrm>
          <a:custGeom>
            <a:avLst/>
            <a:gdLst>
              <a:gd name="T0" fmla="*/ 0 w 46"/>
              <a:gd name="T1" fmla="*/ 1 h 93"/>
              <a:gd name="T2" fmla="*/ 0 w 46"/>
              <a:gd name="T3" fmla="*/ 1 h 93"/>
              <a:gd name="T4" fmla="*/ 3 w 46"/>
              <a:gd name="T5" fmla="*/ 0 h 93"/>
              <a:gd name="T6" fmla="*/ 45 w 46"/>
              <a:gd name="T7" fmla="*/ 87 h 93"/>
              <a:gd name="T8" fmla="*/ 43 w 46"/>
              <a:gd name="T9" fmla="*/ 92 h 93"/>
              <a:gd name="T10" fmla="*/ 37 w 46"/>
              <a:gd name="T11" fmla="*/ 90 h 93"/>
              <a:gd name="T12" fmla="*/ 0 w 46"/>
              <a:gd name="T13" fmla="*/ 1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" h="93">
                <a:moveTo>
                  <a:pt x="0" y="1"/>
                </a:moveTo>
                <a:lnTo>
                  <a:pt x="0" y="1"/>
                </a:lnTo>
                <a:lnTo>
                  <a:pt x="3" y="0"/>
                </a:lnTo>
                <a:lnTo>
                  <a:pt x="45" y="87"/>
                </a:lnTo>
                <a:cubicBezTo>
                  <a:pt x="46" y="89"/>
                  <a:pt x="45" y="91"/>
                  <a:pt x="43" y="92"/>
                </a:cubicBezTo>
                <a:cubicBezTo>
                  <a:pt x="41" y="93"/>
                  <a:pt x="38" y="92"/>
                  <a:pt x="37" y="90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3" name="Freeform 1893"/>
          <p:cNvSpPr>
            <a:spLocks/>
          </p:cNvSpPr>
          <p:nvPr userDrawn="1"/>
        </p:nvSpPr>
        <p:spPr bwMode="auto">
          <a:xfrm>
            <a:off x="411163" y="679450"/>
            <a:ext cx="4763" cy="1588"/>
          </a:xfrm>
          <a:custGeom>
            <a:avLst/>
            <a:gdLst>
              <a:gd name="T0" fmla="*/ 5 w 5"/>
              <a:gd name="T1" fmla="*/ 0 h 3"/>
              <a:gd name="T2" fmla="*/ 5 w 5"/>
              <a:gd name="T3" fmla="*/ 0 h 3"/>
              <a:gd name="T4" fmla="*/ 4 w 5"/>
              <a:gd name="T5" fmla="*/ 3 h 3"/>
              <a:gd name="T6" fmla="*/ 0 w 5"/>
              <a:gd name="T7" fmla="*/ 2 h 3"/>
              <a:gd name="T8" fmla="*/ 5 w 5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3">
                <a:moveTo>
                  <a:pt x="5" y="0"/>
                </a:moveTo>
                <a:lnTo>
                  <a:pt x="5" y="0"/>
                </a:lnTo>
                <a:cubicBezTo>
                  <a:pt x="5" y="1"/>
                  <a:pt x="4" y="2"/>
                  <a:pt x="4" y="3"/>
                </a:cubicBezTo>
                <a:cubicBezTo>
                  <a:pt x="3" y="3"/>
                  <a:pt x="1" y="3"/>
                  <a:pt x="0" y="2"/>
                </a:cubicBezTo>
                <a:cubicBezTo>
                  <a:pt x="2" y="2"/>
                  <a:pt x="4" y="1"/>
                  <a:pt x="5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4" name="Freeform 1894"/>
          <p:cNvSpPr>
            <a:spLocks/>
          </p:cNvSpPr>
          <p:nvPr userDrawn="1"/>
        </p:nvSpPr>
        <p:spPr bwMode="auto">
          <a:xfrm>
            <a:off x="373063" y="598488"/>
            <a:ext cx="9525" cy="6350"/>
          </a:xfrm>
          <a:custGeom>
            <a:avLst/>
            <a:gdLst>
              <a:gd name="T0" fmla="*/ 0 w 13"/>
              <a:gd name="T1" fmla="*/ 5 h 9"/>
              <a:gd name="T2" fmla="*/ 0 w 13"/>
              <a:gd name="T3" fmla="*/ 5 h 9"/>
              <a:gd name="T4" fmla="*/ 7 w 13"/>
              <a:gd name="T5" fmla="*/ 6 h 9"/>
              <a:gd name="T6" fmla="*/ 11 w 13"/>
              <a:gd name="T7" fmla="*/ 0 h 9"/>
              <a:gd name="T8" fmla="*/ 8 w 13"/>
              <a:gd name="T9" fmla="*/ 8 h 9"/>
              <a:gd name="T10" fmla="*/ 0 w 13"/>
              <a:gd name="T11" fmla="*/ 5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" h="9">
                <a:moveTo>
                  <a:pt x="0" y="5"/>
                </a:moveTo>
                <a:lnTo>
                  <a:pt x="0" y="5"/>
                </a:lnTo>
                <a:cubicBezTo>
                  <a:pt x="1" y="7"/>
                  <a:pt x="4" y="7"/>
                  <a:pt x="7" y="6"/>
                </a:cubicBezTo>
                <a:cubicBezTo>
                  <a:pt x="10" y="4"/>
                  <a:pt x="11" y="2"/>
                  <a:pt x="11" y="0"/>
                </a:cubicBezTo>
                <a:cubicBezTo>
                  <a:pt x="13" y="3"/>
                  <a:pt x="11" y="7"/>
                  <a:pt x="8" y="8"/>
                </a:cubicBezTo>
                <a:cubicBezTo>
                  <a:pt x="5" y="9"/>
                  <a:pt x="0" y="9"/>
                  <a:pt x="0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5" name="Freeform 1895"/>
          <p:cNvSpPr>
            <a:spLocks/>
          </p:cNvSpPr>
          <p:nvPr userDrawn="1"/>
        </p:nvSpPr>
        <p:spPr bwMode="auto">
          <a:xfrm>
            <a:off x="406401" y="657225"/>
            <a:ext cx="3175" cy="3175"/>
          </a:xfrm>
          <a:custGeom>
            <a:avLst/>
            <a:gdLst>
              <a:gd name="T0" fmla="*/ 2 w 3"/>
              <a:gd name="T1" fmla="*/ 0 h 4"/>
              <a:gd name="T2" fmla="*/ 2 w 3"/>
              <a:gd name="T3" fmla="*/ 0 h 4"/>
              <a:gd name="T4" fmla="*/ 2 w 3"/>
              <a:gd name="T5" fmla="*/ 4 h 4"/>
              <a:gd name="T6" fmla="*/ 0 w 3"/>
              <a:gd name="T7" fmla="*/ 3 h 4"/>
              <a:gd name="T8" fmla="*/ 2 w 3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4">
                <a:moveTo>
                  <a:pt x="2" y="0"/>
                </a:moveTo>
                <a:lnTo>
                  <a:pt x="2" y="0"/>
                </a:lnTo>
                <a:cubicBezTo>
                  <a:pt x="2" y="1"/>
                  <a:pt x="3" y="3"/>
                  <a:pt x="2" y="4"/>
                </a:cubicBezTo>
                <a:cubicBezTo>
                  <a:pt x="2" y="4"/>
                  <a:pt x="1" y="3"/>
                  <a:pt x="0" y="3"/>
                </a:cubicBezTo>
                <a:cubicBezTo>
                  <a:pt x="1" y="2"/>
                  <a:pt x="2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6" name="Freeform 1896"/>
          <p:cNvSpPr>
            <a:spLocks/>
          </p:cNvSpPr>
          <p:nvPr userDrawn="1"/>
        </p:nvSpPr>
        <p:spPr bwMode="auto">
          <a:xfrm>
            <a:off x="392113" y="660400"/>
            <a:ext cx="3175" cy="1588"/>
          </a:xfrm>
          <a:custGeom>
            <a:avLst/>
            <a:gdLst>
              <a:gd name="T0" fmla="*/ 0 w 5"/>
              <a:gd name="T1" fmla="*/ 0 h 4"/>
              <a:gd name="T2" fmla="*/ 0 w 5"/>
              <a:gd name="T3" fmla="*/ 0 h 4"/>
              <a:gd name="T4" fmla="*/ 4 w 5"/>
              <a:gd name="T5" fmla="*/ 2 h 4"/>
              <a:gd name="T6" fmla="*/ 5 w 5"/>
              <a:gd name="T7" fmla="*/ 4 h 4"/>
              <a:gd name="T8" fmla="*/ 0 w 5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4">
                <a:moveTo>
                  <a:pt x="0" y="0"/>
                </a:moveTo>
                <a:lnTo>
                  <a:pt x="0" y="0"/>
                </a:lnTo>
                <a:cubicBezTo>
                  <a:pt x="2" y="0"/>
                  <a:pt x="4" y="2"/>
                  <a:pt x="4" y="2"/>
                </a:cubicBezTo>
                <a:cubicBezTo>
                  <a:pt x="4" y="3"/>
                  <a:pt x="5" y="4"/>
                  <a:pt x="5" y="4"/>
                </a:cubicBezTo>
                <a:cubicBezTo>
                  <a:pt x="4" y="4"/>
                  <a:pt x="0" y="2"/>
                  <a:pt x="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7" name="Freeform 1897"/>
          <p:cNvSpPr>
            <a:spLocks/>
          </p:cNvSpPr>
          <p:nvPr userDrawn="1"/>
        </p:nvSpPr>
        <p:spPr bwMode="auto">
          <a:xfrm>
            <a:off x="403226" y="666750"/>
            <a:ext cx="12700" cy="9525"/>
          </a:xfrm>
          <a:custGeom>
            <a:avLst/>
            <a:gdLst>
              <a:gd name="T0" fmla="*/ 0 w 19"/>
              <a:gd name="T1" fmla="*/ 7 h 12"/>
              <a:gd name="T2" fmla="*/ 0 w 19"/>
              <a:gd name="T3" fmla="*/ 7 h 12"/>
              <a:gd name="T4" fmla="*/ 10 w 19"/>
              <a:gd name="T5" fmla="*/ 7 h 12"/>
              <a:gd name="T6" fmla="*/ 16 w 19"/>
              <a:gd name="T7" fmla="*/ 0 h 12"/>
              <a:gd name="T8" fmla="*/ 12 w 19"/>
              <a:gd name="T9" fmla="*/ 10 h 12"/>
              <a:gd name="T10" fmla="*/ 0 w 19"/>
              <a:gd name="T11" fmla="*/ 7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" h="12">
                <a:moveTo>
                  <a:pt x="0" y="7"/>
                </a:moveTo>
                <a:lnTo>
                  <a:pt x="0" y="7"/>
                </a:lnTo>
                <a:cubicBezTo>
                  <a:pt x="1" y="8"/>
                  <a:pt x="6" y="9"/>
                  <a:pt x="10" y="7"/>
                </a:cubicBezTo>
                <a:cubicBezTo>
                  <a:pt x="15" y="5"/>
                  <a:pt x="16" y="2"/>
                  <a:pt x="16" y="0"/>
                </a:cubicBezTo>
                <a:cubicBezTo>
                  <a:pt x="19" y="4"/>
                  <a:pt x="16" y="8"/>
                  <a:pt x="12" y="10"/>
                </a:cubicBezTo>
                <a:cubicBezTo>
                  <a:pt x="8" y="12"/>
                  <a:pt x="1" y="12"/>
                  <a:pt x="0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8" name="Freeform 1898"/>
          <p:cNvSpPr>
            <a:spLocks/>
          </p:cNvSpPr>
          <p:nvPr userDrawn="1"/>
        </p:nvSpPr>
        <p:spPr bwMode="auto">
          <a:xfrm>
            <a:off x="461963" y="633413"/>
            <a:ext cx="12700" cy="4763"/>
          </a:xfrm>
          <a:custGeom>
            <a:avLst/>
            <a:gdLst>
              <a:gd name="T0" fmla="*/ 16 w 18"/>
              <a:gd name="T1" fmla="*/ 0 h 6"/>
              <a:gd name="T2" fmla="*/ 16 w 18"/>
              <a:gd name="T3" fmla="*/ 0 h 6"/>
              <a:gd name="T4" fmla="*/ 17 w 18"/>
              <a:gd name="T5" fmla="*/ 4 h 6"/>
              <a:gd name="T6" fmla="*/ 0 w 18"/>
              <a:gd name="T7" fmla="*/ 4 h 6"/>
              <a:gd name="T8" fmla="*/ 16 w 18"/>
              <a:gd name="T9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" h="6">
                <a:moveTo>
                  <a:pt x="16" y="0"/>
                </a:moveTo>
                <a:lnTo>
                  <a:pt x="16" y="0"/>
                </a:lnTo>
                <a:cubicBezTo>
                  <a:pt x="18" y="1"/>
                  <a:pt x="18" y="3"/>
                  <a:pt x="17" y="4"/>
                </a:cubicBezTo>
                <a:cubicBezTo>
                  <a:pt x="15" y="6"/>
                  <a:pt x="9" y="4"/>
                  <a:pt x="0" y="4"/>
                </a:cubicBezTo>
                <a:cubicBezTo>
                  <a:pt x="6" y="2"/>
                  <a:pt x="16" y="6"/>
                  <a:pt x="16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9" name="Freeform 1899"/>
          <p:cNvSpPr>
            <a:spLocks/>
          </p:cNvSpPr>
          <p:nvPr userDrawn="1"/>
        </p:nvSpPr>
        <p:spPr bwMode="auto">
          <a:xfrm>
            <a:off x="458788" y="633413"/>
            <a:ext cx="0" cy="1588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2 h 2"/>
              <a:gd name="T6" fmla="*/ 0 w 1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cubicBezTo>
                  <a:pt x="1" y="0"/>
                  <a:pt x="1" y="2"/>
                  <a:pt x="0" y="2"/>
                </a:cubicBezTo>
                <a:cubicBezTo>
                  <a:pt x="0" y="2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0" name="Freeform 1900"/>
          <p:cNvSpPr>
            <a:spLocks/>
          </p:cNvSpPr>
          <p:nvPr userDrawn="1"/>
        </p:nvSpPr>
        <p:spPr bwMode="auto">
          <a:xfrm>
            <a:off x="455613" y="633413"/>
            <a:ext cx="1588" cy="3175"/>
          </a:xfrm>
          <a:custGeom>
            <a:avLst/>
            <a:gdLst>
              <a:gd name="T0" fmla="*/ 0 w 2"/>
              <a:gd name="T1" fmla="*/ 0 h 4"/>
              <a:gd name="T2" fmla="*/ 0 w 2"/>
              <a:gd name="T3" fmla="*/ 0 h 4"/>
              <a:gd name="T4" fmla="*/ 0 w 2"/>
              <a:gd name="T5" fmla="*/ 4 h 4"/>
              <a:gd name="T6" fmla="*/ 0 w 2"/>
              <a:gd name="T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4">
                <a:moveTo>
                  <a:pt x="0" y="0"/>
                </a:moveTo>
                <a:lnTo>
                  <a:pt x="0" y="0"/>
                </a:lnTo>
                <a:cubicBezTo>
                  <a:pt x="2" y="1"/>
                  <a:pt x="2" y="3"/>
                  <a:pt x="0" y="4"/>
                </a:cubicBezTo>
                <a:cubicBezTo>
                  <a:pt x="1" y="3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1" name="Freeform 1901"/>
          <p:cNvSpPr>
            <a:spLocks/>
          </p:cNvSpPr>
          <p:nvPr userDrawn="1"/>
        </p:nvSpPr>
        <p:spPr bwMode="auto">
          <a:xfrm>
            <a:off x="468313" y="630238"/>
            <a:ext cx="4763" cy="4763"/>
          </a:xfrm>
          <a:custGeom>
            <a:avLst/>
            <a:gdLst>
              <a:gd name="T0" fmla="*/ 3 w 7"/>
              <a:gd name="T1" fmla="*/ 0 h 7"/>
              <a:gd name="T2" fmla="*/ 3 w 7"/>
              <a:gd name="T3" fmla="*/ 0 h 7"/>
              <a:gd name="T4" fmla="*/ 0 w 7"/>
              <a:gd name="T5" fmla="*/ 5 h 7"/>
              <a:gd name="T6" fmla="*/ 3 w 7"/>
              <a:gd name="T7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" h="7">
                <a:moveTo>
                  <a:pt x="3" y="0"/>
                </a:moveTo>
                <a:lnTo>
                  <a:pt x="3" y="0"/>
                </a:lnTo>
                <a:cubicBezTo>
                  <a:pt x="7" y="4"/>
                  <a:pt x="4" y="7"/>
                  <a:pt x="0" y="5"/>
                </a:cubicBezTo>
                <a:cubicBezTo>
                  <a:pt x="4" y="4"/>
                  <a:pt x="4" y="2"/>
                  <a:pt x="3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2" name="Freeform 1902"/>
          <p:cNvSpPr>
            <a:spLocks/>
          </p:cNvSpPr>
          <p:nvPr userDrawn="1"/>
        </p:nvSpPr>
        <p:spPr bwMode="auto">
          <a:xfrm>
            <a:off x="384176" y="614363"/>
            <a:ext cx="3175" cy="3175"/>
          </a:xfrm>
          <a:custGeom>
            <a:avLst/>
            <a:gdLst>
              <a:gd name="T0" fmla="*/ 3 w 4"/>
              <a:gd name="T1" fmla="*/ 0 h 6"/>
              <a:gd name="T2" fmla="*/ 3 w 4"/>
              <a:gd name="T3" fmla="*/ 0 h 6"/>
              <a:gd name="T4" fmla="*/ 3 w 4"/>
              <a:gd name="T5" fmla="*/ 4 h 6"/>
              <a:gd name="T6" fmla="*/ 0 w 4"/>
              <a:gd name="T7" fmla="*/ 6 h 6"/>
              <a:gd name="T8" fmla="*/ 3 w 4"/>
              <a:gd name="T9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6">
                <a:moveTo>
                  <a:pt x="3" y="0"/>
                </a:moveTo>
                <a:lnTo>
                  <a:pt x="3" y="0"/>
                </a:lnTo>
                <a:cubicBezTo>
                  <a:pt x="4" y="1"/>
                  <a:pt x="4" y="3"/>
                  <a:pt x="3" y="4"/>
                </a:cubicBezTo>
                <a:cubicBezTo>
                  <a:pt x="3" y="5"/>
                  <a:pt x="1" y="6"/>
                  <a:pt x="0" y="6"/>
                </a:cubicBezTo>
                <a:cubicBezTo>
                  <a:pt x="1" y="5"/>
                  <a:pt x="3" y="3"/>
                  <a:pt x="3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3" name="Freeform 1903"/>
          <p:cNvSpPr>
            <a:spLocks/>
          </p:cNvSpPr>
          <p:nvPr userDrawn="1"/>
        </p:nvSpPr>
        <p:spPr bwMode="auto">
          <a:xfrm>
            <a:off x="409576" y="671513"/>
            <a:ext cx="3175" cy="3175"/>
          </a:xfrm>
          <a:custGeom>
            <a:avLst/>
            <a:gdLst>
              <a:gd name="T0" fmla="*/ 5 w 5"/>
              <a:gd name="T1" fmla="*/ 0 h 4"/>
              <a:gd name="T2" fmla="*/ 5 w 5"/>
              <a:gd name="T3" fmla="*/ 0 h 4"/>
              <a:gd name="T4" fmla="*/ 0 w 5"/>
              <a:gd name="T5" fmla="*/ 3 h 4"/>
              <a:gd name="T6" fmla="*/ 5 w 5"/>
              <a:gd name="T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4">
                <a:moveTo>
                  <a:pt x="5" y="0"/>
                </a:moveTo>
                <a:lnTo>
                  <a:pt x="5" y="0"/>
                </a:lnTo>
                <a:cubicBezTo>
                  <a:pt x="5" y="2"/>
                  <a:pt x="2" y="4"/>
                  <a:pt x="0" y="3"/>
                </a:cubicBezTo>
                <a:cubicBezTo>
                  <a:pt x="2" y="2"/>
                  <a:pt x="4" y="1"/>
                  <a:pt x="5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4" name="Freeform 1904"/>
          <p:cNvSpPr>
            <a:spLocks/>
          </p:cNvSpPr>
          <p:nvPr userDrawn="1"/>
        </p:nvSpPr>
        <p:spPr bwMode="auto">
          <a:xfrm>
            <a:off x="342901" y="528638"/>
            <a:ext cx="7938" cy="4763"/>
          </a:xfrm>
          <a:custGeom>
            <a:avLst/>
            <a:gdLst>
              <a:gd name="T0" fmla="*/ 1 w 9"/>
              <a:gd name="T1" fmla="*/ 5 h 7"/>
              <a:gd name="T2" fmla="*/ 1 w 9"/>
              <a:gd name="T3" fmla="*/ 5 h 7"/>
              <a:gd name="T4" fmla="*/ 1 w 9"/>
              <a:gd name="T5" fmla="*/ 3 h 7"/>
              <a:gd name="T6" fmla="*/ 7 w 9"/>
              <a:gd name="T7" fmla="*/ 0 h 7"/>
              <a:gd name="T8" fmla="*/ 8 w 9"/>
              <a:gd name="T9" fmla="*/ 2 h 7"/>
              <a:gd name="T10" fmla="*/ 6 w 9"/>
              <a:gd name="T11" fmla="*/ 6 h 7"/>
              <a:gd name="T12" fmla="*/ 1 w 9"/>
              <a:gd name="T13" fmla="*/ 5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" h="7">
                <a:moveTo>
                  <a:pt x="1" y="5"/>
                </a:moveTo>
                <a:lnTo>
                  <a:pt x="1" y="5"/>
                </a:lnTo>
                <a:cubicBezTo>
                  <a:pt x="0" y="5"/>
                  <a:pt x="0" y="4"/>
                  <a:pt x="1" y="3"/>
                </a:cubicBezTo>
                <a:cubicBezTo>
                  <a:pt x="3" y="3"/>
                  <a:pt x="5" y="2"/>
                  <a:pt x="7" y="0"/>
                </a:cubicBezTo>
                <a:cubicBezTo>
                  <a:pt x="7" y="0"/>
                  <a:pt x="8" y="1"/>
                  <a:pt x="8" y="2"/>
                </a:cubicBezTo>
                <a:cubicBezTo>
                  <a:pt x="9" y="3"/>
                  <a:pt x="8" y="5"/>
                  <a:pt x="6" y="6"/>
                </a:cubicBezTo>
                <a:cubicBezTo>
                  <a:pt x="4" y="7"/>
                  <a:pt x="1" y="7"/>
                  <a:pt x="1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5" name="Freeform 1905"/>
          <p:cNvSpPr>
            <a:spLocks/>
          </p:cNvSpPr>
          <p:nvPr userDrawn="1"/>
        </p:nvSpPr>
        <p:spPr bwMode="auto">
          <a:xfrm>
            <a:off x="341313" y="492125"/>
            <a:ext cx="7938" cy="22225"/>
          </a:xfrm>
          <a:custGeom>
            <a:avLst/>
            <a:gdLst>
              <a:gd name="T0" fmla="*/ 6 w 12"/>
              <a:gd name="T1" fmla="*/ 0 h 29"/>
              <a:gd name="T2" fmla="*/ 6 w 12"/>
              <a:gd name="T3" fmla="*/ 0 h 29"/>
              <a:gd name="T4" fmla="*/ 8 w 12"/>
              <a:gd name="T5" fmla="*/ 3 h 29"/>
              <a:gd name="T6" fmla="*/ 5 w 12"/>
              <a:gd name="T7" fmla="*/ 9 h 29"/>
              <a:gd name="T8" fmla="*/ 9 w 12"/>
              <a:gd name="T9" fmla="*/ 4 h 29"/>
              <a:gd name="T10" fmla="*/ 10 w 12"/>
              <a:gd name="T11" fmla="*/ 6 h 29"/>
              <a:gd name="T12" fmla="*/ 6 w 12"/>
              <a:gd name="T13" fmla="*/ 12 h 29"/>
              <a:gd name="T14" fmla="*/ 11 w 12"/>
              <a:gd name="T15" fmla="*/ 7 h 29"/>
              <a:gd name="T16" fmla="*/ 12 w 12"/>
              <a:gd name="T17" fmla="*/ 9 h 29"/>
              <a:gd name="T18" fmla="*/ 12 w 12"/>
              <a:gd name="T19" fmla="*/ 10 h 29"/>
              <a:gd name="T20" fmla="*/ 7 w 12"/>
              <a:gd name="T21" fmla="*/ 14 h 29"/>
              <a:gd name="T22" fmla="*/ 12 w 12"/>
              <a:gd name="T23" fmla="*/ 12 h 29"/>
              <a:gd name="T24" fmla="*/ 12 w 12"/>
              <a:gd name="T25" fmla="*/ 15 h 29"/>
              <a:gd name="T26" fmla="*/ 7 w 12"/>
              <a:gd name="T27" fmla="*/ 17 h 29"/>
              <a:gd name="T28" fmla="*/ 12 w 12"/>
              <a:gd name="T29" fmla="*/ 16 h 29"/>
              <a:gd name="T30" fmla="*/ 11 w 12"/>
              <a:gd name="T31" fmla="*/ 18 h 29"/>
              <a:gd name="T32" fmla="*/ 6 w 12"/>
              <a:gd name="T33" fmla="*/ 19 h 29"/>
              <a:gd name="T34" fmla="*/ 10 w 12"/>
              <a:gd name="T35" fmla="*/ 20 h 29"/>
              <a:gd name="T36" fmla="*/ 10 w 12"/>
              <a:gd name="T37" fmla="*/ 21 h 29"/>
              <a:gd name="T38" fmla="*/ 4 w 12"/>
              <a:gd name="T39" fmla="*/ 21 h 29"/>
              <a:gd name="T40" fmla="*/ 9 w 12"/>
              <a:gd name="T41" fmla="*/ 23 h 29"/>
              <a:gd name="T42" fmla="*/ 7 w 12"/>
              <a:gd name="T43" fmla="*/ 24 h 29"/>
              <a:gd name="T44" fmla="*/ 2 w 12"/>
              <a:gd name="T45" fmla="*/ 29 h 29"/>
              <a:gd name="T46" fmla="*/ 0 w 12"/>
              <a:gd name="T47" fmla="*/ 28 h 29"/>
              <a:gd name="T48" fmla="*/ 2 w 12"/>
              <a:gd name="T49" fmla="*/ 24 h 29"/>
              <a:gd name="T50" fmla="*/ 0 w 12"/>
              <a:gd name="T51" fmla="*/ 19 h 29"/>
              <a:gd name="T52" fmla="*/ 0 w 12"/>
              <a:gd name="T53" fmla="*/ 19 h 29"/>
              <a:gd name="T54" fmla="*/ 3 w 12"/>
              <a:gd name="T55" fmla="*/ 19 h 29"/>
              <a:gd name="T56" fmla="*/ 2 w 12"/>
              <a:gd name="T57" fmla="*/ 10 h 29"/>
              <a:gd name="T58" fmla="*/ 6 w 12"/>
              <a:gd name="T59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2" h="29">
                <a:moveTo>
                  <a:pt x="6" y="0"/>
                </a:moveTo>
                <a:lnTo>
                  <a:pt x="6" y="0"/>
                </a:lnTo>
                <a:cubicBezTo>
                  <a:pt x="6" y="0"/>
                  <a:pt x="6" y="1"/>
                  <a:pt x="8" y="3"/>
                </a:cubicBezTo>
                <a:lnTo>
                  <a:pt x="5" y="9"/>
                </a:lnTo>
                <a:lnTo>
                  <a:pt x="9" y="4"/>
                </a:lnTo>
                <a:cubicBezTo>
                  <a:pt x="9" y="4"/>
                  <a:pt x="9" y="5"/>
                  <a:pt x="10" y="6"/>
                </a:cubicBezTo>
                <a:lnTo>
                  <a:pt x="6" y="12"/>
                </a:lnTo>
                <a:lnTo>
                  <a:pt x="11" y="7"/>
                </a:lnTo>
                <a:cubicBezTo>
                  <a:pt x="11" y="8"/>
                  <a:pt x="11" y="9"/>
                  <a:pt x="12" y="9"/>
                </a:cubicBezTo>
                <a:cubicBezTo>
                  <a:pt x="12" y="9"/>
                  <a:pt x="12" y="10"/>
                  <a:pt x="12" y="10"/>
                </a:cubicBezTo>
                <a:lnTo>
                  <a:pt x="7" y="14"/>
                </a:lnTo>
                <a:lnTo>
                  <a:pt x="12" y="12"/>
                </a:lnTo>
                <a:cubicBezTo>
                  <a:pt x="12" y="13"/>
                  <a:pt x="12" y="14"/>
                  <a:pt x="12" y="15"/>
                </a:cubicBezTo>
                <a:lnTo>
                  <a:pt x="7" y="17"/>
                </a:lnTo>
                <a:lnTo>
                  <a:pt x="12" y="16"/>
                </a:lnTo>
                <a:cubicBezTo>
                  <a:pt x="11" y="17"/>
                  <a:pt x="11" y="18"/>
                  <a:pt x="11" y="18"/>
                </a:cubicBezTo>
                <a:lnTo>
                  <a:pt x="6" y="19"/>
                </a:lnTo>
                <a:lnTo>
                  <a:pt x="10" y="20"/>
                </a:lnTo>
                <a:cubicBezTo>
                  <a:pt x="10" y="20"/>
                  <a:pt x="10" y="21"/>
                  <a:pt x="10" y="21"/>
                </a:cubicBezTo>
                <a:lnTo>
                  <a:pt x="4" y="21"/>
                </a:lnTo>
                <a:lnTo>
                  <a:pt x="9" y="23"/>
                </a:lnTo>
                <a:cubicBezTo>
                  <a:pt x="8" y="23"/>
                  <a:pt x="8" y="24"/>
                  <a:pt x="7" y="24"/>
                </a:cubicBezTo>
                <a:cubicBezTo>
                  <a:pt x="5" y="25"/>
                  <a:pt x="3" y="26"/>
                  <a:pt x="2" y="29"/>
                </a:cubicBezTo>
                <a:cubicBezTo>
                  <a:pt x="2" y="29"/>
                  <a:pt x="1" y="28"/>
                  <a:pt x="0" y="28"/>
                </a:cubicBezTo>
                <a:cubicBezTo>
                  <a:pt x="1" y="27"/>
                  <a:pt x="2" y="26"/>
                  <a:pt x="2" y="24"/>
                </a:cubicBezTo>
                <a:cubicBezTo>
                  <a:pt x="2" y="22"/>
                  <a:pt x="1" y="20"/>
                  <a:pt x="0" y="19"/>
                </a:cubicBezTo>
                <a:lnTo>
                  <a:pt x="0" y="19"/>
                </a:lnTo>
                <a:cubicBezTo>
                  <a:pt x="1" y="19"/>
                  <a:pt x="2" y="19"/>
                  <a:pt x="3" y="19"/>
                </a:cubicBezTo>
                <a:cubicBezTo>
                  <a:pt x="7" y="16"/>
                  <a:pt x="4" y="12"/>
                  <a:pt x="2" y="10"/>
                </a:cubicBezTo>
                <a:lnTo>
                  <a:pt x="6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6" name="Freeform 1906"/>
          <p:cNvSpPr>
            <a:spLocks/>
          </p:cNvSpPr>
          <p:nvPr userDrawn="1"/>
        </p:nvSpPr>
        <p:spPr bwMode="auto">
          <a:xfrm>
            <a:off x="327026" y="490538"/>
            <a:ext cx="4763" cy="6350"/>
          </a:xfrm>
          <a:custGeom>
            <a:avLst/>
            <a:gdLst>
              <a:gd name="T0" fmla="*/ 5 w 8"/>
              <a:gd name="T1" fmla="*/ 8 h 8"/>
              <a:gd name="T2" fmla="*/ 5 w 8"/>
              <a:gd name="T3" fmla="*/ 8 h 8"/>
              <a:gd name="T4" fmla="*/ 4 w 8"/>
              <a:gd name="T5" fmla="*/ 2 h 8"/>
              <a:gd name="T6" fmla="*/ 8 w 8"/>
              <a:gd name="T7" fmla="*/ 6 h 8"/>
              <a:gd name="T8" fmla="*/ 5 w 8"/>
              <a:gd name="T9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8">
                <a:moveTo>
                  <a:pt x="5" y="8"/>
                </a:moveTo>
                <a:lnTo>
                  <a:pt x="5" y="8"/>
                </a:lnTo>
                <a:cubicBezTo>
                  <a:pt x="0" y="4"/>
                  <a:pt x="4" y="3"/>
                  <a:pt x="4" y="2"/>
                </a:cubicBezTo>
                <a:cubicBezTo>
                  <a:pt x="5" y="2"/>
                  <a:pt x="8" y="0"/>
                  <a:pt x="8" y="6"/>
                </a:cubicBezTo>
                <a:lnTo>
                  <a:pt x="5" y="8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7" name="Freeform 1907"/>
          <p:cNvSpPr>
            <a:spLocks/>
          </p:cNvSpPr>
          <p:nvPr userDrawn="1"/>
        </p:nvSpPr>
        <p:spPr bwMode="auto">
          <a:xfrm>
            <a:off x="319088" y="504825"/>
            <a:ext cx="17463" cy="12700"/>
          </a:xfrm>
          <a:custGeom>
            <a:avLst/>
            <a:gdLst>
              <a:gd name="T0" fmla="*/ 0 w 24"/>
              <a:gd name="T1" fmla="*/ 0 h 18"/>
              <a:gd name="T2" fmla="*/ 0 w 24"/>
              <a:gd name="T3" fmla="*/ 0 h 18"/>
              <a:gd name="T4" fmla="*/ 9 w 24"/>
              <a:gd name="T5" fmla="*/ 4 h 18"/>
              <a:gd name="T6" fmla="*/ 15 w 24"/>
              <a:gd name="T7" fmla="*/ 11 h 18"/>
              <a:gd name="T8" fmla="*/ 17 w 24"/>
              <a:gd name="T9" fmla="*/ 8 h 18"/>
              <a:gd name="T10" fmla="*/ 17 w 24"/>
              <a:gd name="T11" fmla="*/ 9 h 18"/>
              <a:gd name="T12" fmla="*/ 20 w 24"/>
              <a:gd name="T13" fmla="*/ 13 h 18"/>
              <a:gd name="T14" fmla="*/ 24 w 24"/>
              <a:gd name="T15" fmla="*/ 15 h 18"/>
              <a:gd name="T16" fmla="*/ 23 w 24"/>
              <a:gd name="T17" fmla="*/ 17 h 18"/>
              <a:gd name="T18" fmla="*/ 17 w 24"/>
              <a:gd name="T19" fmla="*/ 18 h 18"/>
              <a:gd name="T20" fmla="*/ 14 w 24"/>
              <a:gd name="T21" fmla="*/ 18 h 18"/>
              <a:gd name="T22" fmla="*/ 16 w 24"/>
              <a:gd name="T23" fmla="*/ 13 h 18"/>
              <a:gd name="T24" fmla="*/ 13 w 24"/>
              <a:gd name="T25" fmla="*/ 17 h 18"/>
              <a:gd name="T26" fmla="*/ 11 w 24"/>
              <a:gd name="T27" fmla="*/ 17 h 18"/>
              <a:gd name="T28" fmla="*/ 13 w 24"/>
              <a:gd name="T29" fmla="*/ 13 h 18"/>
              <a:gd name="T30" fmla="*/ 10 w 24"/>
              <a:gd name="T31" fmla="*/ 16 h 18"/>
              <a:gd name="T32" fmla="*/ 8 w 24"/>
              <a:gd name="T33" fmla="*/ 15 h 18"/>
              <a:gd name="T34" fmla="*/ 11 w 24"/>
              <a:gd name="T35" fmla="*/ 12 h 18"/>
              <a:gd name="T36" fmla="*/ 6 w 24"/>
              <a:gd name="T37" fmla="*/ 15 h 18"/>
              <a:gd name="T38" fmla="*/ 4 w 24"/>
              <a:gd name="T39" fmla="*/ 13 h 18"/>
              <a:gd name="T40" fmla="*/ 9 w 24"/>
              <a:gd name="T41" fmla="*/ 11 h 18"/>
              <a:gd name="T42" fmla="*/ 3 w 24"/>
              <a:gd name="T43" fmla="*/ 11 h 18"/>
              <a:gd name="T44" fmla="*/ 2 w 24"/>
              <a:gd name="T45" fmla="*/ 11 h 18"/>
              <a:gd name="T46" fmla="*/ 2 w 24"/>
              <a:gd name="T47" fmla="*/ 9 h 18"/>
              <a:gd name="T48" fmla="*/ 8 w 24"/>
              <a:gd name="T49" fmla="*/ 9 h 18"/>
              <a:gd name="T50" fmla="*/ 1 w 24"/>
              <a:gd name="T51" fmla="*/ 7 h 18"/>
              <a:gd name="T52" fmla="*/ 0 w 24"/>
              <a:gd name="T53" fmla="*/ 5 h 18"/>
              <a:gd name="T54" fmla="*/ 7 w 24"/>
              <a:gd name="T55" fmla="*/ 6 h 18"/>
              <a:gd name="T56" fmla="*/ 0 w 24"/>
              <a:gd name="T57" fmla="*/ 3 h 18"/>
              <a:gd name="T58" fmla="*/ 0 w 24"/>
              <a:gd name="T59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4" h="18">
                <a:moveTo>
                  <a:pt x="0" y="0"/>
                </a:moveTo>
                <a:lnTo>
                  <a:pt x="0" y="0"/>
                </a:lnTo>
                <a:lnTo>
                  <a:pt x="9" y="4"/>
                </a:lnTo>
                <a:cubicBezTo>
                  <a:pt x="9" y="7"/>
                  <a:pt x="11" y="11"/>
                  <a:pt x="15" y="11"/>
                </a:cubicBezTo>
                <a:cubicBezTo>
                  <a:pt x="16" y="10"/>
                  <a:pt x="17" y="9"/>
                  <a:pt x="17" y="8"/>
                </a:cubicBezTo>
                <a:lnTo>
                  <a:pt x="17" y="9"/>
                </a:lnTo>
                <a:cubicBezTo>
                  <a:pt x="18" y="10"/>
                  <a:pt x="18" y="12"/>
                  <a:pt x="20" y="13"/>
                </a:cubicBezTo>
                <a:cubicBezTo>
                  <a:pt x="21" y="14"/>
                  <a:pt x="23" y="15"/>
                  <a:pt x="24" y="15"/>
                </a:cubicBezTo>
                <a:cubicBezTo>
                  <a:pt x="24" y="15"/>
                  <a:pt x="23" y="16"/>
                  <a:pt x="23" y="17"/>
                </a:cubicBezTo>
                <a:cubicBezTo>
                  <a:pt x="21" y="15"/>
                  <a:pt x="19" y="16"/>
                  <a:pt x="17" y="18"/>
                </a:cubicBezTo>
                <a:cubicBezTo>
                  <a:pt x="16" y="18"/>
                  <a:pt x="15" y="18"/>
                  <a:pt x="14" y="18"/>
                </a:cubicBezTo>
                <a:lnTo>
                  <a:pt x="16" y="13"/>
                </a:lnTo>
                <a:lnTo>
                  <a:pt x="13" y="17"/>
                </a:lnTo>
                <a:cubicBezTo>
                  <a:pt x="12" y="17"/>
                  <a:pt x="12" y="17"/>
                  <a:pt x="11" y="17"/>
                </a:cubicBezTo>
                <a:lnTo>
                  <a:pt x="13" y="13"/>
                </a:lnTo>
                <a:lnTo>
                  <a:pt x="10" y="16"/>
                </a:lnTo>
                <a:cubicBezTo>
                  <a:pt x="9" y="16"/>
                  <a:pt x="8" y="16"/>
                  <a:pt x="8" y="15"/>
                </a:cubicBezTo>
                <a:lnTo>
                  <a:pt x="11" y="12"/>
                </a:lnTo>
                <a:lnTo>
                  <a:pt x="6" y="15"/>
                </a:lnTo>
                <a:cubicBezTo>
                  <a:pt x="6" y="14"/>
                  <a:pt x="5" y="13"/>
                  <a:pt x="4" y="13"/>
                </a:cubicBezTo>
                <a:lnTo>
                  <a:pt x="9" y="11"/>
                </a:lnTo>
                <a:lnTo>
                  <a:pt x="3" y="11"/>
                </a:lnTo>
                <a:cubicBezTo>
                  <a:pt x="3" y="11"/>
                  <a:pt x="3" y="11"/>
                  <a:pt x="2" y="11"/>
                </a:cubicBezTo>
                <a:cubicBezTo>
                  <a:pt x="2" y="10"/>
                  <a:pt x="2" y="9"/>
                  <a:pt x="2" y="9"/>
                </a:cubicBezTo>
                <a:lnTo>
                  <a:pt x="8" y="9"/>
                </a:lnTo>
                <a:lnTo>
                  <a:pt x="1" y="7"/>
                </a:lnTo>
                <a:cubicBezTo>
                  <a:pt x="1" y="6"/>
                  <a:pt x="1" y="5"/>
                  <a:pt x="0" y="5"/>
                </a:cubicBezTo>
                <a:lnTo>
                  <a:pt x="7" y="6"/>
                </a:lnTo>
                <a:lnTo>
                  <a:pt x="0" y="3"/>
                </a:lnTo>
                <a:cubicBezTo>
                  <a:pt x="0" y="1"/>
                  <a:pt x="0" y="0"/>
                  <a:pt x="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8" name="Freeform 1908"/>
          <p:cNvSpPr>
            <a:spLocks/>
          </p:cNvSpPr>
          <p:nvPr userDrawn="1"/>
        </p:nvSpPr>
        <p:spPr bwMode="auto">
          <a:xfrm>
            <a:off x="327026" y="517525"/>
            <a:ext cx="7938" cy="4763"/>
          </a:xfrm>
          <a:custGeom>
            <a:avLst/>
            <a:gdLst>
              <a:gd name="T0" fmla="*/ 1 w 10"/>
              <a:gd name="T1" fmla="*/ 0 h 7"/>
              <a:gd name="T2" fmla="*/ 1 w 10"/>
              <a:gd name="T3" fmla="*/ 0 h 7"/>
              <a:gd name="T4" fmla="*/ 10 w 10"/>
              <a:gd name="T5" fmla="*/ 6 h 7"/>
              <a:gd name="T6" fmla="*/ 10 w 10"/>
              <a:gd name="T7" fmla="*/ 7 h 7"/>
              <a:gd name="T8" fmla="*/ 0 w 10"/>
              <a:gd name="T9" fmla="*/ 1 h 7"/>
              <a:gd name="T10" fmla="*/ 1 w 10"/>
              <a:gd name="T11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" h="7">
                <a:moveTo>
                  <a:pt x="1" y="0"/>
                </a:moveTo>
                <a:lnTo>
                  <a:pt x="1" y="0"/>
                </a:lnTo>
                <a:lnTo>
                  <a:pt x="10" y="6"/>
                </a:lnTo>
                <a:lnTo>
                  <a:pt x="10" y="7"/>
                </a:lnTo>
                <a:lnTo>
                  <a:pt x="0" y="1"/>
                </a:lnTo>
                <a:lnTo>
                  <a:pt x="1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9" name="Freeform 1909"/>
          <p:cNvSpPr>
            <a:spLocks/>
          </p:cNvSpPr>
          <p:nvPr userDrawn="1"/>
        </p:nvSpPr>
        <p:spPr bwMode="auto">
          <a:xfrm>
            <a:off x="344488" y="512763"/>
            <a:ext cx="4763" cy="3175"/>
          </a:xfrm>
          <a:custGeom>
            <a:avLst/>
            <a:gdLst>
              <a:gd name="T0" fmla="*/ 1 w 5"/>
              <a:gd name="T1" fmla="*/ 3 h 5"/>
              <a:gd name="T2" fmla="*/ 1 w 5"/>
              <a:gd name="T3" fmla="*/ 3 h 5"/>
              <a:gd name="T4" fmla="*/ 2 w 5"/>
              <a:gd name="T5" fmla="*/ 0 h 5"/>
              <a:gd name="T6" fmla="*/ 4 w 5"/>
              <a:gd name="T7" fmla="*/ 1 h 5"/>
              <a:gd name="T8" fmla="*/ 3 w 5"/>
              <a:gd name="T9" fmla="*/ 4 h 5"/>
              <a:gd name="T10" fmla="*/ 1 w 5"/>
              <a:gd name="T11" fmla="*/ 3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5">
                <a:moveTo>
                  <a:pt x="1" y="3"/>
                </a:moveTo>
                <a:lnTo>
                  <a:pt x="1" y="3"/>
                </a:lnTo>
                <a:cubicBezTo>
                  <a:pt x="0" y="2"/>
                  <a:pt x="1" y="1"/>
                  <a:pt x="2" y="0"/>
                </a:cubicBezTo>
                <a:cubicBezTo>
                  <a:pt x="3" y="0"/>
                  <a:pt x="4" y="0"/>
                  <a:pt x="4" y="1"/>
                </a:cubicBezTo>
                <a:cubicBezTo>
                  <a:pt x="5" y="3"/>
                  <a:pt x="4" y="4"/>
                  <a:pt x="3" y="4"/>
                </a:cubicBezTo>
                <a:cubicBezTo>
                  <a:pt x="2" y="5"/>
                  <a:pt x="1" y="4"/>
                  <a:pt x="1" y="3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0" name="Freeform 1910"/>
          <p:cNvSpPr>
            <a:spLocks/>
          </p:cNvSpPr>
          <p:nvPr userDrawn="1"/>
        </p:nvSpPr>
        <p:spPr bwMode="auto">
          <a:xfrm>
            <a:off x="334963" y="514350"/>
            <a:ext cx="12700" cy="7938"/>
          </a:xfrm>
          <a:custGeom>
            <a:avLst/>
            <a:gdLst>
              <a:gd name="T0" fmla="*/ 9 w 19"/>
              <a:gd name="T1" fmla="*/ 0 h 13"/>
              <a:gd name="T2" fmla="*/ 9 w 19"/>
              <a:gd name="T3" fmla="*/ 0 h 13"/>
              <a:gd name="T4" fmla="*/ 11 w 19"/>
              <a:gd name="T5" fmla="*/ 1 h 13"/>
              <a:gd name="T6" fmla="*/ 19 w 19"/>
              <a:gd name="T7" fmla="*/ 4 h 13"/>
              <a:gd name="T8" fmla="*/ 15 w 19"/>
              <a:gd name="T9" fmla="*/ 7 h 13"/>
              <a:gd name="T10" fmla="*/ 8 w 19"/>
              <a:gd name="T11" fmla="*/ 4 h 13"/>
              <a:gd name="T12" fmla="*/ 5 w 19"/>
              <a:gd name="T13" fmla="*/ 11 h 13"/>
              <a:gd name="T14" fmla="*/ 0 w 19"/>
              <a:gd name="T15" fmla="*/ 12 h 13"/>
              <a:gd name="T16" fmla="*/ 3 w 19"/>
              <a:gd name="T17" fmla="*/ 5 h 13"/>
              <a:gd name="T18" fmla="*/ 4 w 19"/>
              <a:gd name="T19" fmla="*/ 2 h 13"/>
              <a:gd name="T20" fmla="*/ 5 w 19"/>
              <a:gd name="T21" fmla="*/ 2 h 13"/>
              <a:gd name="T22" fmla="*/ 6 w 19"/>
              <a:gd name="T23" fmla="*/ 2 h 13"/>
              <a:gd name="T24" fmla="*/ 7 w 19"/>
              <a:gd name="T25" fmla="*/ 3 h 13"/>
              <a:gd name="T26" fmla="*/ 7 w 19"/>
              <a:gd name="T27" fmla="*/ 2 h 13"/>
              <a:gd name="T28" fmla="*/ 8 w 19"/>
              <a:gd name="T29" fmla="*/ 0 h 13"/>
              <a:gd name="T30" fmla="*/ 9 w 19"/>
              <a:gd name="T31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9" h="13">
                <a:moveTo>
                  <a:pt x="9" y="0"/>
                </a:moveTo>
                <a:lnTo>
                  <a:pt x="9" y="0"/>
                </a:lnTo>
                <a:lnTo>
                  <a:pt x="11" y="1"/>
                </a:lnTo>
                <a:cubicBezTo>
                  <a:pt x="11" y="1"/>
                  <a:pt x="14" y="6"/>
                  <a:pt x="19" y="4"/>
                </a:cubicBezTo>
                <a:cubicBezTo>
                  <a:pt x="19" y="5"/>
                  <a:pt x="17" y="7"/>
                  <a:pt x="15" y="7"/>
                </a:cubicBezTo>
                <a:cubicBezTo>
                  <a:pt x="11" y="7"/>
                  <a:pt x="8" y="4"/>
                  <a:pt x="8" y="4"/>
                </a:cubicBezTo>
                <a:cubicBezTo>
                  <a:pt x="8" y="4"/>
                  <a:pt x="8" y="8"/>
                  <a:pt x="5" y="11"/>
                </a:cubicBezTo>
                <a:cubicBezTo>
                  <a:pt x="4" y="13"/>
                  <a:pt x="1" y="13"/>
                  <a:pt x="0" y="12"/>
                </a:cubicBezTo>
                <a:cubicBezTo>
                  <a:pt x="5" y="10"/>
                  <a:pt x="3" y="5"/>
                  <a:pt x="3" y="5"/>
                </a:cubicBezTo>
                <a:lnTo>
                  <a:pt x="4" y="2"/>
                </a:lnTo>
                <a:cubicBezTo>
                  <a:pt x="4" y="2"/>
                  <a:pt x="4" y="2"/>
                  <a:pt x="5" y="2"/>
                </a:cubicBezTo>
                <a:cubicBezTo>
                  <a:pt x="5" y="2"/>
                  <a:pt x="6" y="2"/>
                  <a:pt x="6" y="2"/>
                </a:cubicBezTo>
                <a:lnTo>
                  <a:pt x="7" y="3"/>
                </a:lnTo>
                <a:lnTo>
                  <a:pt x="7" y="2"/>
                </a:lnTo>
                <a:cubicBezTo>
                  <a:pt x="7" y="1"/>
                  <a:pt x="8" y="1"/>
                  <a:pt x="8" y="0"/>
                </a:cubicBezTo>
                <a:cubicBezTo>
                  <a:pt x="8" y="0"/>
                  <a:pt x="8" y="0"/>
                  <a:pt x="9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1" name="Freeform 1911"/>
          <p:cNvSpPr>
            <a:spLocks/>
          </p:cNvSpPr>
          <p:nvPr userDrawn="1"/>
        </p:nvSpPr>
        <p:spPr bwMode="auto">
          <a:xfrm>
            <a:off x="325438" y="496888"/>
            <a:ext cx="15875" cy="9525"/>
          </a:xfrm>
          <a:custGeom>
            <a:avLst/>
            <a:gdLst>
              <a:gd name="T0" fmla="*/ 9 w 21"/>
              <a:gd name="T1" fmla="*/ 13 h 13"/>
              <a:gd name="T2" fmla="*/ 9 w 21"/>
              <a:gd name="T3" fmla="*/ 13 h 13"/>
              <a:gd name="T4" fmla="*/ 9 w 21"/>
              <a:gd name="T5" fmla="*/ 10 h 13"/>
              <a:gd name="T6" fmla="*/ 4 w 21"/>
              <a:gd name="T7" fmla="*/ 9 h 13"/>
              <a:gd name="T8" fmla="*/ 0 w 21"/>
              <a:gd name="T9" fmla="*/ 11 h 13"/>
              <a:gd name="T10" fmla="*/ 2 w 21"/>
              <a:gd name="T11" fmla="*/ 8 h 13"/>
              <a:gd name="T12" fmla="*/ 2 w 21"/>
              <a:gd name="T13" fmla="*/ 7 h 13"/>
              <a:gd name="T14" fmla="*/ 7 w 21"/>
              <a:gd name="T15" fmla="*/ 5 h 13"/>
              <a:gd name="T16" fmla="*/ 6 w 21"/>
              <a:gd name="T17" fmla="*/ 6 h 13"/>
              <a:gd name="T18" fmla="*/ 11 w 21"/>
              <a:gd name="T19" fmla="*/ 8 h 13"/>
              <a:gd name="T20" fmla="*/ 14 w 21"/>
              <a:gd name="T21" fmla="*/ 3 h 13"/>
              <a:gd name="T22" fmla="*/ 12 w 21"/>
              <a:gd name="T23" fmla="*/ 2 h 13"/>
              <a:gd name="T24" fmla="*/ 16 w 21"/>
              <a:gd name="T25" fmla="*/ 0 h 13"/>
              <a:gd name="T26" fmla="*/ 18 w 21"/>
              <a:gd name="T27" fmla="*/ 1 h 13"/>
              <a:gd name="T28" fmla="*/ 21 w 21"/>
              <a:gd name="T29" fmla="*/ 2 h 13"/>
              <a:gd name="T30" fmla="*/ 17 w 21"/>
              <a:gd name="T31" fmla="*/ 3 h 13"/>
              <a:gd name="T32" fmla="*/ 15 w 21"/>
              <a:gd name="T33" fmla="*/ 8 h 13"/>
              <a:gd name="T34" fmla="*/ 16 w 21"/>
              <a:gd name="T35" fmla="*/ 10 h 13"/>
              <a:gd name="T36" fmla="*/ 9 w 21"/>
              <a:gd name="T37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1" h="13">
                <a:moveTo>
                  <a:pt x="9" y="13"/>
                </a:moveTo>
                <a:lnTo>
                  <a:pt x="9" y="13"/>
                </a:lnTo>
                <a:lnTo>
                  <a:pt x="9" y="10"/>
                </a:lnTo>
                <a:cubicBezTo>
                  <a:pt x="7" y="9"/>
                  <a:pt x="5" y="9"/>
                  <a:pt x="4" y="9"/>
                </a:cubicBezTo>
                <a:cubicBezTo>
                  <a:pt x="3" y="11"/>
                  <a:pt x="2" y="10"/>
                  <a:pt x="0" y="11"/>
                </a:cubicBezTo>
                <a:cubicBezTo>
                  <a:pt x="0" y="10"/>
                  <a:pt x="0" y="9"/>
                  <a:pt x="2" y="8"/>
                </a:cubicBezTo>
                <a:cubicBezTo>
                  <a:pt x="1" y="8"/>
                  <a:pt x="2" y="7"/>
                  <a:pt x="2" y="7"/>
                </a:cubicBezTo>
                <a:lnTo>
                  <a:pt x="7" y="5"/>
                </a:lnTo>
                <a:cubicBezTo>
                  <a:pt x="6" y="5"/>
                  <a:pt x="6" y="6"/>
                  <a:pt x="6" y="6"/>
                </a:cubicBezTo>
                <a:cubicBezTo>
                  <a:pt x="9" y="6"/>
                  <a:pt x="11" y="8"/>
                  <a:pt x="11" y="8"/>
                </a:cubicBezTo>
                <a:cubicBezTo>
                  <a:pt x="11" y="8"/>
                  <a:pt x="11" y="5"/>
                  <a:pt x="14" y="3"/>
                </a:cubicBezTo>
                <a:cubicBezTo>
                  <a:pt x="13" y="2"/>
                  <a:pt x="13" y="2"/>
                  <a:pt x="12" y="2"/>
                </a:cubicBezTo>
                <a:lnTo>
                  <a:pt x="16" y="0"/>
                </a:lnTo>
                <a:cubicBezTo>
                  <a:pt x="17" y="0"/>
                  <a:pt x="18" y="0"/>
                  <a:pt x="18" y="1"/>
                </a:cubicBezTo>
                <a:cubicBezTo>
                  <a:pt x="19" y="1"/>
                  <a:pt x="20" y="1"/>
                  <a:pt x="21" y="2"/>
                </a:cubicBezTo>
                <a:cubicBezTo>
                  <a:pt x="19" y="2"/>
                  <a:pt x="19" y="4"/>
                  <a:pt x="17" y="3"/>
                </a:cubicBezTo>
                <a:cubicBezTo>
                  <a:pt x="16" y="4"/>
                  <a:pt x="14" y="6"/>
                  <a:pt x="15" y="8"/>
                </a:cubicBezTo>
                <a:lnTo>
                  <a:pt x="16" y="10"/>
                </a:lnTo>
                <a:lnTo>
                  <a:pt x="9" y="13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2" name="Freeform 1912"/>
          <p:cNvSpPr>
            <a:spLocks/>
          </p:cNvSpPr>
          <p:nvPr userDrawn="1"/>
        </p:nvSpPr>
        <p:spPr bwMode="auto">
          <a:xfrm>
            <a:off x="331788" y="504825"/>
            <a:ext cx="9525" cy="9525"/>
          </a:xfrm>
          <a:custGeom>
            <a:avLst/>
            <a:gdLst>
              <a:gd name="T0" fmla="*/ 10 w 14"/>
              <a:gd name="T1" fmla="*/ 0 h 15"/>
              <a:gd name="T2" fmla="*/ 10 w 14"/>
              <a:gd name="T3" fmla="*/ 0 h 15"/>
              <a:gd name="T4" fmla="*/ 14 w 14"/>
              <a:gd name="T5" fmla="*/ 8 h 15"/>
              <a:gd name="T6" fmla="*/ 11 w 14"/>
              <a:gd name="T7" fmla="*/ 14 h 15"/>
              <a:gd name="T8" fmla="*/ 3 w 14"/>
              <a:gd name="T9" fmla="*/ 13 h 15"/>
              <a:gd name="T10" fmla="*/ 0 w 14"/>
              <a:gd name="T11" fmla="*/ 4 h 15"/>
              <a:gd name="T12" fmla="*/ 10 w 14"/>
              <a:gd name="T13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" h="15">
                <a:moveTo>
                  <a:pt x="10" y="0"/>
                </a:moveTo>
                <a:lnTo>
                  <a:pt x="10" y="0"/>
                </a:lnTo>
                <a:cubicBezTo>
                  <a:pt x="11" y="2"/>
                  <a:pt x="14" y="5"/>
                  <a:pt x="14" y="8"/>
                </a:cubicBezTo>
                <a:cubicBezTo>
                  <a:pt x="14" y="12"/>
                  <a:pt x="12" y="12"/>
                  <a:pt x="11" y="14"/>
                </a:cubicBezTo>
                <a:cubicBezTo>
                  <a:pt x="8" y="13"/>
                  <a:pt x="7" y="15"/>
                  <a:pt x="3" y="13"/>
                </a:cubicBezTo>
                <a:cubicBezTo>
                  <a:pt x="1" y="11"/>
                  <a:pt x="1" y="7"/>
                  <a:pt x="0" y="4"/>
                </a:cubicBezTo>
                <a:lnTo>
                  <a:pt x="1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3" name="Freeform 1913"/>
          <p:cNvSpPr>
            <a:spLocks/>
          </p:cNvSpPr>
          <p:nvPr userDrawn="1"/>
        </p:nvSpPr>
        <p:spPr bwMode="auto">
          <a:xfrm>
            <a:off x="325438" y="496888"/>
            <a:ext cx="4763" cy="4763"/>
          </a:xfrm>
          <a:custGeom>
            <a:avLst/>
            <a:gdLst>
              <a:gd name="T0" fmla="*/ 5 w 6"/>
              <a:gd name="T1" fmla="*/ 5 h 6"/>
              <a:gd name="T2" fmla="*/ 5 w 6"/>
              <a:gd name="T3" fmla="*/ 5 h 6"/>
              <a:gd name="T4" fmla="*/ 3 w 6"/>
              <a:gd name="T5" fmla="*/ 6 h 6"/>
              <a:gd name="T6" fmla="*/ 2 w 6"/>
              <a:gd name="T7" fmla="*/ 1 h 6"/>
              <a:gd name="T8" fmla="*/ 5 w 6"/>
              <a:gd name="T9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6">
                <a:moveTo>
                  <a:pt x="5" y="5"/>
                </a:moveTo>
                <a:lnTo>
                  <a:pt x="5" y="5"/>
                </a:lnTo>
                <a:lnTo>
                  <a:pt x="3" y="6"/>
                </a:lnTo>
                <a:cubicBezTo>
                  <a:pt x="0" y="3"/>
                  <a:pt x="2" y="2"/>
                  <a:pt x="2" y="1"/>
                </a:cubicBezTo>
                <a:cubicBezTo>
                  <a:pt x="3" y="2"/>
                  <a:pt x="6" y="0"/>
                  <a:pt x="5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4" name="Freeform 1914"/>
          <p:cNvSpPr>
            <a:spLocks/>
          </p:cNvSpPr>
          <p:nvPr userDrawn="1"/>
        </p:nvSpPr>
        <p:spPr bwMode="auto">
          <a:xfrm>
            <a:off x="333376" y="493713"/>
            <a:ext cx="3175" cy="4763"/>
          </a:xfrm>
          <a:custGeom>
            <a:avLst/>
            <a:gdLst>
              <a:gd name="T0" fmla="*/ 3 w 6"/>
              <a:gd name="T1" fmla="*/ 6 h 6"/>
              <a:gd name="T2" fmla="*/ 3 w 6"/>
              <a:gd name="T3" fmla="*/ 6 h 6"/>
              <a:gd name="T4" fmla="*/ 3 w 6"/>
              <a:gd name="T5" fmla="*/ 1 h 6"/>
              <a:gd name="T6" fmla="*/ 6 w 6"/>
              <a:gd name="T7" fmla="*/ 5 h 6"/>
              <a:gd name="T8" fmla="*/ 3 w 6"/>
              <a:gd name="T9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6">
                <a:moveTo>
                  <a:pt x="3" y="6"/>
                </a:moveTo>
                <a:lnTo>
                  <a:pt x="3" y="6"/>
                </a:lnTo>
                <a:cubicBezTo>
                  <a:pt x="0" y="3"/>
                  <a:pt x="3" y="2"/>
                  <a:pt x="3" y="1"/>
                </a:cubicBezTo>
                <a:cubicBezTo>
                  <a:pt x="4" y="2"/>
                  <a:pt x="6" y="0"/>
                  <a:pt x="6" y="5"/>
                </a:cubicBezTo>
                <a:lnTo>
                  <a:pt x="3" y="6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5" name="Freeform 1915"/>
          <p:cNvSpPr>
            <a:spLocks noEditPoints="1"/>
          </p:cNvSpPr>
          <p:nvPr userDrawn="1"/>
        </p:nvSpPr>
        <p:spPr bwMode="auto">
          <a:xfrm>
            <a:off x="484188" y="476250"/>
            <a:ext cx="82550" cy="87313"/>
          </a:xfrm>
          <a:custGeom>
            <a:avLst/>
            <a:gdLst>
              <a:gd name="T0" fmla="*/ 81 w 116"/>
              <a:gd name="T1" fmla="*/ 68 h 121"/>
              <a:gd name="T2" fmla="*/ 79 w 116"/>
              <a:gd name="T3" fmla="*/ 61 h 121"/>
              <a:gd name="T4" fmla="*/ 82 w 116"/>
              <a:gd name="T5" fmla="*/ 25 h 121"/>
              <a:gd name="T6" fmla="*/ 71 w 116"/>
              <a:gd name="T7" fmla="*/ 67 h 121"/>
              <a:gd name="T8" fmla="*/ 64 w 116"/>
              <a:gd name="T9" fmla="*/ 29 h 121"/>
              <a:gd name="T10" fmla="*/ 90 w 116"/>
              <a:gd name="T11" fmla="*/ 27 h 121"/>
              <a:gd name="T12" fmla="*/ 89 w 116"/>
              <a:gd name="T13" fmla="*/ 67 h 121"/>
              <a:gd name="T14" fmla="*/ 97 w 116"/>
              <a:gd name="T15" fmla="*/ 60 h 121"/>
              <a:gd name="T16" fmla="*/ 102 w 116"/>
              <a:gd name="T17" fmla="*/ 46 h 121"/>
              <a:gd name="T18" fmla="*/ 65 w 116"/>
              <a:gd name="T19" fmla="*/ 93 h 121"/>
              <a:gd name="T20" fmla="*/ 64 w 116"/>
              <a:gd name="T21" fmla="*/ 89 h 121"/>
              <a:gd name="T22" fmla="*/ 69 w 116"/>
              <a:gd name="T23" fmla="*/ 75 h 121"/>
              <a:gd name="T24" fmla="*/ 53 w 116"/>
              <a:gd name="T25" fmla="*/ 99 h 121"/>
              <a:gd name="T26" fmla="*/ 63 w 116"/>
              <a:gd name="T27" fmla="*/ 99 h 121"/>
              <a:gd name="T28" fmla="*/ 53 w 116"/>
              <a:gd name="T29" fmla="*/ 99 h 121"/>
              <a:gd name="T30" fmla="*/ 52 w 116"/>
              <a:gd name="T31" fmla="*/ 72 h 121"/>
              <a:gd name="T32" fmla="*/ 51 w 116"/>
              <a:gd name="T33" fmla="*/ 93 h 121"/>
              <a:gd name="T34" fmla="*/ 52 w 116"/>
              <a:gd name="T35" fmla="*/ 72 h 121"/>
              <a:gd name="T36" fmla="*/ 34 w 116"/>
              <a:gd name="T37" fmla="*/ 68 h 121"/>
              <a:gd name="T38" fmla="*/ 18 w 116"/>
              <a:gd name="T39" fmla="*/ 34 h 121"/>
              <a:gd name="T40" fmla="*/ 22 w 116"/>
              <a:gd name="T41" fmla="*/ 64 h 121"/>
              <a:gd name="T42" fmla="*/ 28 w 116"/>
              <a:gd name="T43" fmla="*/ 58 h 121"/>
              <a:gd name="T44" fmla="*/ 34 w 116"/>
              <a:gd name="T45" fmla="*/ 25 h 121"/>
              <a:gd name="T46" fmla="*/ 52 w 116"/>
              <a:gd name="T47" fmla="*/ 64 h 121"/>
              <a:gd name="T48" fmla="*/ 36 w 116"/>
              <a:gd name="T49" fmla="*/ 34 h 121"/>
              <a:gd name="T50" fmla="*/ 27 w 116"/>
              <a:gd name="T51" fmla="*/ 27 h 121"/>
              <a:gd name="T52" fmla="*/ 38 w 116"/>
              <a:gd name="T53" fmla="*/ 68 h 121"/>
              <a:gd name="T54" fmla="*/ 24 w 116"/>
              <a:gd name="T55" fmla="*/ 18 h 121"/>
              <a:gd name="T56" fmla="*/ 25 w 116"/>
              <a:gd name="T57" fmla="*/ 18 h 121"/>
              <a:gd name="T58" fmla="*/ 24 w 116"/>
              <a:gd name="T59" fmla="*/ 18 h 121"/>
              <a:gd name="T60" fmla="*/ 48 w 116"/>
              <a:gd name="T61" fmla="*/ 96 h 121"/>
              <a:gd name="T62" fmla="*/ 48 w 116"/>
              <a:gd name="T63" fmla="*/ 96 h 121"/>
              <a:gd name="T64" fmla="*/ 68 w 116"/>
              <a:gd name="T65" fmla="*/ 96 h 121"/>
              <a:gd name="T66" fmla="*/ 68 w 116"/>
              <a:gd name="T67" fmla="*/ 96 h 121"/>
              <a:gd name="T68" fmla="*/ 91 w 116"/>
              <a:gd name="T69" fmla="*/ 18 h 121"/>
              <a:gd name="T70" fmla="*/ 91 w 116"/>
              <a:gd name="T71" fmla="*/ 18 h 121"/>
              <a:gd name="T72" fmla="*/ 113 w 116"/>
              <a:gd name="T73" fmla="*/ 103 h 121"/>
              <a:gd name="T74" fmla="*/ 104 w 116"/>
              <a:gd name="T75" fmla="*/ 90 h 121"/>
              <a:gd name="T76" fmla="*/ 113 w 116"/>
              <a:gd name="T77" fmla="*/ 46 h 121"/>
              <a:gd name="T78" fmla="*/ 106 w 116"/>
              <a:gd name="T79" fmla="*/ 3 h 121"/>
              <a:gd name="T80" fmla="*/ 92 w 116"/>
              <a:gd name="T81" fmla="*/ 1 h 121"/>
              <a:gd name="T82" fmla="*/ 64 w 116"/>
              <a:gd name="T83" fmla="*/ 21 h 121"/>
              <a:gd name="T84" fmla="*/ 52 w 116"/>
              <a:gd name="T85" fmla="*/ 1 h 121"/>
              <a:gd name="T86" fmla="*/ 30 w 116"/>
              <a:gd name="T87" fmla="*/ 17 h 121"/>
              <a:gd name="T88" fmla="*/ 10 w 116"/>
              <a:gd name="T89" fmla="*/ 1 h 121"/>
              <a:gd name="T90" fmla="*/ 17 w 116"/>
              <a:gd name="T91" fmla="*/ 22 h 121"/>
              <a:gd name="T92" fmla="*/ 17 w 116"/>
              <a:gd name="T93" fmla="*/ 72 h 121"/>
              <a:gd name="T94" fmla="*/ 2 w 116"/>
              <a:gd name="T95" fmla="*/ 103 h 121"/>
              <a:gd name="T96" fmla="*/ 21 w 116"/>
              <a:gd name="T97" fmla="*/ 105 h 121"/>
              <a:gd name="T98" fmla="*/ 30 w 116"/>
              <a:gd name="T99" fmla="*/ 76 h 121"/>
              <a:gd name="T100" fmla="*/ 58 w 116"/>
              <a:gd name="T101" fmla="*/ 121 h 121"/>
              <a:gd name="T102" fmla="*/ 85 w 116"/>
              <a:gd name="T103" fmla="*/ 76 h 121"/>
              <a:gd name="T104" fmla="*/ 95 w 116"/>
              <a:gd name="T105" fmla="*/ 105 h 121"/>
              <a:gd name="T106" fmla="*/ 113 w 116"/>
              <a:gd name="T107" fmla="*/ 103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16" h="121">
                <a:moveTo>
                  <a:pt x="81" y="68"/>
                </a:moveTo>
                <a:lnTo>
                  <a:pt x="81" y="68"/>
                </a:lnTo>
                <a:cubicBezTo>
                  <a:pt x="80" y="68"/>
                  <a:pt x="79" y="68"/>
                  <a:pt x="78" y="68"/>
                </a:cubicBezTo>
                <a:cubicBezTo>
                  <a:pt x="78" y="66"/>
                  <a:pt x="79" y="63"/>
                  <a:pt x="79" y="61"/>
                </a:cubicBezTo>
                <a:cubicBezTo>
                  <a:pt x="81" y="49"/>
                  <a:pt x="85" y="35"/>
                  <a:pt x="88" y="27"/>
                </a:cubicBezTo>
                <a:lnTo>
                  <a:pt x="82" y="25"/>
                </a:lnTo>
                <a:cubicBezTo>
                  <a:pt x="81" y="28"/>
                  <a:pt x="80" y="31"/>
                  <a:pt x="79" y="34"/>
                </a:cubicBezTo>
                <a:cubicBezTo>
                  <a:pt x="76" y="45"/>
                  <a:pt x="73" y="56"/>
                  <a:pt x="71" y="67"/>
                </a:cubicBezTo>
                <a:cubicBezTo>
                  <a:pt x="66" y="66"/>
                  <a:pt x="64" y="64"/>
                  <a:pt x="64" y="64"/>
                </a:cubicBezTo>
                <a:lnTo>
                  <a:pt x="64" y="29"/>
                </a:lnTo>
                <a:cubicBezTo>
                  <a:pt x="64" y="29"/>
                  <a:pt x="68" y="25"/>
                  <a:pt x="81" y="25"/>
                </a:cubicBezTo>
                <a:cubicBezTo>
                  <a:pt x="84" y="25"/>
                  <a:pt x="87" y="26"/>
                  <a:pt x="90" y="27"/>
                </a:cubicBezTo>
                <a:cubicBezTo>
                  <a:pt x="89" y="34"/>
                  <a:pt x="88" y="45"/>
                  <a:pt x="88" y="58"/>
                </a:cubicBezTo>
                <a:cubicBezTo>
                  <a:pt x="88" y="61"/>
                  <a:pt x="88" y="64"/>
                  <a:pt x="89" y="67"/>
                </a:cubicBezTo>
                <a:lnTo>
                  <a:pt x="93" y="64"/>
                </a:lnTo>
                <a:lnTo>
                  <a:pt x="97" y="60"/>
                </a:lnTo>
                <a:cubicBezTo>
                  <a:pt x="97" y="53"/>
                  <a:pt x="97" y="44"/>
                  <a:pt x="97" y="34"/>
                </a:cubicBezTo>
                <a:cubicBezTo>
                  <a:pt x="100" y="37"/>
                  <a:pt x="102" y="42"/>
                  <a:pt x="102" y="46"/>
                </a:cubicBezTo>
                <a:cubicBezTo>
                  <a:pt x="102" y="57"/>
                  <a:pt x="94" y="68"/>
                  <a:pt x="81" y="68"/>
                </a:cubicBezTo>
                <a:close/>
                <a:moveTo>
                  <a:pt x="65" y="93"/>
                </a:moveTo>
                <a:lnTo>
                  <a:pt x="65" y="93"/>
                </a:lnTo>
                <a:cubicBezTo>
                  <a:pt x="64" y="91"/>
                  <a:pt x="64" y="90"/>
                  <a:pt x="64" y="89"/>
                </a:cubicBezTo>
                <a:lnTo>
                  <a:pt x="64" y="72"/>
                </a:lnTo>
                <a:cubicBezTo>
                  <a:pt x="64" y="72"/>
                  <a:pt x="65" y="74"/>
                  <a:pt x="69" y="75"/>
                </a:cubicBezTo>
                <a:cubicBezTo>
                  <a:pt x="68" y="81"/>
                  <a:pt x="66" y="87"/>
                  <a:pt x="65" y="93"/>
                </a:cubicBezTo>
                <a:close/>
                <a:moveTo>
                  <a:pt x="53" y="99"/>
                </a:moveTo>
                <a:lnTo>
                  <a:pt x="53" y="99"/>
                </a:lnTo>
                <a:lnTo>
                  <a:pt x="63" y="99"/>
                </a:lnTo>
                <a:cubicBezTo>
                  <a:pt x="61" y="104"/>
                  <a:pt x="60" y="107"/>
                  <a:pt x="58" y="109"/>
                </a:cubicBezTo>
                <a:cubicBezTo>
                  <a:pt x="56" y="107"/>
                  <a:pt x="54" y="104"/>
                  <a:pt x="53" y="99"/>
                </a:cubicBezTo>
                <a:close/>
                <a:moveTo>
                  <a:pt x="52" y="72"/>
                </a:moveTo>
                <a:lnTo>
                  <a:pt x="52" y="72"/>
                </a:lnTo>
                <a:lnTo>
                  <a:pt x="52" y="89"/>
                </a:lnTo>
                <a:cubicBezTo>
                  <a:pt x="52" y="90"/>
                  <a:pt x="51" y="91"/>
                  <a:pt x="51" y="93"/>
                </a:cubicBezTo>
                <a:cubicBezTo>
                  <a:pt x="49" y="87"/>
                  <a:pt x="48" y="81"/>
                  <a:pt x="46" y="75"/>
                </a:cubicBezTo>
                <a:cubicBezTo>
                  <a:pt x="50" y="74"/>
                  <a:pt x="52" y="72"/>
                  <a:pt x="52" y="72"/>
                </a:cubicBezTo>
                <a:close/>
                <a:moveTo>
                  <a:pt x="34" y="68"/>
                </a:moveTo>
                <a:lnTo>
                  <a:pt x="34" y="68"/>
                </a:lnTo>
                <a:cubicBezTo>
                  <a:pt x="21" y="68"/>
                  <a:pt x="13" y="57"/>
                  <a:pt x="13" y="46"/>
                </a:cubicBezTo>
                <a:cubicBezTo>
                  <a:pt x="13" y="42"/>
                  <a:pt x="15" y="37"/>
                  <a:pt x="18" y="34"/>
                </a:cubicBezTo>
                <a:cubicBezTo>
                  <a:pt x="19" y="44"/>
                  <a:pt x="19" y="53"/>
                  <a:pt x="18" y="60"/>
                </a:cubicBezTo>
                <a:lnTo>
                  <a:pt x="22" y="64"/>
                </a:lnTo>
                <a:lnTo>
                  <a:pt x="27" y="67"/>
                </a:lnTo>
                <a:cubicBezTo>
                  <a:pt x="27" y="64"/>
                  <a:pt x="28" y="61"/>
                  <a:pt x="28" y="58"/>
                </a:cubicBezTo>
                <a:cubicBezTo>
                  <a:pt x="28" y="45"/>
                  <a:pt x="27" y="34"/>
                  <a:pt x="26" y="27"/>
                </a:cubicBezTo>
                <a:cubicBezTo>
                  <a:pt x="28" y="26"/>
                  <a:pt x="31" y="25"/>
                  <a:pt x="34" y="25"/>
                </a:cubicBezTo>
                <a:cubicBezTo>
                  <a:pt x="48" y="25"/>
                  <a:pt x="52" y="29"/>
                  <a:pt x="52" y="29"/>
                </a:cubicBezTo>
                <a:lnTo>
                  <a:pt x="52" y="64"/>
                </a:lnTo>
                <a:cubicBezTo>
                  <a:pt x="52" y="64"/>
                  <a:pt x="50" y="66"/>
                  <a:pt x="44" y="67"/>
                </a:cubicBezTo>
                <a:cubicBezTo>
                  <a:pt x="42" y="56"/>
                  <a:pt x="40" y="45"/>
                  <a:pt x="36" y="34"/>
                </a:cubicBezTo>
                <a:cubicBezTo>
                  <a:pt x="35" y="31"/>
                  <a:pt x="34" y="28"/>
                  <a:pt x="33" y="25"/>
                </a:cubicBezTo>
                <a:lnTo>
                  <a:pt x="27" y="27"/>
                </a:lnTo>
                <a:cubicBezTo>
                  <a:pt x="30" y="35"/>
                  <a:pt x="35" y="49"/>
                  <a:pt x="36" y="61"/>
                </a:cubicBezTo>
                <a:cubicBezTo>
                  <a:pt x="37" y="63"/>
                  <a:pt x="37" y="66"/>
                  <a:pt x="38" y="68"/>
                </a:cubicBezTo>
                <a:cubicBezTo>
                  <a:pt x="37" y="68"/>
                  <a:pt x="36" y="68"/>
                  <a:pt x="34" y="68"/>
                </a:cubicBezTo>
                <a:close/>
                <a:moveTo>
                  <a:pt x="24" y="18"/>
                </a:moveTo>
                <a:lnTo>
                  <a:pt x="24" y="18"/>
                </a:lnTo>
                <a:cubicBezTo>
                  <a:pt x="24" y="18"/>
                  <a:pt x="24" y="18"/>
                  <a:pt x="25" y="18"/>
                </a:cubicBezTo>
                <a:cubicBezTo>
                  <a:pt x="25" y="18"/>
                  <a:pt x="25" y="18"/>
                  <a:pt x="25" y="18"/>
                </a:cubicBezTo>
                <a:cubicBezTo>
                  <a:pt x="24" y="18"/>
                  <a:pt x="24" y="18"/>
                  <a:pt x="24" y="18"/>
                </a:cubicBezTo>
                <a:close/>
                <a:moveTo>
                  <a:pt x="48" y="96"/>
                </a:moveTo>
                <a:lnTo>
                  <a:pt x="48" y="96"/>
                </a:lnTo>
                <a:cubicBezTo>
                  <a:pt x="48" y="96"/>
                  <a:pt x="48" y="96"/>
                  <a:pt x="48" y="96"/>
                </a:cubicBezTo>
                <a:cubicBezTo>
                  <a:pt x="48" y="96"/>
                  <a:pt x="48" y="96"/>
                  <a:pt x="48" y="96"/>
                </a:cubicBezTo>
                <a:close/>
                <a:moveTo>
                  <a:pt x="68" y="96"/>
                </a:moveTo>
                <a:lnTo>
                  <a:pt x="68" y="96"/>
                </a:lnTo>
                <a:cubicBezTo>
                  <a:pt x="68" y="96"/>
                  <a:pt x="68" y="96"/>
                  <a:pt x="68" y="96"/>
                </a:cubicBezTo>
                <a:cubicBezTo>
                  <a:pt x="68" y="96"/>
                  <a:pt x="68" y="96"/>
                  <a:pt x="68" y="96"/>
                </a:cubicBezTo>
                <a:close/>
                <a:moveTo>
                  <a:pt x="91" y="18"/>
                </a:moveTo>
                <a:lnTo>
                  <a:pt x="91" y="18"/>
                </a:ln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close/>
                <a:moveTo>
                  <a:pt x="113" y="103"/>
                </a:moveTo>
                <a:lnTo>
                  <a:pt x="113" y="103"/>
                </a:lnTo>
                <a:cubicBezTo>
                  <a:pt x="111" y="102"/>
                  <a:pt x="106" y="98"/>
                  <a:pt x="104" y="90"/>
                </a:cubicBezTo>
                <a:cubicBezTo>
                  <a:pt x="103" y="86"/>
                  <a:pt x="101" y="81"/>
                  <a:pt x="99" y="72"/>
                </a:cubicBezTo>
                <a:cubicBezTo>
                  <a:pt x="108" y="66"/>
                  <a:pt x="113" y="56"/>
                  <a:pt x="113" y="46"/>
                </a:cubicBezTo>
                <a:cubicBezTo>
                  <a:pt x="113" y="37"/>
                  <a:pt x="107" y="27"/>
                  <a:pt x="98" y="22"/>
                </a:cubicBezTo>
                <a:cubicBezTo>
                  <a:pt x="100" y="11"/>
                  <a:pt x="102" y="7"/>
                  <a:pt x="106" y="3"/>
                </a:cubicBezTo>
                <a:cubicBezTo>
                  <a:pt x="109" y="0"/>
                  <a:pt x="107" y="1"/>
                  <a:pt x="105" y="1"/>
                </a:cubicBezTo>
                <a:lnTo>
                  <a:pt x="92" y="1"/>
                </a:lnTo>
                <a:cubicBezTo>
                  <a:pt x="92" y="1"/>
                  <a:pt x="89" y="8"/>
                  <a:pt x="85" y="17"/>
                </a:cubicBezTo>
                <a:cubicBezTo>
                  <a:pt x="68" y="17"/>
                  <a:pt x="64" y="21"/>
                  <a:pt x="64" y="21"/>
                </a:cubicBezTo>
                <a:lnTo>
                  <a:pt x="64" y="1"/>
                </a:lnTo>
                <a:lnTo>
                  <a:pt x="52" y="1"/>
                </a:lnTo>
                <a:lnTo>
                  <a:pt x="52" y="21"/>
                </a:lnTo>
                <a:cubicBezTo>
                  <a:pt x="52" y="21"/>
                  <a:pt x="48" y="17"/>
                  <a:pt x="30" y="17"/>
                </a:cubicBezTo>
                <a:cubicBezTo>
                  <a:pt x="27" y="8"/>
                  <a:pt x="23" y="1"/>
                  <a:pt x="23" y="1"/>
                </a:cubicBezTo>
                <a:lnTo>
                  <a:pt x="10" y="1"/>
                </a:lnTo>
                <a:cubicBezTo>
                  <a:pt x="8" y="1"/>
                  <a:pt x="7" y="0"/>
                  <a:pt x="10" y="3"/>
                </a:cubicBezTo>
                <a:cubicBezTo>
                  <a:pt x="14" y="7"/>
                  <a:pt x="16" y="11"/>
                  <a:pt x="17" y="22"/>
                </a:cubicBezTo>
                <a:cubicBezTo>
                  <a:pt x="9" y="27"/>
                  <a:pt x="2" y="37"/>
                  <a:pt x="2" y="46"/>
                </a:cubicBezTo>
                <a:cubicBezTo>
                  <a:pt x="2" y="56"/>
                  <a:pt x="8" y="66"/>
                  <a:pt x="17" y="72"/>
                </a:cubicBezTo>
                <a:cubicBezTo>
                  <a:pt x="15" y="81"/>
                  <a:pt x="13" y="86"/>
                  <a:pt x="12" y="90"/>
                </a:cubicBezTo>
                <a:cubicBezTo>
                  <a:pt x="9" y="98"/>
                  <a:pt x="5" y="102"/>
                  <a:pt x="2" y="103"/>
                </a:cubicBezTo>
                <a:cubicBezTo>
                  <a:pt x="0" y="104"/>
                  <a:pt x="0" y="105"/>
                  <a:pt x="2" y="105"/>
                </a:cubicBezTo>
                <a:lnTo>
                  <a:pt x="21" y="105"/>
                </a:lnTo>
                <a:cubicBezTo>
                  <a:pt x="21" y="105"/>
                  <a:pt x="24" y="90"/>
                  <a:pt x="26" y="76"/>
                </a:cubicBezTo>
                <a:cubicBezTo>
                  <a:pt x="27" y="76"/>
                  <a:pt x="29" y="76"/>
                  <a:pt x="30" y="76"/>
                </a:cubicBezTo>
                <a:cubicBezTo>
                  <a:pt x="34" y="76"/>
                  <a:pt x="37" y="76"/>
                  <a:pt x="40" y="76"/>
                </a:cubicBezTo>
                <a:cubicBezTo>
                  <a:pt x="44" y="94"/>
                  <a:pt x="51" y="115"/>
                  <a:pt x="58" y="121"/>
                </a:cubicBezTo>
                <a:cubicBezTo>
                  <a:pt x="64" y="115"/>
                  <a:pt x="71" y="94"/>
                  <a:pt x="76" y="76"/>
                </a:cubicBezTo>
                <a:cubicBezTo>
                  <a:pt x="78" y="76"/>
                  <a:pt x="81" y="76"/>
                  <a:pt x="85" y="76"/>
                </a:cubicBezTo>
                <a:cubicBezTo>
                  <a:pt x="87" y="76"/>
                  <a:pt x="88" y="76"/>
                  <a:pt x="90" y="76"/>
                </a:cubicBezTo>
                <a:cubicBezTo>
                  <a:pt x="91" y="90"/>
                  <a:pt x="95" y="105"/>
                  <a:pt x="95" y="105"/>
                </a:cubicBezTo>
                <a:lnTo>
                  <a:pt x="114" y="105"/>
                </a:lnTo>
                <a:cubicBezTo>
                  <a:pt x="116" y="105"/>
                  <a:pt x="115" y="104"/>
                  <a:pt x="113" y="103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6" name="Freeform 1916"/>
          <p:cNvSpPr>
            <a:spLocks noEditPoints="1"/>
          </p:cNvSpPr>
          <p:nvPr userDrawn="1"/>
        </p:nvSpPr>
        <p:spPr bwMode="auto">
          <a:xfrm>
            <a:off x="484188" y="476250"/>
            <a:ext cx="82550" cy="87313"/>
          </a:xfrm>
          <a:custGeom>
            <a:avLst/>
            <a:gdLst>
              <a:gd name="T0" fmla="*/ 81 w 116"/>
              <a:gd name="T1" fmla="*/ 68 h 121"/>
              <a:gd name="T2" fmla="*/ 79 w 116"/>
              <a:gd name="T3" fmla="*/ 61 h 121"/>
              <a:gd name="T4" fmla="*/ 82 w 116"/>
              <a:gd name="T5" fmla="*/ 25 h 121"/>
              <a:gd name="T6" fmla="*/ 71 w 116"/>
              <a:gd name="T7" fmla="*/ 67 h 121"/>
              <a:gd name="T8" fmla="*/ 64 w 116"/>
              <a:gd name="T9" fmla="*/ 29 h 121"/>
              <a:gd name="T10" fmla="*/ 90 w 116"/>
              <a:gd name="T11" fmla="*/ 27 h 121"/>
              <a:gd name="T12" fmla="*/ 89 w 116"/>
              <a:gd name="T13" fmla="*/ 67 h 121"/>
              <a:gd name="T14" fmla="*/ 97 w 116"/>
              <a:gd name="T15" fmla="*/ 60 h 121"/>
              <a:gd name="T16" fmla="*/ 102 w 116"/>
              <a:gd name="T17" fmla="*/ 46 h 121"/>
              <a:gd name="T18" fmla="*/ 81 w 116"/>
              <a:gd name="T19" fmla="*/ 68 h 121"/>
              <a:gd name="T20" fmla="*/ 65 w 116"/>
              <a:gd name="T21" fmla="*/ 93 h 121"/>
              <a:gd name="T22" fmla="*/ 64 w 116"/>
              <a:gd name="T23" fmla="*/ 72 h 121"/>
              <a:gd name="T24" fmla="*/ 65 w 116"/>
              <a:gd name="T25" fmla="*/ 93 h 121"/>
              <a:gd name="T26" fmla="*/ 53 w 116"/>
              <a:gd name="T27" fmla="*/ 99 h 121"/>
              <a:gd name="T28" fmla="*/ 63 w 116"/>
              <a:gd name="T29" fmla="*/ 99 h 121"/>
              <a:gd name="T30" fmla="*/ 53 w 116"/>
              <a:gd name="T31" fmla="*/ 99 h 121"/>
              <a:gd name="T32" fmla="*/ 52 w 116"/>
              <a:gd name="T33" fmla="*/ 72 h 121"/>
              <a:gd name="T34" fmla="*/ 52 w 116"/>
              <a:gd name="T35" fmla="*/ 89 h 121"/>
              <a:gd name="T36" fmla="*/ 46 w 116"/>
              <a:gd name="T37" fmla="*/ 75 h 121"/>
              <a:gd name="T38" fmla="*/ 52 w 116"/>
              <a:gd name="T39" fmla="*/ 72 h 121"/>
              <a:gd name="T40" fmla="*/ 34 w 116"/>
              <a:gd name="T41" fmla="*/ 68 h 121"/>
              <a:gd name="T42" fmla="*/ 18 w 116"/>
              <a:gd name="T43" fmla="*/ 34 h 121"/>
              <a:gd name="T44" fmla="*/ 22 w 116"/>
              <a:gd name="T45" fmla="*/ 64 h 121"/>
              <a:gd name="T46" fmla="*/ 28 w 116"/>
              <a:gd name="T47" fmla="*/ 58 h 121"/>
              <a:gd name="T48" fmla="*/ 34 w 116"/>
              <a:gd name="T49" fmla="*/ 25 h 121"/>
              <a:gd name="T50" fmla="*/ 52 w 116"/>
              <a:gd name="T51" fmla="*/ 64 h 121"/>
              <a:gd name="T52" fmla="*/ 36 w 116"/>
              <a:gd name="T53" fmla="*/ 34 h 121"/>
              <a:gd name="T54" fmla="*/ 27 w 116"/>
              <a:gd name="T55" fmla="*/ 27 h 121"/>
              <a:gd name="T56" fmla="*/ 38 w 116"/>
              <a:gd name="T57" fmla="*/ 68 h 121"/>
              <a:gd name="T58" fmla="*/ 34 w 116"/>
              <a:gd name="T59" fmla="*/ 68 h 121"/>
              <a:gd name="T60" fmla="*/ 24 w 116"/>
              <a:gd name="T61" fmla="*/ 18 h 121"/>
              <a:gd name="T62" fmla="*/ 25 w 116"/>
              <a:gd name="T63" fmla="*/ 18 h 121"/>
              <a:gd name="T64" fmla="*/ 24 w 116"/>
              <a:gd name="T65" fmla="*/ 18 h 121"/>
              <a:gd name="T66" fmla="*/ 48 w 116"/>
              <a:gd name="T67" fmla="*/ 96 h 121"/>
              <a:gd name="T68" fmla="*/ 48 w 116"/>
              <a:gd name="T69" fmla="*/ 96 h 121"/>
              <a:gd name="T70" fmla="*/ 68 w 116"/>
              <a:gd name="T71" fmla="*/ 96 h 121"/>
              <a:gd name="T72" fmla="*/ 68 w 116"/>
              <a:gd name="T73" fmla="*/ 96 h 121"/>
              <a:gd name="T74" fmla="*/ 68 w 116"/>
              <a:gd name="T75" fmla="*/ 96 h 121"/>
              <a:gd name="T76" fmla="*/ 91 w 116"/>
              <a:gd name="T77" fmla="*/ 18 h 121"/>
              <a:gd name="T78" fmla="*/ 91 w 116"/>
              <a:gd name="T79" fmla="*/ 18 h 121"/>
              <a:gd name="T80" fmla="*/ 91 w 116"/>
              <a:gd name="T81" fmla="*/ 18 h 121"/>
              <a:gd name="T82" fmla="*/ 113 w 116"/>
              <a:gd name="T83" fmla="*/ 103 h 121"/>
              <a:gd name="T84" fmla="*/ 99 w 116"/>
              <a:gd name="T85" fmla="*/ 72 h 121"/>
              <a:gd name="T86" fmla="*/ 98 w 116"/>
              <a:gd name="T87" fmla="*/ 22 h 121"/>
              <a:gd name="T88" fmla="*/ 105 w 116"/>
              <a:gd name="T89" fmla="*/ 1 h 121"/>
              <a:gd name="T90" fmla="*/ 85 w 116"/>
              <a:gd name="T91" fmla="*/ 17 h 121"/>
              <a:gd name="T92" fmla="*/ 64 w 116"/>
              <a:gd name="T93" fmla="*/ 1 h 121"/>
              <a:gd name="T94" fmla="*/ 52 w 116"/>
              <a:gd name="T95" fmla="*/ 21 h 121"/>
              <a:gd name="T96" fmla="*/ 23 w 116"/>
              <a:gd name="T97" fmla="*/ 1 h 121"/>
              <a:gd name="T98" fmla="*/ 10 w 116"/>
              <a:gd name="T99" fmla="*/ 3 h 121"/>
              <a:gd name="T100" fmla="*/ 2 w 116"/>
              <a:gd name="T101" fmla="*/ 46 h 121"/>
              <a:gd name="T102" fmla="*/ 12 w 116"/>
              <a:gd name="T103" fmla="*/ 90 h 121"/>
              <a:gd name="T104" fmla="*/ 2 w 116"/>
              <a:gd name="T105" fmla="*/ 105 h 121"/>
              <a:gd name="T106" fmla="*/ 26 w 116"/>
              <a:gd name="T107" fmla="*/ 76 h 121"/>
              <a:gd name="T108" fmla="*/ 40 w 116"/>
              <a:gd name="T109" fmla="*/ 76 h 121"/>
              <a:gd name="T110" fmla="*/ 76 w 116"/>
              <a:gd name="T111" fmla="*/ 76 h 121"/>
              <a:gd name="T112" fmla="*/ 90 w 116"/>
              <a:gd name="T113" fmla="*/ 76 h 121"/>
              <a:gd name="T114" fmla="*/ 114 w 116"/>
              <a:gd name="T115" fmla="*/ 105 h 121"/>
              <a:gd name="T116" fmla="*/ 113 w 116"/>
              <a:gd name="T117" fmla="*/ 103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16" h="121">
                <a:moveTo>
                  <a:pt x="81" y="68"/>
                </a:moveTo>
                <a:lnTo>
                  <a:pt x="81" y="68"/>
                </a:lnTo>
                <a:cubicBezTo>
                  <a:pt x="80" y="68"/>
                  <a:pt x="79" y="68"/>
                  <a:pt x="78" y="68"/>
                </a:cubicBezTo>
                <a:cubicBezTo>
                  <a:pt x="78" y="66"/>
                  <a:pt x="79" y="63"/>
                  <a:pt x="79" y="61"/>
                </a:cubicBezTo>
                <a:cubicBezTo>
                  <a:pt x="81" y="49"/>
                  <a:pt x="85" y="35"/>
                  <a:pt x="88" y="27"/>
                </a:cubicBezTo>
                <a:lnTo>
                  <a:pt x="82" y="25"/>
                </a:lnTo>
                <a:cubicBezTo>
                  <a:pt x="81" y="28"/>
                  <a:pt x="80" y="31"/>
                  <a:pt x="79" y="34"/>
                </a:cubicBezTo>
                <a:cubicBezTo>
                  <a:pt x="76" y="45"/>
                  <a:pt x="73" y="56"/>
                  <a:pt x="71" y="67"/>
                </a:cubicBezTo>
                <a:cubicBezTo>
                  <a:pt x="66" y="66"/>
                  <a:pt x="64" y="64"/>
                  <a:pt x="64" y="64"/>
                </a:cubicBezTo>
                <a:lnTo>
                  <a:pt x="64" y="29"/>
                </a:lnTo>
                <a:cubicBezTo>
                  <a:pt x="64" y="29"/>
                  <a:pt x="68" y="25"/>
                  <a:pt x="81" y="25"/>
                </a:cubicBezTo>
                <a:cubicBezTo>
                  <a:pt x="84" y="25"/>
                  <a:pt x="87" y="26"/>
                  <a:pt x="90" y="27"/>
                </a:cubicBezTo>
                <a:cubicBezTo>
                  <a:pt x="89" y="34"/>
                  <a:pt x="88" y="45"/>
                  <a:pt x="88" y="58"/>
                </a:cubicBezTo>
                <a:cubicBezTo>
                  <a:pt x="88" y="61"/>
                  <a:pt x="88" y="64"/>
                  <a:pt x="89" y="67"/>
                </a:cubicBezTo>
                <a:lnTo>
                  <a:pt x="93" y="64"/>
                </a:lnTo>
                <a:lnTo>
                  <a:pt x="97" y="60"/>
                </a:lnTo>
                <a:cubicBezTo>
                  <a:pt x="97" y="53"/>
                  <a:pt x="97" y="44"/>
                  <a:pt x="97" y="34"/>
                </a:cubicBezTo>
                <a:cubicBezTo>
                  <a:pt x="100" y="37"/>
                  <a:pt x="102" y="42"/>
                  <a:pt x="102" y="46"/>
                </a:cubicBezTo>
                <a:cubicBezTo>
                  <a:pt x="102" y="57"/>
                  <a:pt x="94" y="68"/>
                  <a:pt x="81" y="68"/>
                </a:cubicBezTo>
                <a:lnTo>
                  <a:pt x="81" y="68"/>
                </a:lnTo>
                <a:close/>
                <a:moveTo>
                  <a:pt x="65" y="93"/>
                </a:moveTo>
                <a:lnTo>
                  <a:pt x="65" y="93"/>
                </a:lnTo>
                <a:cubicBezTo>
                  <a:pt x="64" y="91"/>
                  <a:pt x="64" y="90"/>
                  <a:pt x="64" y="89"/>
                </a:cubicBezTo>
                <a:lnTo>
                  <a:pt x="64" y="72"/>
                </a:lnTo>
                <a:cubicBezTo>
                  <a:pt x="64" y="72"/>
                  <a:pt x="65" y="74"/>
                  <a:pt x="69" y="75"/>
                </a:cubicBezTo>
                <a:cubicBezTo>
                  <a:pt x="68" y="81"/>
                  <a:pt x="66" y="87"/>
                  <a:pt x="65" y="93"/>
                </a:cubicBezTo>
                <a:lnTo>
                  <a:pt x="65" y="93"/>
                </a:lnTo>
                <a:close/>
                <a:moveTo>
                  <a:pt x="53" y="99"/>
                </a:moveTo>
                <a:lnTo>
                  <a:pt x="53" y="99"/>
                </a:lnTo>
                <a:lnTo>
                  <a:pt x="63" y="99"/>
                </a:lnTo>
                <a:cubicBezTo>
                  <a:pt x="61" y="104"/>
                  <a:pt x="60" y="107"/>
                  <a:pt x="58" y="109"/>
                </a:cubicBezTo>
                <a:cubicBezTo>
                  <a:pt x="56" y="107"/>
                  <a:pt x="54" y="104"/>
                  <a:pt x="53" y="99"/>
                </a:cubicBezTo>
                <a:lnTo>
                  <a:pt x="53" y="99"/>
                </a:lnTo>
                <a:close/>
                <a:moveTo>
                  <a:pt x="52" y="72"/>
                </a:moveTo>
                <a:lnTo>
                  <a:pt x="52" y="72"/>
                </a:lnTo>
                <a:lnTo>
                  <a:pt x="52" y="89"/>
                </a:lnTo>
                <a:cubicBezTo>
                  <a:pt x="52" y="90"/>
                  <a:pt x="51" y="91"/>
                  <a:pt x="51" y="93"/>
                </a:cubicBezTo>
                <a:cubicBezTo>
                  <a:pt x="49" y="87"/>
                  <a:pt x="48" y="81"/>
                  <a:pt x="46" y="75"/>
                </a:cubicBezTo>
                <a:cubicBezTo>
                  <a:pt x="50" y="74"/>
                  <a:pt x="52" y="72"/>
                  <a:pt x="52" y="72"/>
                </a:cubicBezTo>
                <a:lnTo>
                  <a:pt x="52" y="72"/>
                </a:lnTo>
                <a:close/>
                <a:moveTo>
                  <a:pt x="34" y="68"/>
                </a:moveTo>
                <a:lnTo>
                  <a:pt x="34" y="68"/>
                </a:lnTo>
                <a:cubicBezTo>
                  <a:pt x="21" y="68"/>
                  <a:pt x="13" y="57"/>
                  <a:pt x="13" y="46"/>
                </a:cubicBezTo>
                <a:cubicBezTo>
                  <a:pt x="13" y="42"/>
                  <a:pt x="15" y="37"/>
                  <a:pt x="18" y="34"/>
                </a:cubicBezTo>
                <a:cubicBezTo>
                  <a:pt x="19" y="44"/>
                  <a:pt x="19" y="53"/>
                  <a:pt x="18" y="60"/>
                </a:cubicBezTo>
                <a:lnTo>
                  <a:pt x="22" y="64"/>
                </a:lnTo>
                <a:lnTo>
                  <a:pt x="27" y="67"/>
                </a:lnTo>
                <a:cubicBezTo>
                  <a:pt x="27" y="64"/>
                  <a:pt x="28" y="61"/>
                  <a:pt x="28" y="58"/>
                </a:cubicBezTo>
                <a:cubicBezTo>
                  <a:pt x="28" y="45"/>
                  <a:pt x="27" y="34"/>
                  <a:pt x="26" y="27"/>
                </a:cubicBezTo>
                <a:cubicBezTo>
                  <a:pt x="28" y="26"/>
                  <a:pt x="31" y="25"/>
                  <a:pt x="34" y="25"/>
                </a:cubicBezTo>
                <a:cubicBezTo>
                  <a:pt x="48" y="25"/>
                  <a:pt x="52" y="29"/>
                  <a:pt x="52" y="29"/>
                </a:cubicBezTo>
                <a:lnTo>
                  <a:pt x="52" y="64"/>
                </a:lnTo>
                <a:cubicBezTo>
                  <a:pt x="52" y="64"/>
                  <a:pt x="50" y="66"/>
                  <a:pt x="44" y="67"/>
                </a:cubicBezTo>
                <a:cubicBezTo>
                  <a:pt x="42" y="56"/>
                  <a:pt x="40" y="45"/>
                  <a:pt x="36" y="34"/>
                </a:cubicBezTo>
                <a:cubicBezTo>
                  <a:pt x="35" y="31"/>
                  <a:pt x="34" y="28"/>
                  <a:pt x="33" y="25"/>
                </a:cubicBezTo>
                <a:lnTo>
                  <a:pt x="27" y="27"/>
                </a:lnTo>
                <a:cubicBezTo>
                  <a:pt x="30" y="35"/>
                  <a:pt x="35" y="49"/>
                  <a:pt x="36" y="61"/>
                </a:cubicBezTo>
                <a:cubicBezTo>
                  <a:pt x="37" y="63"/>
                  <a:pt x="37" y="66"/>
                  <a:pt x="38" y="68"/>
                </a:cubicBezTo>
                <a:cubicBezTo>
                  <a:pt x="37" y="68"/>
                  <a:pt x="36" y="68"/>
                  <a:pt x="34" y="68"/>
                </a:cubicBezTo>
                <a:lnTo>
                  <a:pt x="34" y="68"/>
                </a:lnTo>
                <a:close/>
                <a:moveTo>
                  <a:pt x="24" y="18"/>
                </a:moveTo>
                <a:lnTo>
                  <a:pt x="24" y="18"/>
                </a:lnTo>
                <a:cubicBezTo>
                  <a:pt x="24" y="18"/>
                  <a:pt x="24" y="18"/>
                  <a:pt x="25" y="18"/>
                </a:cubicBezTo>
                <a:cubicBezTo>
                  <a:pt x="25" y="18"/>
                  <a:pt x="25" y="18"/>
                  <a:pt x="25" y="18"/>
                </a:cubicBezTo>
                <a:cubicBezTo>
                  <a:pt x="24" y="18"/>
                  <a:pt x="24" y="18"/>
                  <a:pt x="24" y="18"/>
                </a:cubicBezTo>
                <a:lnTo>
                  <a:pt x="24" y="18"/>
                </a:lnTo>
                <a:close/>
                <a:moveTo>
                  <a:pt x="48" y="96"/>
                </a:moveTo>
                <a:lnTo>
                  <a:pt x="48" y="96"/>
                </a:lnTo>
                <a:cubicBezTo>
                  <a:pt x="48" y="96"/>
                  <a:pt x="48" y="96"/>
                  <a:pt x="48" y="96"/>
                </a:cubicBezTo>
                <a:cubicBezTo>
                  <a:pt x="48" y="96"/>
                  <a:pt x="48" y="96"/>
                  <a:pt x="48" y="96"/>
                </a:cubicBezTo>
                <a:lnTo>
                  <a:pt x="48" y="96"/>
                </a:lnTo>
                <a:close/>
                <a:moveTo>
                  <a:pt x="68" y="96"/>
                </a:moveTo>
                <a:lnTo>
                  <a:pt x="68" y="96"/>
                </a:lnTo>
                <a:cubicBezTo>
                  <a:pt x="68" y="96"/>
                  <a:pt x="68" y="96"/>
                  <a:pt x="68" y="96"/>
                </a:cubicBezTo>
                <a:cubicBezTo>
                  <a:pt x="68" y="96"/>
                  <a:pt x="68" y="96"/>
                  <a:pt x="68" y="96"/>
                </a:cubicBezTo>
                <a:lnTo>
                  <a:pt x="68" y="96"/>
                </a:lnTo>
                <a:close/>
                <a:moveTo>
                  <a:pt x="91" y="18"/>
                </a:moveTo>
                <a:lnTo>
                  <a:pt x="91" y="18"/>
                </a:ln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lnTo>
                  <a:pt x="91" y="18"/>
                </a:lnTo>
                <a:close/>
                <a:moveTo>
                  <a:pt x="113" y="103"/>
                </a:moveTo>
                <a:lnTo>
                  <a:pt x="113" y="103"/>
                </a:lnTo>
                <a:cubicBezTo>
                  <a:pt x="111" y="102"/>
                  <a:pt x="106" y="98"/>
                  <a:pt x="104" y="90"/>
                </a:cubicBezTo>
                <a:cubicBezTo>
                  <a:pt x="103" y="86"/>
                  <a:pt x="101" y="81"/>
                  <a:pt x="99" y="72"/>
                </a:cubicBezTo>
                <a:cubicBezTo>
                  <a:pt x="108" y="66"/>
                  <a:pt x="113" y="56"/>
                  <a:pt x="113" y="46"/>
                </a:cubicBezTo>
                <a:cubicBezTo>
                  <a:pt x="113" y="37"/>
                  <a:pt x="107" y="27"/>
                  <a:pt x="98" y="22"/>
                </a:cubicBezTo>
                <a:cubicBezTo>
                  <a:pt x="100" y="11"/>
                  <a:pt x="102" y="7"/>
                  <a:pt x="106" y="3"/>
                </a:cubicBezTo>
                <a:cubicBezTo>
                  <a:pt x="109" y="0"/>
                  <a:pt x="107" y="1"/>
                  <a:pt x="105" y="1"/>
                </a:cubicBezTo>
                <a:lnTo>
                  <a:pt x="92" y="1"/>
                </a:lnTo>
                <a:cubicBezTo>
                  <a:pt x="92" y="1"/>
                  <a:pt x="89" y="8"/>
                  <a:pt x="85" y="17"/>
                </a:cubicBezTo>
                <a:cubicBezTo>
                  <a:pt x="68" y="17"/>
                  <a:pt x="64" y="21"/>
                  <a:pt x="64" y="21"/>
                </a:cubicBezTo>
                <a:lnTo>
                  <a:pt x="64" y="1"/>
                </a:lnTo>
                <a:lnTo>
                  <a:pt x="52" y="1"/>
                </a:lnTo>
                <a:lnTo>
                  <a:pt x="52" y="21"/>
                </a:lnTo>
                <a:cubicBezTo>
                  <a:pt x="52" y="21"/>
                  <a:pt x="48" y="17"/>
                  <a:pt x="30" y="17"/>
                </a:cubicBezTo>
                <a:cubicBezTo>
                  <a:pt x="27" y="8"/>
                  <a:pt x="23" y="1"/>
                  <a:pt x="23" y="1"/>
                </a:cubicBezTo>
                <a:lnTo>
                  <a:pt x="10" y="1"/>
                </a:lnTo>
                <a:cubicBezTo>
                  <a:pt x="8" y="1"/>
                  <a:pt x="7" y="0"/>
                  <a:pt x="10" y="3"/>
                </a:cubicBezTo>
                <a:cubicBezTo>
                  <a:pt x="14" y="7"/>
                  <a:pt x="16" y="11"/>
                  <a:pt x="17" y="22"/>
                </a:cubicBezTo>
                <a:cubicBezTo>
                  <a:pt x="9" y="27"/>
                  <a:pt x="2" y="37"/>
                  <a:pt x="2" y="46"/>
                </a:cubicBezTo>
                <a:cubicBezTo>
                  <a:pt x="2" y="56"/>
                  <a:pt x="8" y="66"/>
                  <a:pt x="17" y="72"/>
                </a:cubicBezTo>
                <a:cubicBezTo>
                  <a:pt x="15" y="81"/>
                  <a:pt x="13" y="86"/>
                  <a:pt x="12" y="90"/>
                </a:cubicBezTo>
                <a:cubicBezTo>
                  <a:pt x="9" y="98"/>
                  <a:pt x="5" y="102"/>
                  <a:pt x="2" y="103"/>
                </a:cubicBezTo>
                <a:cubicBezTo>
                  <a:pt x="0" y="104"/>
                  <a:pt x="0" y="105"/>
                  <a:pt x="2" y="105"/>
                </a:cubicBezTo>
                <a:lnTo>
                  <a:pt x="21" y="105"/>
                </a:lnTo>
                <a:cubicBezTo>
                  <a:pt x="21" y="105"/>
                  <a:pt x="24" y="90"/>
                  <a:pt x="26" y="76"/>
                </a:cubicBezTo>
                <a:cubicBezTo>
                  <a:pt x="27" y="76"/>
                  <a:pt x="29" y="76"/>
                  <a:pt x="30" y="76"/>
                </a:cubicBezTo>
                <a:cubicBezTo>
                  <a:pt x="34" y="76"/>
                  <a:pt x="37" y="76"/>
                  <a:pt x="40" y="76"/>
                </a:cubicBezTo>
                <a:cubicBezTo>
                  <a:pt x="44" y="94"/>
                  <a:pt x="51" y="115"/>
                  <a:pt x="58" y="121"/>
                </a:cubicBezTo>
                <a:cubicBezTo>
                  <a:pt x="64" y="115"/>
                  <a:pt x="71" y="94"/>
                  <a:pt x="76" y="76"/>
                </a:cubicBezTo>
                <a:cubicBezTo>
                  <a:pt x="78" y="76"/>
                  <a:pt x="81" y="76"/>
                  <a:pt x="85" y="76"/>
                </a:cubicBezTo>
                <a:cubicBezTo>
                  <a:pt x="87" y="76"/>
                  <a:pt x="88" y="76"/>
                  <a:pt x="90" y="76"/>
                </a:cubicBezTo>
                <a:cubicBezTo>
                  <a:pt x="91" y="90"/>
                  <a:pt x="95" y="105"/>
                  <a:pt x="95" y="105"/>
                </a:cubicBezTo>
                <a:lnTo>
                  <a:pt x="114" y="105"/>
                </a:lnTo>
                <a:cubicBezTo>
                  <a:pt x="116" y="105"/>
                  <a:pt x="115" y="104"/>
                  <a:pt x="113" y="103"/>
                </a:cubicBezTo>
                <a:lnTo>
                  <a:pt x="113" y="103"/>
                </a:lnTo>
                <a:close/>
              </a:path>
            </a:pathLst>
          </a:custGeom>
          <a:noFill/>
          <a:ln w="0" cap="flat">
            <a:noFill/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7" name="Freeform 1917"/>
          <p:cNvSpPr>
            <a:spLocks noEditPoints="1"/>
          </p:cNvSpPr>
          <p:nvPr userDrawn="1"/>
        </p:nvSpPr>
        <p:spPr bwMode="auto">
          <a:xfrm>
            <a:off x="485776" y="477838"/>
            <a:ext cx="79375" cy="69850"/>
          </a:xfrm>
          <a:custGeom>
            <a:avLst/>
            <a:gdLst>
              <a:gd name="T0" fmla="*/ 62 w 111"/>
              <a:gd name="T1" fmla="*/ 63 h 98"/>
              <a:gd name="T2" fmla="*/ 62 w 111"/>
              <a:gd name="T3" fmla="*/ 63 h 98"/>
              <a:gd name="T4" fmla="*/ 79 w 111"/>
              <a:gd name="T5" fmla="*/ 67 h 98"/>
              <a:gd name="T6" fmla="*/ 100 w 111"/>
              <a:gd name="T7" fmla="*/ 45 h 98"/>
              <a:gd name="T8" fmla="*/ 79 w 111"/>
              <a:gd name="T9" fmla="*/ 24 h 98"/>
              <a:gd name="T10" fmla="*/ 62 w 111"/>
              <a:gd name="T11" fmla="*/ 28 h 98"/>
              <a:gd name="T12" fmla="*/ 62 w 111"/>
              <a:gd name="T13" fmla="*/ 63 h 98"/>
              <a:gd name="T14" fmla="*/ 50 w 111"/>
              <a:gd name="T15" fmla="*/ 28 h 98"/>
              <a:gd name="T16" fmla="*/ 50 w 111"/>
              <a:gd name="T17" fmla="*/ 28 h 98"/>
              <a:gd name="T18" fmla="*/ 32 w 111"/>
              <a:gd name="T19" fmla="*/ 24 h 98"/>
              <a:gd name="T20" fmla="*/ 11 w 111"/>
              <a:gd name="T21" fmla="*/ 45 h 98"/>
              <a:gd name="T22" fmla="*/ 32 w 111"/>
              <a:gd name="T23" fmla="*/ 67 h 98"/>
              <a:gd name="T24" fmla="*/ 50 w 111"/>
              <a:gd name="T25" fmla="*/ 63 h 98"/>
              <a:gd name="T26" fmla="*/ 50 w 111"/>
              <a:gd name="T27" fmla="*/ 28 h 98"/>
              <a:gd name="T28" fmla="*/ 47 w 111"/>
              <a:gd name="T29" fmla="*/ 98 h 98"/>
              <a:gd name="T30" fmla="*/ 47 w 111"/>
              <a:gd name="T31" fmla="*/ 98 h 98"/>
              <a:gd name="T32" fmla="*/ 47 w 111"/>
              <a:gd name="T33" fmla="*/ 94 h 98"/>
              <a:gd name="T34" fmla="*/ 50 w 111"/>
              <a:gd name="T35" fmla="*/ 88 h 98"/>
              <a:gd name="T36" fmla="*/ 50 w 111"/>
              <a:gd name="T37" fmla="*/ 71 h 98"/>
              <a:gd name="T38" fmla="*/ 28 w 111"/>
              <a:gd name="T39" fmla="*/ 75 h 98"/>
              <a:gd name="T40" fmla="*/ 0 w 111"/>
              <a:gd name="T41" fmla="*/ 45 h 98"/>
              <a:gd name="T42" fmla="*/ 28 w 111"/>
              <a:gd name="T43" fmla="*/ 16 h 98"/>
              <a:gd name="T44" fmla="*/ 50 w 111"/>
              <a:gd name="T45" fmla="*/ 20 h 98"/>
              <a:gd name="T46" fmla="*/ 50 w 111"/>
              <a:gd name="T47" fmla="*/ 0 h 98"/>
              <a:gd name="T48" fmla="*/ 62 w 111"/>
              <a:gd name="T49" fmla="*/ 0 h 98"/>
              <a:gd name="T50" fmla="*/ 62 w 111"/>
              <a:gd name="T51" fmla="*/ 20 h 98"/>
              <a:gd name="T52" fmla="*/ 83 w 111"/>
              <a:gd name="T53" fmla="*/ 16 h 98"/>
              <a:gd name="T54" fmla="*/ 111 w 111"/>
              <a:gd name="T55" fmla="*/ 45 h 98"/>
              <a:gd name="T56" fmla="*/ 83 w 111"/>
              <a:gd name="T57" fmla="*/ 75 h 98"/>
              <a:gd name="T58" fmla="*/ 62 w 111"/>
              <a:gd name="T59" fmla="*/ 71 h 98"/>
              <a:gd name="T60" fmla="*/ 62 w 111"/>
              <a:gd name="T61" fmla="*/ 88 h 98"/>
              <a:gd name="T62" fmla="*/ 65 w 111"/>
              <a:gd name="T63" fmla="*/ 94 h 98"/>
              <a:gd name="T64" fmla="*/ 64 w 111"/>
              <a:gd name="T65" fmla="*/ 98 h 98"/>
              <a:gd name="T66" fmla="*/ 47 w 111"/>
              <a:gd name="T67" fmla="*/ 98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1" h="98">
                <a:moveTo>
                  <a:pt x="62" y="63"/>
                </a:moveTo>
                <a:lnTo>
                  <a:pt x="62" y="63"/>
                </a:lnTo>
                <a:cubicBezTo>
                  <a:pt x="62" y="63"/>
                  <a:pt x="67" y="67"/>
                  <a:pt x="79" y="67"/>
                </a:cubicBezTo>
                <a:cubicBezTo>
                  <a:pt x="92" y="67"/>
                  <a:pt x="100" y="56"/>
                  <a:pt x="100" y="45"/>
                </a:cubicBezTo>
                <a:cubicBezTo>
                  <a:pt x="100" y="36"/>
                  <a:pt x="91" y="24"/>
                  <a:pt x="79" y="24"/>
                </a:cubicBezTo>
                <a:cubicBezTo>
                  <a:pt x="66" y="24"/>
                  <a:pt x="62" y="28"/>
                  <a:pt x="62" y="28"/>
                </a:cubicBezTo>
                <a:lnTo>
                  <a:pt x="62" y="63"/>
                </a:lnTo>
                <a:close/>
                <a:moveTo>
                  <a:pt x="50" y="28"/>
                </a:moveTo>
                <a:lnTo>
                  <a:pt x="50" y="28"/>
                </a:lnTo>
                <a:cubicBezTo>
                  <a:pt x="50" y="28"/>
                  <a:pt x="46" y="24"/>
                  <a:pt x="32" y="24"/>
                </a:cubicBezTo>
                <a:cubicBezTo>
                  <a:pt x="20" y="24"/>
                  <a:pt x="11" y="36"/>
                  <a:pt x="11" y="45"/>
                </a:cubicBezTo>
                <a:cubicBezTo>
                  <a:pt x="11" y="56"/>
                  <a:pt x="19" y="67"/>
                  <a:pt x="32" y="67"/>
                </a:cubicBezTo>
                <a:cubicBezTo>
                  <a:pt x="45" y="67"/>
                  <a:pt x="50" y="63"/>
                  <a:pt x="50" y="63"/>
                </a:cubicBezTo>
                <a:lnTo>
                  <a:pt x="50" y="28"/>
                </a:lnTo>
                <a:close/>
                <a:moveTo>
                  <a:pt x="47" y="98"/>
                </a:moveTo>
                <a:lnTo>
                  <a:pt x="47" y="98"/>
                </a:lnTo>
                <a:cubicBezTo>
                  <a:pt x="43" y="98"/>
                  <a:pt x="46" y="95"/>
                  <a:pt x="47" y="94"/>
                </a:cubicBezTo>
                <a:cubicBezTo>
                  <a:pt x="48" y="92"/>
                  <a:pt x="50" y="90"/>
                  <a:pt x="50" y="88"/>
                </a:cubicBezTo>
                <a:lnTo>
                  <a:pt x="50" y="71"/>
                </a:lnTo>
                <a:cubicBezTo>
                  <a:pt x="50" y="71"/>
                  <a:pt x="45" y="75"/>
                  <a:pt x="28" y="75"/>
                </a:cubicBezTo>
                <a:cubicBezTo>
                  <a:pt x="12" y="75"/>
                  <a:pt x="0" y="59"/>
                  <a:pt x="0" y="45"/>
                </a:cubicBezTo>
                <a:cubicBezTo>
                  <a:pt x="0" y="32"/>
                  <a:pt x="14" y="16"/>
                  <a:pt x="28" y="16"/>
                </a:cubicBezTo>
                <a:cubicBezTo>
                  <a:pt x="46" y="16"/>
                  <a:pt x="50" y="20"/>
                  <a:pt x="50" y="20"/>
                </a:cubicBezTo>
                <a:lnTo>
                  <a:pt x="50" y="0"/>
                </a:lnTo>
                <a:lnTo>
                  <a:pt x="62" y="0"/>
                </a:lnTo>
                <a:lnTo>
                  <a:pt x="62" y="20"/>
                </a:lnTo>
                <a:cubicBezTo>
                  <a:pt x="62" y="20"/>
                  <a:pt x="66" y="16"/>
                  <a:pt x="83" y="16"/>
                </a:cubicBezTo>
                <a:cubicBezTo>
                  <a:pt x="97" y="16"/>
                  <a:pt x="111" y="32"/>
                  <a:pt x="111" y="45"/>
                </a:cubicBezTo>
                <a:cubicBezTo>
                  <a:pt x="111" y="59"/>
                  <a:pt x="100" y="75"/>
                  <a:pt x="83" y="75"/>
                </a:cubicBezTo>
                <a:cubicBezTo>
                  <a:pt x="66" y="75"/>
                  <a:pt x="62" y="71"/>
                  <a:pt x="62" y="71"/>
                </a:cubicBezTo>
                <a:lnTo>
                  <a:pt x="62" y="88"/>
                </a:lnTo>
                <a:cubicBezTo>
                  <a:pt x="62" y="90"/>
                  <a:pt x="63" y="92"/>
                  <a:pt x="65" y="94"/>
                </a:cubicBezTo>
                <a:cubicBezTo>
                  <a:pt x="66" y="95"/>
                  <a:pt x="68" y="98"/>
                  <a:pt x="64" y="98"/>
                </a:cubicBezTo>
                <a:lnTo>
                  <a:pt x="47" y="98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8" name="Freeform 1918"/>
          <p:cNvSpPr>
            <a:spLocks noEditPoints="1"/>
          </p:cNvSpPr>
          <p:nvPr userDrawn="1"/>
        </p:nvSpPr>
        <p:spPr bwMode="auto">
          <a:xfrm>
            <a:off x="485776" y="477838"/>
            <a:ext cx="79375" cy="69850"/>
          </a:xfrm>
          <a:custGeom>
            <a:avLst/>
            <a:gdLst>
              <a:gd name="T0" fmla="*/ 62 w 111"/>
              <a:gd name="T1" fmla="*/ 63 h 98"/>
              <a:gd name="T2" fmla="*/ 62 w 111"/>
              <a:gd name="T3" fmla="*/ 63 h 98"/>
              <a:gd name="T4" fmla="*/ 79 w 111"/>
              <a:gd name="T5" fmla="*/ 67 h 98"/>
              <a:gd name="T6" fmla="*/ 100 w 111"/>
              <a:gd name="T7" fmla="*/ 45 h 98"/>
              <a:gd name="T8" fmla="*/ 79 w 111"/>
              <a:gd name="T9" fmla="*/ 24 h 98"/>
              <a:gd name="T10" fmla="*/ 62 w 111"/>
              <a:gd name="T11" fmla="*/ 28 h 98"/>
              <a:gd name="T12" fmla="*/ 62 w 111"/>
              <a:gd name="T13" fmla="*/ 63 h 98"/>
              <a:gd name="T14" fmla="*/ 62 w 111"/>
              <a:gd name="T15" fmla="*/ 63 h 98"/>
              <a:gd name="T16" fmla="*/ 50 w 111"/>
              <a:gd name="T17" fmla="*/ 28 h 98"/>
              <a:gd name="T18" fmla="*/ 50 w 111"/>
              <a:gd name="T19" fmla="*/ 28 h 98"/>
              <a:gd name="T20" fmla="*/ 32 w 111"/>
              <a:gd name="T21" fmla="*/ 24 h 98"/>
              <a:gd name="T22" fmla="*/ 11 w 111"/>
              <a:gd name="T23" fmla="*/ 45 h 98"/>
              <a:gd name="T24" fmla="*/ 32 w 111"/>
              <a:gd name="T25" fmla="*/ 67 h 98"/>
              <a:gd name="T26" fmla="*/ 50 w 111"/>
              <a:gd name="T27" fmla="*/ 63 h 98"/>
              <a:gd name="T28" fmla="*/ 50 w 111"/>
              <a:gd name="T29" fmla="*/ 28 h 98"/>
              <a:gd name="T30" fmla="*/ 50 w 111"/>
              <a:gd name="T31" fmla="*/ 28 h 98"/>
              <a:gd name="T32" fmla="*/ 47 w 111"/>
              <a:gd name="T33" fmla="*/ 98 h 98"/>
              <a:gd name="T34" fmla="*/ 47 w 111"/>
              <a:gd name="T35" fmla="*/ 98 h 98"/>
              <a:gd name="T36" fmla="*/ 47 w 111"/>
              <a:gd name="T37" fmla="*/ 94 h 98"/>
              <a:gd name="T38" fmla="*/ 50 w 111"/>
              <a:gd name="T39" fmla="*/ 88 h 98"/>
              <a:gd name="T40" fmla="*/ 50 w 111"/>
              <a:gd name="T41" fmla="*/ 71 h 98"/>
              <a:gd name="T42" fmla="*/ 28 w 111"/>
              <a:gd name="T43" fmla="*/ 75 h 98"/>
              <a:gd name="T44" fmla="*/ 0 w 111"/>
              <a:gd name="T45" fmla="*/ 45 h 98"/>
              <a:gd name="T46" fmla="*/ 28 w 111"/>
              <a:gd name="T47" fmla="*/ 16 h 98"/>
              <a:gd name="T48" fmla="*/ 50 w 111"/>
              <a:gd name="T49" fmla="*/ 20 h 98"/>
              <a:gd name="T50" fmla="*/ 50 w 111"/>
              <a:gd name="T51" fmla="*/ 0 h 98"/>
              <a:gd name="T52" fmla="*/ 62 w 111"/>
              <a:gd name="T53" fmla="*/ 0 h 98"/>
              <a:gd name="T54" fmla="*/ 62 w 111"/>
              <a:gd name="T55" fmla="*/ 20 h 98"/>
              <a:gd name="T56" fmla="*/ 83 w 111"/>
              <a:gd name="T57" fmla="*/ 16 h 98"/>
              <a:gd name="T58" fmla="*/ 111 w 111"/>
              <a:gd name="T59" fmla="*/ 45 h 98"/>
              <a:gd name="T60" fmla="*/ 83 w 111"/>
              <a:gd name="T61" fmla="*/ 75 h 98"/>
              <a:gd name="T62" fmla="*/ 62 w 111"/>
              <a:gd name="T63" fmla="*/ 71 h 98"/>
              <a:gd name="T64" fmla="*/ 62 w 111"/>
              <a:gd name="T65" fmla="*/ 88 h 98"/>
              <a:gd name="T66" fmla="*/ 65 w 111"/>
              <a:gd name="T67" fmla="*/ 94 h 98"/>
              <a:gd name="T68" fmla="*/ 64 w 111"/>
              <a:gd name="T69" fmla="*/ 98 h 98"/>
              <a:gd name="T70" fmla="*/ 47 w 111"/>
              <a:gd name="T71" fmla="*/ 98 h 98"/>
              <a:gd name="T72" fmla="*/ 47 w 111"/>
              <a:gd name="T73" fmla="*/ 98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11" h="98">
                <a:moveTo>
                  <a:pt x="62" y="63"/>
                </a:moveTo>
                <a:lnTo>
                  <a:pt x="62" y="63"/>
                </a:lnTo>
                <a:cubicBezTo>
                  <a:pt x="62" y="63"/>
                  <a:pt x="67" y="67"/>
                  <a:pt x="79" y="67"/>
                </a:cubicBezTo>
                <a:cubicBezTo>
                  <a:pt x="92" y="67"/>
                  <a:pt x="100" y="56"/>
                  <a:pt x="100" y="45"/>
                </a:cubicBezTo>
                <a:cubicBezTo>
                  <a:pt x="100" y="36"/>
                  <a:pt x="91" y="24"/>
                  <a:pt x="79" y="24"/>
                </a:cubicBezTo>
                <a:cubicBezTo>
                  <a:pt x="66" y="24"/>
                  <a:pt x="62" y="28"/>
                  <a:pt x="62" y="28"/>
                </a:cubicBezTo>
                <a:lnTo>
                  <a:pt x="62" y="63"/>
                </a:lnTo>
                <a:lnTo>
                  <a:pt x="62" y="63"/>
                </a:lnTo>
                <a:close/>
                <a:moveTo>
                  <a:pt x="50" y="28"/>
                </a:moveTo>
                <a:lnTo>
                  <a:pt x="50" y="28"/>
                </a:lnTo>
                <a:cubicBezTo>
                  <a:pt x="50" y="28"/>
                  <a:pt x="46" y="24"/>
                  <a:pt x="32" y="24"/>
                </a:cubicBezTo>
                <a:cubicBezTo>
                  <a:pt x="20" y="24"/>
                  <a:pt x="11" y="36"/>
                  <a:pt x="11" y="45"/>
                </a:cubicBezTo>
                <a:cubicBezTo>
                  <a:pt x="11" y="56"/>
                  <a:pt x="19" y="67"/>
                  <a:pt x="32" y="67"/>
                </a:cubicBezTo>
                <a:cubicBezTo>
                  <a:pt x="45" y="67"/>
                  <a:pt x="50" y="63"/>
                  <a:pt x="50" y="63"/>
                </a:cubicBezTo>
                <a:lnTo>
                  <a:pt x="50" y="28"/>
                </a:lnTo>
                <a:lnTo>
                  <a:pt x="50" y="28"/>
                </a:lnTo>
                <a:close/>
                <a:moveTo>
                  <a:pt x="47" y="98"/>
                </a:moveTo>
                <a:lnTo>
                  <a:pt x="47" y="98"/>
                </a:lnTo>
                <a:cubicBezTo>
                  <a:pt x="43" y="98"/>
                  <a:pt x="46" y="95"/>
                  <a:pt x="47" y="94"/>
                </a:cubicBezTo>
                <a:cubicBezTo>
                  <a:pt x="48" y="92"/>
                  <a:pt x="50" y="90"/>
                  <a:pt x="50" y="88"/>
                </a:cubicBezTo>
                <a:lnTo>
                  <a:pt x="50" y="71"/>
                </a:lnTo>
                <a:cubicBezTo>
                  <a:pt x="50" y="71"/>
                  <a:pt x="45" y="75"/>
                  <a:pt x="28" y="75"/>
                </a:cubicBezTo>
                <a:cubicBezTo>
                  <a:pt x="12" y="75"/>
                  <a:pt x="0" y="59"/>
                  <a:pt x="0" y="45"/>
                </a:cubicBezTo>
                <a:cubicBezTo>
                  <a:pt x="0" y="32"/>
                  <a:pt x="14" y="16"/>
                  <a:pt x="28" y="16"/>
                </a:cubicBezTo>
                <a:cubicBezTo>
                  <a:pt x="46" y="16"/>
                  <a:pt x="50" y="20"/>
                  <a:pt x="50" y="20"/>
                </a:cubicBezTo>
                <a:lnTo>
                  <a:pt x="50" y="0"/>
                </a:lnTo>
                <a:lnTo>
                  <a:pt x="62" y="0"/>
                </a:lnTo>
                <a:lnTo>
                  <a:pt x="62" y="20"/>
                </a:lnTo>
                <a:cubicBezTo>
                  <a:pt x="62" y="20"/>
                  <a:pt x="66" y="16"/>
                  <a:pt x="83" y="16"/>
                </a:cubicBezTo>
                <a:cubicBezTo>
                  <a:pt x="97" y="16"/>
                  <a:pt x="111" y="32"/>
                  <a:pt x="111" y="45"/>
                </a:cubicBezTo>
                <a:cubicBezTo>
                  <a:pt x="111" y="59"/>
                  <a:pt x="100" y="75"/>
                  <a:pt x="83" y="75"/>
                </a:cubicBezTo>
                <a:cubicBezTo>
                  <a:pt x="66" y="75"/>
                  <a:pt x="62" y="71"/>
                  <a:pt x="62" y="71"/>
                </a:cubicBezTo>
                <a:lnTo>
                  <a:pt x="62" y="88"/>
                </a:lnTo>
                <a:cubicBezTo>
                  <a:pt x="62" y="90"/>
                  <a:pt x="63" y="92"/>
                  <a:pt x="65" y="94"/>
                </a:cubicBezTo>
                <a:cubicBezTo>
                  <a:pt x="66" y="95"/>
                  <a:pt x="68" y="98"/>
                  <a:pt x="64" y="98"/>
                </a:cubicBezTo>
                <a:lnTo>
                  <a:pt x="47" y="98"/>
                </a:lnTo>
                <a:lnTo>
                  <a:pt x="47" y="98"/>
                </a:lnTo>
                <a:close/>
              </a:path>
            </a:pathLst>
          </a:custGeom>
          <a:noFill/>
          <a:ln w="1588" cap="flat">
            <a:noFill/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9" name="Freeform 1919"/>
          <p:cNvSpPr>
            <a:spLocks/>
          </p:cNvSpPr>
          <p:nvPr userDrawn="1"/>
        </p:nvSpPr>
        <p:spPr bwMode="auto">
          <a:xfrm>
            <a:off x="857251" y="284163"/>
            <a:ext cx="101600" cy="115888"/>
          </a:xfrm>
          <a:custGeom>
            <a:avLst/>
            <a:gdLst>
              <a:gd name="T0" fmla="*/ 123 w 142"/>
              <a:gd name="T1" fmla="*/ 53 h 161"/>
              <a:gd name="T2" fmla="*/ 123 w 142"/>
              <a:gd name="T3" fmla="*/ 53 h 161"/>
              <a:gd name="T4" fmla="*/ 125 w 142"/>
              <a:gd name="T5" fmla="*/ 29 h 161"/>
              <a:gd name="T6" fmla="*/ 124 w 142"/>
              <a:gd name="T7" fmla="*/ 29 h 161"/>
              <a:gd name="T8" fmla="*/ 116 w 142"/>
              <a:gd name="T9" fmla="*/ 51 h 161"/>
              <a:gd name="T10" fmla="*/ 74 w 142"/>
              <a:gd name="T11" fmla="*/ 123 h 161"/>
              <a:gd name="T12" fmla="*/ 68 w 142"/>
              <a:gd name="T13" fmla="*/ 123 h 161"/>
              <a:gd name="T14" fmla="*/ 24 w 142"/>
              <a:gd name="T15" fmla="*/ 51 h 161"/>
              <a:gd name="T16" fmla="*/ 16 w 142"/>
              <a:gd name="T17" fmla="*/ 29 h 161"/>
              <a:gd name="T18" fmla="*/ 14 w 142"/>
              <a:gd name="T19" fmla="*/ 29 h 161"/>
              <a:gd name="T20" fmla="*/ 18 w 142"/>
              <a:gd name="T21" fmla="*/ 53 h 161"/>
              <a:gd name="T22" fmla="*/ 18 w 142"/>
              <a:gd name="T23" fmla="*/ 161 h 161"/>
              <a:gd name="T24" fmla="*/ 0 w 142"/>
              <a:gd name="T25" fmla="*/ 161 h 161"/>
              <a:gd name="T26" fmla="*/ 0 w 142"/>
              <a:gd name="T27" fmla="*/ 0 h 161"/>
              <a:gd name="T28" fmla="*/ 14 w 142"/>
              <a:gd name="T29" fmla="*/ 0 h 161"/>
              <a:gd name="T30" fmla="*/ 64 w 142"/>
              <a:gd name="T31" fmla="*/ 82 h 161"/>
              <a:gd name="T32" fmla="*/ 72 w 142"/>
              <a:gd name="T33" fmla="*/ 100 h 161"/>
              <a:gd name="T34" fmla="*/ 72 w 142"/>
              <a:gd name="T35" fmla="*/ 100 h 161"/>
              <a:gd name="T36" fmla="*/ 79 w 142"/>
              <a:gd name="T37" fmla="*/ 82 h 161"/>
              <a:gd name="T38" fmla="*/ 127 w 142"/>
              <a:gd name="T39" fmla="*/ 0 h 161"/>
              <a:gd name="T40" fmla="*/ 142 w 142"/>
              <a:gd name="T41" fmla="*/ 0 h 161"/>
              <a:gd name="T42" fmla="*/ 142 w 142"/>
              <a:gd name="T43" fmla="*/ 161 h 161"/>
              <a:gd name="T44" fmla="*/ 123 w 142"/>
              <a:gd name="T45" fmla="*/ 161 h 161"/>
              <a:gd name="T46" fmla="*/ 123 w 142"/>
              <a:gd name="T47" fmla="*/ 53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42" h="161">
                <a:moveTo>
                  <a:pt x="123" y="53"/>
                </a:moveTo>
                <a:lnTo>
                  <a:pt x="123" y="53"/>
                </a:lnTo>
                <a:lnTo>
                  <a:pt x="125" y="29"/>
                </a:lnTo>
                <a:lnTo>
                  <a:pt x="124" y="29"/>
                </a:lnTo>
                <a:lnTo>
                  <a:pt x="116" y="51"/>
                </a:lnTo>
                <a:lnTo>
                  <a:pt x="74" y="123"/>
                </a:lnTo>
                <a:lnTo>
                  <a:pt x="68" y="123"/>
                </a:lnTo>
                <a:lnTo>
                  <a:pt x="24" y="51"/>
                </a:lnTo>
                <a:lnTo>
                  <a:pt x="16" y="29"/>
                </a:lnTo>
                <a:lnTo>
                  <a:pt x="14" y="29"/>
                </a:lnTo>
                <a:lnTo>
                  <a:pt x="18" y="53"/>
                </a:lnTo>
                <a:lnTo>
                  <a:pt x="18" y="161"/>
                </a:lnTo>
                <a:lnTo>
                  <a:pt x="0" y="161"/>
                </a:lnTo>
                <a:lnTo>
                  <a:pt x="0" y="0"/>
                </a:lnTo>
                <a:lnTo>
                  <a:pt x="14" y="0"/>
                </a:lnTo>
                <a:lnTo>
                  <a:pt x="64" y="82"/>
                </a:lnTo>
                <a:lnTo>
                  <a:pt x="72" y="100"/>
                </a:lnTo>
                <a:lnTo>
                  <a:pt x="72" y="100"/>
                </a:lnTo>
                <a:lnTo>
                  <a:pt x="79" y="82"/>
                </a:lnTo>
                <a:lnTo>
                  <a:pt x="127" y="0"/>
                </a:lnTo>
                <a:lnTo>
                  <a:pt x="142" y="0"/>
                </a:lnTo>
                <a:lnTo>
                  <a:pt x="142" y="161"/>
                </a:lnTo>
                <a:lnTo>
                  <a:pt x="123" y="161"/>
                </a:lnTo>
                <a:lnTo>
                  <a:pt x="123" y="53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0" name="Freeform 1920"/>
          <p:cNvSpPr>
            <a:spLocks/>
          </p:cNvSpPr>
          <p:nvPr userDrawn="1"/>
        </p:nvSpPr>
        <p:spPr bwMode="auto">
          <a:xfrm>
            <a:off x="987426" y="284163"/>
            <a:ext cx="84138" cy="115888"/>
          </a:xfrm>
          <a:custGeom>
            <a:avLst/>
            <a:gdLst>
              <a:gd name="T0" fmla="*/ 99 w 118"/>
              <a:gd name="T1" fmla="*/ 52 h 161"/>
              <a:gd name="T2" fmla="*/ 99 w 118"/>
              <a:gd name="T3" fmla="*/ 52 h 161"/>
              <a:gd name="T4" fmla="*/ 100 w 118"/>
              <a:gd name="T5" fmla="*/ 34 h 161"/>
              <a:gd name="T6" fmla="*/ 99 w 118"/>
              <a:gd name="T7" fmla="*/ 34 h 161"/>
              <a:gd name="T8" fmla="*/ 89 w 118"/>
              <a:gd name="T9" fmla="*/ 53 h 161"/>
              <a:gd name="T10" fmla="*/ 12 w 118"/>
              <a:gd name="T11" fmla="*/ 161 h 161"/>
              <a:gd name="T12" fmla="*/ 0 w 118"/>
              <a:gd name="T13" fmla="*/ 161 h 161"/>
              <a:gd name="T14" fmla="*/ 0 w 118"/>
              <a:gd name="T15" fmla="*/ 0 h 161"/>
              <a:gd name="T16" fmla="*/ 19 w 118"/>
              <a:gd name="T17" fmla="*/ 0 h 161"/>
              <a:gd name="T18" fmla="*/ 19 w 118"/>
              <a:gd name="T19" fmla="*/ 110 h 161"/>
              <a:gd name="T20" fmla="*/ 18 w 118"/>
              <a:gd name="T21" fmla="*/ 128 h 161"/>
              <a:gd name="T22" fmla="*/ 19 w 118"/>
              <a:gd name="T23" fmla="*/ 128 h 161"/>
              <a:gd name="T24" fmla="*/ 29 w 118"/>
              <a:gd name="T25" fmla="*/ 110 h 161"/>
              <a:gd name="T26" fmla="*/ 106 w 118"/>
              <a:gd name="T27" fmla="*/ 0 h 161"/>
              <a:gd name="T28" fmla="*/ 118 w 118"/>
              <a:gd name="T29" fmla="*/ 0 h 161"/>
              <a:gd name="T30" fmla="*/ 118 w 118"/>
              <a:gd name="T31" fmla="*/ 161 h 161"/>
              <a:gd name="T32" fmla="*/ 99 w 118"/>
              <a:gd name="T33" fmla="*/ 161 h 161"/>
              <a:gd name="T34" fmla="*/ 99 w 118"/>
              <a:gd name="T35" fmla="*/ 52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8" h="161">
                <a:moveTo>
                  <a:pt x="99" y="52"/>
                </a:moveTo>
                <a:lnTo>
                  <a:pt x="99" y="52"/>
                </a:lnTo>
                <a:lnTo>
                  <a:pt x="100" y="34"/>
                </a:lnTo>
                <a:lnTo>
                  <a:pt x="99" y="34"/>
                </a:lnTo>
                <a:lnTo>
                  <a:pt x="89" y="53"/>
                </a:lnTo>
                <a:lnTo>
                  <a:pt x="12" y="161"/>
                </a:lnTo>
                <a:lnTo>
                  <a:pt x="0" y="161"/>
                </a:lnTo>
                <a:lnTo>
                  <a:pt x="0" y="0"/>
                </a:lnTo>
                <a:lnTo>
                  <a:pt x="19" y="0"/>
                </a:lnTo>
                <a:lnTo>
                  <a:pt x="19" y="110"/>
                </a:lnTo>
                <a:lnTo>
                  <a:pt x="18" y="128"/>
                </a:lnTo>
                <a:lnTo>
                  <a:pt x="19" y="128"/>
                </a:lnTo>
                <a:lnTo>
                  <a:pt x="29" y="110"/>
                </a:lnTo>
                <a:lnTo>
                  <a:pt x="106" y="0"/>
                </a:lnTo>
                <a:lnTo>
                  <a:pt x="118" y="0"/>
                </a:lnTo>
                <a:lnTo>
                  <a:pt x="118" y="161"/>
                </a:lnTo>
                <a:lnTo>
                  <a:pt x="99" y="161"/>
                </a:lnTo>
                <a:lnTo>
                  <a:pt x="99" y="5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1" name="Freeform 1921"/>
          <p:cNvSpPr>
            <a:spLocks/>
          </p:cNvSpPr>
          <p:nvPr userDrawn="1"/>
        </p:nvSpPr>
        <p:spPr bwMode="auto">
          <a:xfrm>
            <a:off x="1100138" y="284163"/>
            <a:ext cx="80963" cy="115888"/>
          </a:xfrm>
          <a:custGeom>
            <a:avLst/>
            <a:gdLst>
              <a:gd name="T0" fmla="*/ 96 w 115"/>
              <a:gd name="T1" fmla="*/ 87 h 161"/>
              <a:gd name="T2" fmla="*/ 96 w 115"/>
              <a:gd name="T3" fmla="*/ 87 h 161"/>
              <a:gd name="T4" fmla="*/ 19 w 115"/>
              <a:gd name="T5" fmla="*/ 87 h 161"/>
              <a:gd name="T6" fmla="*/ 19 w 115"/>
              <a:gd name="T7" fmla="*/ 161 h 161"/>
              <a:gd name="T8" fmla="*/ 0 w 115"/>
              <a:gd name="T9" fmla="*/ 161 h 161"/>
              <a:gd name="T10" fmla="*/ 0 w 115"/>
              <a:gd name="T11" fmla="*/ 0 h 161"/>
              <a:gd name="T12" fmla="*/ 19 w 115"/>
              <a:gd name="T13" fmla="*/ 0 h 161"/>
              <a:gd name="T14" fmla="*/ 19 w 115"/>
              <a:gd name="T15" fmla="*/ 70 h 161"/>
              <a:gd name="T16" fmla="*/ 96 w 115"/>
              <a:gd name="T17" fmla="*/ 70 h 161"/>
              <a:gd name="T18" fmla="*/ 96 w 115"/>
              <a:gd name="T19" fmla="*/ 0 h 161"/>
              <a:gd name="T20" fmla="*/ 115 w 115"/>
              <a:gd name="T21" fmla="*/ 0 h 161"/>
              <a:gd name="T22" fmla="*/ 115 w 115"/>
              <a:gd name="T23" fmla="*/ 161 h 161"/>
              <a:gd name="T24" fmla="*/ 96 w 115"/>
              <a:gd name="T25" fmla="*/ 161 h 161"/>
              <a:gd name="T26" fmla="*/ 96 w 115"/>
              <a:gd name="T27" fmla="*/ 87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5" h="161">
                <a:moveTo>
                  <a:pt x="96" y="87"/>
                </a:moveTo>
                <a:lnTo>
                  <a:pt x="96" y="87"/>
                </a:lnTo>
                <a:lnTo>
                  <a:pt x="19" y="87"/>
                </a:lnTo>
                <a:lnTo>
                  <a:pt x="19" y="161"/>
                </a:lnTo>
                <a:lnTo>
                  <a:pt x="0" y="161"/>
                </a:lnTo>
                <a:lnTo>
                  <a:pt x="0" y="0"/>
                </a:lnTo>
                <a:lnTo>
                  <a:pt x="19" y="0"/>
                </a:lnTo>
                <a:lnTo>
                  <a:pt x="19" y="70"/>
                </a:lnTo>
                <a:lnTo>
                  <a:pt x="96" y="70"/>
                </a:lnTo>
                <a:lnTo>
                  <a:pt x="96" y="0"/>
                </a:lnTo>
                <a:lnTo>
                  <a:pt x="115" y="0"/>
                </a:lnTo>
                <a:lnTo>
                  <a:pt x="115" y="161"/>
                </a:lnTo>
                <a:lnTo>
                  <a:pt x="96" y="161"/>
                </a:lnTo>
                <a:lnTo>
                  <a:pt x="96" y="8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2" name="Freeform 1922"/>
          <p:cNvSpPr>
            <a:spLocks/>
          </p:cNvSpPr>
          <p:nvPr userDrawn="1"/>
        </p:nvSpPr>
        <p:spPr bwMode="auto">
          <a:xfrm>
            <a:off x="1209676" y="284163"/>
            <a:ext cx="82550" cy="115888"/>
          </a:xfrm>
          <a:custGeom>
            <a:avLst/>
            <a:gdLst>
              <a:gd name="T0" fmla="*/ 98 w 117"/>
              <a:gd name="T1" fmla="*/ 52 h 161"/>
              <a:gd name="T2" fmla="*/ 98 w 117"/>
              <a:gd name="T3" fmla="*/ 52 h 161"/>
              <a:gd name="T4" fmla="*/ 100 w 117"/>
              <a:gd name="T5" fmla="*/ 34 h 161"/>
              <a:gd name="T6" fmla="*/ 99 w 117"/>
              <a:gd name="T7" fmla="*/ 34 h 161"/>
              <a:gd name="T8" fmla="*/ 89 w 117"/>
              <a:gd name="T9" fmla="*/ 53 h 161"/>
              <a:gd name="T10" fmla="*/ 11 w 117"/>
              <a:gd name="T11" fmla="*/ 161 h 161"/>
              <a:gd name="T12" fmla="*/ 0 w 117"/>
              <a:gd name="T13" fmla="*/ 161 h 161"/>
              <a:gd name="T14" fmla="*/ 0 w 117"/>
              <a:gd name="T15" fmla="*/ 0 h 161"/>
              <a:gd name="T16" fmla="*/ 19 w 117"/>
              <a:gd name="T17" fmla="*/ 0 h 161"/>
              <a:gd name="T18" fmla="*/ 19 w 117"/>
              <a:gd name="T19" fmla="*/ 110 h 161"/>
              <a:gd name="T20" fmla="*/ 18 w 117"/>
              <a:gd name="T21" fmla="*/ 128 h 161"/>
              <a:gd name="T22" fmla="*/ 18 w 117"/>
              <a:gd name="T23" fmla="*/ 128 h 161"/>
              <a:gd name="T24" fmla="*/ 29 w 117"/>
              <a:gd name="T25" fmla="*/ 110 h 161"/>
              <a:gd name="T26" fmla="*/ 106 w 117"/>
              <a:gd name="T27" fmla="*/ 0 h 161"/>
              <a:gd name="T28" fmla="*/ 117 w 117"/>
              <a:gd name="T29" fmla="*/ 0 h 161"/>
              <a:gd name="T30" fmla="*/ 117 w 117"/>
              <a:gd name="T31" fmla="*/ 161 h 161"/>
              <a:gd name="T32" fmla="*/ 98 w 117"/>
              <a:gd name="T33" fmla="*/ 161 h 161"/>
              <a:gd name="T34" fmla="*/ 98 w 117"/>
              <a:gd name="T35" fmla="*/ 52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7" h="161">
                <a:moveTo>
                  <a:pt x="98" y="52"/>
                </a:moveTo>
                <a:lnTo>
                  <a:pt x="98" y="52"/>
                </a:lnTo>
                <a:lnTo>
                  <a:pt x="100" y="34"/>
                </a:lnTo>
                <a:lnTo>
                  <a:pt x="99" y="34"/>
                </a:lnTo>
                <a:lnTo>
                  <a:pt x="89" y="53"/>
                </a:lnTo>
                <a:lnTo>
                  <a:pt x="11" y="161"/>
                </a:lnTo>
                <a:lnTo>
                  <a:pt x="0" y="161"/>
                </a:lnTo>
                <a:lnTo>
                  <a:pt x="0" y="0"/>
                </a:lnTo>
                <a:lnTo>
                  <a:pt x="19" y="0"/>
                </a:lnTo>
                <a:lnTo>
                  <a:pt x="19" y="110"/>
                </a:lnTo>
                <a:lnTo>
                  <a:pt x="18" y="128"/>
                </a:lnTo>
                <a:lnTo>
                  <a:pt x="18" y="128"/>
                </a:lnTo>
                <a:lnTo>
                  <a:pt x="29" y="110"/>
                </a:lnTo>
                <a:lnTo>
                  <a:pt x="106" y="0"/>
                </a:lnTo>
                <a:lnTo>
                  <a:pt x="117" y="0"/>
                </a:lnTo>
                <a:lnTo>
                  <a:pt x="117" y="161"/>
                </a:lnTo>
                <a:lnTo>
                  <a:pt x="98" y="161"/>
                </a:lnTo>
                <a:lnTo>
                  <a:pt x="98" y="5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3" name="Freeform 1923"/>
          <p:cNvSpPr>
            <a:spLocks/>
          </p:cNvSpPr>
          <p:nvPr userDrawn="1"/>
        </p:nvSpPr>
        <p:spPr bwMode="auto">
          <a:xfrm>
            <a:off x="1317626" y="282575"/>
            <a:ext cx="76200" cy="120650"/>
          </a:xfrm>
          <a:custGeom>
            <a:avLst/>
            <a:gdLst>
              <a:gd name="T0" fmla="*/ 109 w 109"/>
              <a:gd name="T1" fmla="*/ 157 h 167"/>
              <a:gd name="T2" fmla="*/ 109 w 109"/>
              <a:gd name="T3" fmla="*/ 157 h 167"/>
              <a:gd name="T4" fmla="*/ 92 w 109"/>
              <a:gd name="T5" fmla="*/ 165 h 167"/>
              <a:gd name="T6" fmla="*/ 69 w 109"/>
              <a:gd name="T7" fmla="*/ 167 h 167"/>
              <a:gd name="T8" fmla="*/ 42 w 109"/>
              <a:gd name="T9" fmla="*/ 162 h 167"/>
              <a:gd name="T10" fmla="*/ 20 w 109"/>
              <a:gd name="T11" fmla="*/ 147 h 167"/>
              <a:gd name="T12" fmla="*/ 5 w 109"/>
              <a:gd name="T13" fmla="*/ 121 h 167"/>
              <a:gd name="T14" fmla="*/ 0 w 109"/>
              <a:gd name="T15" fmla="*/ 84 h 167"/>
              <a:gd name="T16" fmla="*/ 6 w 109"/>
              <a:gd name="T17" fmla="*/ 45 h 167"/>
              <a:gd name="T18" fmla="*/ 22 w 109"/>
              <a:gd name="T19" fmla="*/ 20 h 167"/>
              <a:gd name="T20" fmla="*/ 44 w 109"/>
              <a:gd name="T21" fmla="*/ 5 h 167"/>
              <a:gd name="T22" fmla="*/ 70 w 109"/>
              <a:gd name="T23" fmla="*/ 0 h 167"/>
              <a:gd name="T24" fmla="*/ 92 w 109"/>
              <a:gd name="T25" fmla="*/ 2 h 167"/>
              <a:gd name="T26" fmla="*/ 107 w 109"/>
              <a:gd name="T27" fmla="*/ 6 h 167"/>
              <a:gd name="T28" fmla="*/ 102 w 109"/>
              <a:gd name="T29" fmla="*/ 23 h 167"/>
              <a:gd name="T30" fmla="*/ 71 w 109"/>
              <a:gd name="T31" fmla="*/ 17 h 167"/>
              <a:gd name="T32" fmla="*/ 52 w 109"/>
              <a:gd name="T33" fmla="*/ 21 h 167"/>
              <a:gd name="T34" fmla="*/ 36 w 109"/>
              <a:gd name="T35" fmla="*/ 32 h 167"/>
              <a:gd name="T36" fmla="*/ 24 w 109"/>
              <a:gd name="T37" fmla="*/ 53 h 167"/>
              <a:gd name="T38" fmla="*/ 20 w 109"/>
              <a:gd name="T39" fmla="*/ 84 h 167"/>
              <a:gd name="T40" fmla="*/ 24 w 109"/>
              <a:gd name="T41" fmla="*/ 112 h 167"/>
              <a:gd name="T42" fmla="*/ 36 w 109"/>
              <a:gd name="T43" fmla="*/ 133 h 167"/>
              <a:gd name="T44" fmla="*/ 53 w 109"/>
              <a:gd name="T45" fmla="*/ 145 h 167"/>
              <a:gd name="T46" fmla="*/ 74 w 109"/>
              <a:gd name="T47" fmla="*/ 150 h 167"/>
              <a:gd name="T48" fmla="*/ 92 w 109"/>
              <a:gd name="T49" fmla="*/ 148 h 167"/>
              <a:gd name="T50" fmla="*/ 105 w 109"/>
              <a:gd name="T51" fmla="*/ 142 h 167"/>
              <a:gd name="T52" fmla="*/ 109 w 109"/>
              <a:gd name="T53" fmla="*/ 157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09" h="167">
                <a:moveTo>
                  <a:pt x="109" y="157"/>
                </a:moveTo>
                <a:lnTo>
                  <a:pt x="109" y="157"/>
                </a:lnTo>
                <a:cubicBezTo>
                  <a:pt x="105" y="161"/>
                  <a:pt x="99" y="163"/>
                  <a:pt x="92" y="165"/>
                </a:cubicBezTo>
                <a:cubicBezTo>
                  <a:pt x="85" y="166"/>
                  <a:pt x="77" y="167"/>
                  <a:pt x="69" y="167"/>
                </a:cubicBezTo>
                <a:cubicBezTo>
                  <a:pt x="60" y="167"/>
                  <a:pt x="51" y="165"/>
                  <a:pt x="42" y="162"/>
                </a:cubicBezTo>
                <a:cubicBezTo>
                  <a:pt x="34" y="158"/>
                  <a:pt x="27" y="153"/>
                  <a:pt x="20" y="147"/>
                </a:cubicBezTo>
                <a:cubicBezTo>
                  <a:pt x="14" y="140"/>
                  <a:pt x="9" y="131"/>
                  <a:pt x="5" y="121"/>
                </a:cubicBezTo>
                <a:cubicBezTo>
                  <a:pt x="2" y="110"/>
                  <a:pt x="0" y="98"/>
                  <a:pt x="0" y="84"/>
                </a:cubicBezTo>
                <a:cubicBezTo>
                  <a:pt x="0" y="69"/>
                  <a:pt x="2" y="56"/>
                  <a:pt x="6" y="45"/>
                </a:cubicBezTo>
                <a:cubicBezTo>
                  <a:pt x="10" y="35"/>
                  <a:pt x="15" y="26"/>
                  <a:pt x="22" y="20"/>
                </a:cubicBezTo>
                <a:cubicBezTo>
                  <a:pt x="29" y="13"/>
                  <a:pt x="36" y="8"/>
                  <a:pt x="44" y="5"/>
                </a:cubicBezTo>
                <a:cubicBezTo>
                  <a:pt x="53" y="2"/>
                  <a:pt x="61" y="0"/>
                  <a:pt x="70" y="0"/>
                </a:cubicBezTo>
                <a:cubicBezTo>
                  <a:pt x="79" y="0"/>
                  <a:pt x="86" y="1"/>
                  <a:pt x="92" y="2"/>
                </a:cubicBezTo>
                <a:cubicBezTo>
                  <a:pt x="98" y="3"/>
                  <a:pt x="103" y="4"/>
                  <a:pt x="107" y="6"/>
                </a:cubicBezTo>
                <a:lnTo>
                  <a:pt x="102" y="23"/>
                </a:lnTo>
                <a:cubicBezTo>
                  <a:pt x="95" y="19"/>
                  <a:pt x="85" y="17"/>
                  <a:pt x="71" y="17"/>
                </a:cubicBezTo>
                <a:cubicBezTo>
                  <a:pt x="65" y="17"/>
                  <a:pt x="59" y="19"/>
                  <a:pt x="52" y="21"/>
                </a:cubicBezTo>
                <a:cubicBezTo>
                  <a:pt x="46" y="23"/>
                  <a:pt x="41" y="27"/>
                  <a:pt x="36" y="32"/>
                </a:cubicBezTo>
                <a:cubicBezTo>
                  <a:pt x="31" y="37"/>
                  <a:pt x="27" y="44"/>
                  <a:pt x="24" y="53"/>
                </a:cubicBezTo>
                <a:cubicBezTo>
                  <a:pt x="22" y="61"/>
                  <a:pt x="20" y="71"/>
                  <a:pt x="20" y="84"/>
                </a:cubicBezTo>
                <a:cubicBezTo>
                  <a:pt x="20" y="95"/>
                  <a:pt x="21" y="104"/>
                  <a:pt x="24" y="112"/>
                </a:cubicBezTo>
                <a:cubicBezTo>
                  <a:pt x="27" y="121"/>
                  <a:pt x="31" y="128"/>
                  <a:pt x="36" y="133"/>
                </a:cubicBezTo>
                <a:cubicBezTo>
                  <a:pt x="40" y="139"/>
                  <a:pt x="46" y="143"/>
                  <a:pt x="53" y="145"/>
                </a:cubicBezTo>
                <a:cubicBezTo>
                  <a:pt x="59" y="148"/>
                  <a:pt x="66" y="150"/>
                  <a:pt x="74" y="150"/>
                </a:cubicBezTo>
                <a:cubicBezTo>
                  <a:pt x="81" y="150"/>
                  <a:pt x="87" y="149"/>
                  <a:pt x="92" y="148"/>
                </a:cubicBezTo>
                <a:cubicBezTo>
                  <a:pt x="97" y="146"/>
                  <a:pt x="101" y="144"/>
                  <a:pt x="105" y="142"/>
                </a:cubicBezTo>
                <a:lnTo>
                  <a:pt x="109" y="1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4" name="Freeform 1924"/>
          <p:cNvSpPr>
            <a:spLocks/>
          </p:cNvSpPr>
          <p:nvPr userDrawn="1"/>
        </p:nvSpPr>
        <p:spPr bwMode="auto">
          <a:xfrm>
            <a:off x="1403351" y="284163"/>
            <a:ext cx="84138" cy="115888"/>
          </a:xfrm>
          <a:custGeom>
            <a:avLst/>
            <a:gdLst>
              <a:gd name="T0" fmla="*/ 119 w 119"/>
              <a:gd name="T1" fmla="*/ 17 h 161"/>
              <a:gd name="T2" fmla="*/ 119 w 119"/>
              <a:gd name="T3" fmla="*/ 17 h 161"/>
              <a:gd name="T4" fmla="*/ 69 w 119"/>
              <a:gd name="T5" fmla="*/ 17 h 161"/>
              <a:gd name="T6" fmla="*/ 69 w 119"/>
              <a:gd name="T7" fmla="*/ 161 h 161"/>
              <a:gd name="T8" fmla="*/ 50 w 119"/>
              <a:gd name="T9" fmla="*/ 161 h 161"/>
              <a:gd name="T10" fmla="*/ 50 w 119"/>
              <a:gd name="T11" fmla="*/ 17 h 161"/>
              <a:gd name="T12" fmla="*/ 0 w 119"/>
              <a:gd name="T13" fmla="*/ 17 h 161"/>
              <a:gd name="T14" fmla="*/ 0 w 119"/>
              <a:gd name="T15" fmla="*/ 0 h 161"/>
              <a:gd name="T16" fmla="*/ 119 w 119"/>
              <a:gd name="T17" fmla="*/ 0 h 161"/>
              <a:gd name="T18" fmla="*/ 119 w 119"/>
              <a:gd name="T19" fmla="*/ 17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9" h="161">
                <a:moveTo>
                  <a:pt x="119" y="17"/>
                </a:moveTo>
                <a:lnTo>
                  <a:pt x="119" y="17"/>
                </a:lnTo>
                <a:lnTo>
                  <a:pt x="69" y="17"/>
                </a:lnTo>
                <a:lnTo>
                  <a:pt x="69" y="161"/>
                </a:lnTo>
                <a:lnTo>
                  <a:pt x="50" y="161"/>
                </a:lnTo>
                <a:lnTo>
                  <a:pt x="50" y="17"/>
                </a:lnTo>
                <a:lnTo>
                  <a:pt x="0" y="17"/>
                </a:lnTo>
                <a:lnTo>
                  <a:pt x="0" y="0"/>
                </a:lnTo>
                <a:lnTo>
                  <a:pt x="119" y="0"/>
                </a:lnTo>
                <a:lnTo>
                  <a:pt x="119" y="1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5" name="Freeform 1925"/>
          <p:cNvSpPr>
            <a:spLocks/>
          </p:cNvSpPr>
          <p:nvPr userDrawn="1"/>
        </p:nvSpPr>
        <p:spPr bwMode="auto">
          <a:xfrm>
            <a:off x="1504951" y="284163"/>
            <a:ext cx="63500" cy="115888"/>
          </a:xfrm>
          <a:custGeom>
            <a:avLst/>
            <a:gdLst>
              <a:gd name="T0" fmla="*/ 0 w 89"/>
              <a:gd name="T1" fmla="*/ 0 h 161"/>
              <a:gd name="T2" fmla="*/ 0 w 89"/>
              <a:gd name="T3" fmla="*/ 0 h 161"/>
              <a:gd name="T4" fmla="*/ 88 w 89"/>
              <a:gd name="T5" fmla="*/ 0 h 161"/>
              <a:gd name="T6" fmla="*/ 88 w 89"/>
              <a:gd name="T7" fmla="*/ 17 h 161"/>
              <a:gd name="T8" fmla="*/ 20 w 89"/>
              <a:gd name="T9" fmla="*/ 17 h 161"/>
              <a:gd name="T10" fmla="*/ 20 w 89"/>
              <a:gd name="T11" fmla="*/ 70 h 161"/>
              <a:gd name="T12" fmla="*/ 82 w 89"/>
              <a:gd name="T13" fmla="*/ 70 h 161"/>
              <a:gd name="T14" fmla="*/ 82 w 89"/>
              <a:gd name="T15" fmla="*/ 87 h 161"/>
              <a:gd name="T16" fmla="*/ 20 w 89"/>
              <a:gd name="T17" fmla="*/ 87 h 161"/>
              <a:gd name="T18" fmla="*/ 20 w 89"/>
              <a:gd name="T19" fmla="*/ 144 h 161"/>
              <a:gd name="T20" fmla="*/ 89 w 89"/>
              <a:gd name="T21" fmla="*/ 144 h 161"/>
              <a:gd name="T22" fmla="*/ 89 w 89"/>
              <a:gd name="T23" fmla="*/ 161 h 161"/>
              <a:gd name="T24" fmla="*/ 0 w 89"/>
              <a:gd name="T25" fmla="*/ 161 h 161"/>
              <a:gd name="T26" fmla="*/ 0 w 89"/>
              <a:gd name="T27" fmla="*/ 0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9" h="161">
                <a:moveTo>
                  <a:pt x="0" y="0"/>
                </a:moveTo>
                <a:lnTo>
                  <a:pt x="0" y="0"/>
                </a:lnTo>
                <a:lnTo>
                  <a:pt x="88" y="0"/>
                </a:lnTo>
                <a:lnTo>
                  <a:pt x="88" y="17"/>
                </a:lnTo>
                <a:lnTo>
                  <a:pt x="20" y="17"/>
                </a:lnTo>
                <a:lnTo>
                  <a:pt x="20" y="70"/>
                </a:lnTo>
                <a:lnTo>
                  <a:pt x="82" y="70"/>
                </a:lnTo>
                <a:lnTo>
                  <a:pt x="82" y="87"/>
                </a:lnTo>
                <a:lnTo>
                  <a:pt x="20" y="87"/>
                </a:lnTo>
                <a:lnTo>
                  <a:pt x="20" y="144"/>
                </a:lnTo>
                <a:lnTo>
                  <a:pt x="89" y="144"/>
                </a:lnTo>
                <a:lnTo>
                  <a:pt x="89" y="161"/>
                </a:lnTo>
                <a:lnTo>
                  <a:pt x="0" y="161"/>
                </a:lnTo>
                <a:lnTo>
                  <a:pt x="0" y="0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6" name="Freeform 1926"/>
          <p:cNvSpPr>
            <a:spLocks noEditPoints="1"/>
          </p:cNvSpPr>
          <p:nvPr userDrawn="1"/>
        </p:nvSpPr>
        <p:spPr bwMode="auto">
          <a:xfrm>
            <a:off x="1593851" y="282575"/>
            <a:ext cx="71438" cy="117475"/>
          </a:xfrm>
          <a:custGeom>
            <a:avLst/>
            <a:gdLst>
              <a:gd name="T0" fmla="*/ 39 w 100"/>
              <a:gd name="T1" fmla="*/ 17 h 163"/>
              <a:gd name="T2" fmla="*/ 39 w 100"/>
              <a:gd name="T3" fmla="*/ 17 h 163"/>
              <a:gd name="T4" fmla="*/ 27 w 100"/>
              <a:gd name="T5" fmla="*/ 17 h 163"/>
              <a:gd name="T6" fmla="*/ 19 w 100"/>
              <a:gd name="T7" fmla="*/ 18 h 163"/>
              <a:gd name="T8" fmla="*/ 19 w 100"/>
              <a:gd name="T9" fmla="*/ 85 h 163"/>
              <a:gd name="T10" fmla="*/ 22 w 100"/>
              <a:gd name="T11" fmla="*/ 85 h 163"/>
              <a:gd name="T12" fmla="*/ 28 w 100"/>
              <a:gd name="T13" fmla="*/ 86 h 163"/>
              <a:gd name="T14" fmla="*/ 33 w 100"/>
              <a:gd name="T15" fmla="*/ 86 h 163"/>
              <a:gd name="T16" fmla="*/ 37 w 100"/>
              <a:gd name="T17" fmla="*/ 86 h 163"/>
              <a:gd name="T18" fmla="*/ 52 w 100"/>
              <a:gd name="T19" fmla="*/ 84 h 163"/>
              <a:gd name="T20" fmla="*/ 66 w 100"/>
              <a:gd name="T21" fmla="*/ 79 h 163"/>
              <a:gd name="T22" fmla="*/ 76 w 100"/>
              <a:gd name="T23" fmla="*/ 68 h 163"/>
              <a:gd name="T24" fmla="*/ 80 w 100"/>
              <a:gd name="T25" fmla="*/ 50 h 163"/>
              <a:gd name="T26" fmla="*/ 76 w 100"/>
              <a:gd name="T27" fmla="*/ 34 h 163"/>
              <a:gd name="T28" fmla="*/ 67 w 100"/>
              <a:gd name="T29" fmla="*/ 24 h 163"/>
              <a:gd name="T30" fmla="*/ 54 w 100"/>
              <a:gd name="T31" fmla="*/ 19 h 163"/>
              <a:gd name="T32" fmla="*/ 39 w 100"/>
              <a:gd name="T33" fmla="*/ 17 h 163"/>
              <a:gd name="T34" fmla="*/ 0 w 100"/>
              <a:gd name="T35" fmla="*/ 4 h 163"/>
              <a:gd name="T36" fmla="*/ 0 w 100"/>
              <a:gd name="T37" fmla="*/ 4 h 163"/>
              <a:gd name="T38" fmla="*/ 18 w 100"/>
              <a:gd name="T39" fmla="*/ 1 h 163"/>
              <a:gd name="T40" fmla="*/ 38 w 100"/>
              <a:gd name="T41" fmla="*/ 0 h 163"/>
              <a:gd name="T42" fmla="*/ 60 w 100"/>
              <a:gd name="T43" fmla="*/ 2 h 163"/>
              <a:gd name="T44" fmla="*/ 80 w 100"/>
              <a:gd name="T45" fmla="*/ 10 h 163"/>
              <a:gd name="T46" fmla="*/ 94 w 100"/>
              <a:gd name="T47" fmla="*/ 25 h 163"/>
              <a:gd name="T48" fmla="*/ 100 w 100"/>
              <a:gd name="T49" fmla="*/ 50 h 163"/>
              <a:gd name="T50" fmla="*/ 95 w 100"/>
              <a:gd name="T51" fmla="*/ 74 h 163"/>
              <a:gd name="T52" fmla="*/ 81 w 100"/>
              <a:gd name="T53" fmla="*/ 91 h 163"/>
              <a:gd name="T54" fmla="*/ 61 w 100"/>
              <a:gd name="T55" fmla="*/ 100 h 163"/>
              <a:gd name="T56" fmla="*/ 37 w 100"/>
              <a:gd name="T57" fmla="*/ 103 h 163"/>
              <a:gd name="T58" fmla="*/ 34 w 100"/>
              <a:gd name="T59" fmla="*/ 103 h 163"/>
              <a:gd name="T60" fmla="*/ 28 w 100"/>
              <a:gd name="T61" fmla="*/ 103 h 163"/>
              <a:gd name="T62" fmla="*/ 23 w 100"/>
              <a:gd name="T63" fmla="*/ 102 h 163"/>
              <a:gd name="T64" fmla="*/ 19 w 100"/>
              <a:gd name="T65" fmla="*/ 102 h 163"/>
              <a:gd name="T66" fmla="*/ 19 w 100"/>
              <a:gd name="T67" fmla="*/ 163 h 163"/>
              <a:gd name="T68" fmla="*/ 0 w 100"/>
              <a:gd name="T69" fmla="*/ 163 h 163"/>
              <a:gd name="T70" fmla="*/ 0 w 100"/>
              <a:gd name="T71" fmla="*/ 4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00" h="163">
                <a:moveTo>
                  <a:pt x="39" y="17"/>
                </a:moveTo>
                <a:lnTo>
                  <a:pt x="39" y="17"/>
                </a:lnTo>
                <a:cubicBezTo>
                  <a:pt x="35" y="17"/>
                  <a:pt x="31" y="17"/>
                  <a:pt x="27" y="17"/>
                </a:cubicBezTo>
                <a:cubicBezTo>
                  <a:pt x="24" y="17"/>
                  <a:pt x="21" y="18"/>
                  <a:pt x="19" y="18"/>
                </a:cubicBezTo>
                <a:lnTo>
                  <a:pt x="19" y="85"/>
                </a:lnTo>
                <a:cubicBezTo>
                  <a:pt x="19" y="85"/>
                  <a:pt x="21" y="85"/>
                  <a:pt x="22" y="85"/>
                </a:cubicBezTo>
                <a:cubicBezTo>
                  <a:pt x="24" y="85"/>
                  <a:pt x="26" y="86"/>
                  <a:pt x="28" y="86"/>
                </a:cubicBezTo>
                <a:cubicBezTo>
                  <a:pt x="29" y="86"/>
                  <a:pt x="31" y="86"/>
                  <a:pt x="33" y="86"/>
                </a:cubicBezTo>
                <a:lnTo>
                  <a:pt x="37" y="86"/>
                </a:lnTo>
                <a:cubicBezTo>
                  <a:pt x="42" y="86"/>
                  <a:pt x="47" y="85"/>
                  <a:pt x="52" y="84"/>
                </a:cubicBezTo>
                <a:cubicBezTo>
                  <a:pt x="57" y="83"/>
                  <a:pt x="62" y="81"/>
                  <a:pt x="66" y="79"/>
                </a:cubicBezTo>
                <a:cubicBezTo>
                  <a:pt x="70" y="76"/>
                  <a:pt x="73" y="73"/>
                  <a:pt x="76" y="68"/>
                </a:cubicBezTo>
                <a:cubicBezTo>
                  <a:pt x="78" y="63"/>
                  <a:pt x="80" y="57"/>
                  <a:pt x="80" y="50"/>
                </a:cubicBezTo>
                <a:cubicBezTo>
                  <a:pt x="80" y="43"/>
                  <a:pt x="78" y="38"/>
                  <a:pt x="76" y="34"/>
                </a:cubicBezTo>
                <a:cubicBezTo>
                  <a:pt x="74" y="30"/>
                  <a:pt x="71" y="26"/>
                  <a:pt x="67" y="24"/>
                </a:cubicBezTo>
                <a:cubicBezTo>
                  <a:pt x="63" y="21"/>
                  <a:pt x="58" y="20"/>
                  <a:pt x="54" y="19"/>
                </a:cubicBezTo>
                <a:cubicBezTo>
                  <a:pt x="49" y="17"/>
                  <a:pt x="44" y="17"/>
                  <a:pt x="39" y="17"/>
                </a:cubicBezTo>
                <a:close/>
                <a:moveTo>
                  <a:pt x="0" y="4"/>
                </a:moveTo>
                <a:lnTo>
                  <a:pt x="0" y="4"/>
                </a:lnTo>
                <a:cubicBezTo>
                  <a:pt x="5" y="2"/>
                  <a:pt x="12" y="2"/>
                  <a:pt x="18" y="1"/>
                </a:cubicBezTo>
                <a:cubicBezTo>
                  <a:pt x="25" y="1"/>
                  <a:pt x="32" y="0"/>
                  <a:pt x="38" y="0"/>
                </a:cubicBezTo>
                <a:cubicBezTo>
                  <a:pt x="45" y="0"/>
                  <a:pt x="53" y="1"/>
                  <a:pt x="60" y="2"/>
                </a:cubicBezTo>
                <a:cubicBezTo>
                  <a:pt x="67" y="4"/>
                  <a:pt x="74" y="6"/>
                  <a:pt x="80" y="10"/>
                </a:cubicBezTo>
                <a:cubicBezTo>
                  <a:pt x="86" y="14"/>
                  <a:pt x="91" y="19"/>
                  <a:pt x="94" y="25"/>
                </a:cubicBezTo>
                <a:cubicBezTo>
                  <a:pt x="98" y="32"/>
                  <a:pt x="100" y="40"/>
                  <a:pt x="100" y="50"/>
                </a:cubicBezTo>
                <a:cubicBezTo>
                  <a:pt x="100" y="60"/>
                  <a:pt x="98" y="68"/>
                  <a:pt x="95" y="74"/>
                </a:cubicBezTo>
                <a:cubicBezTo>
                  <a:pt x="91" y="81"/>
                  <a:pt x="86" y="87"/>
                  <a:pt x="81" y="91"/>
                </a:cubicBezTo>
                <a:cubicBezTo>
                  <a:pt x="75" y="95"/>
                  <a:pt x="68" y="98"/>
                  <a:pt x="61" y="100"/>
                </a:cubicBezTo>
                <a:cubicBezTo>
                  <a:pt x="53" y="102"/>
                  <a:pt x="45" y="103"/>
                  <a:pt x="37" y="103"/>
                </a:cubicBezTo>
                <a:lnTo>
                  <a:pt x="34" y="103"/>
                </a:lnTo>
                <a:cubicBezTo>
                  <a:pt x="32" y="103"/>
                  <a:pt x="30" y="103"/>
                  <a:pt x="28" y="103"/>
                </a:cubicBezTo>
                <a:cubicBezTo>
                  <a:pt x="26" y="103"/>
                  <a:pt x="24" y="102"/>
                  <a:pt x="23" y="102"/>
                </a:cubicBezTo>
                <a:cubicBezTo>
                  <a:pt x="21" y="102"/>
                  <a:pt x="19" y="102"/>
                  <a:pt x="19" y="102"/>
                </a:cubicBezTo>
                <a:lnTo>
                  <a:pt x="19" y="163"/>
                </a:lnTo>
                <a:lnTo>
                  <a:pt x="0" y="163"/>
                </a:lnTo>
                <a:lnTo>
                  <a:pt x="0" y="4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7" name="Freeform 1927"/>
          <p:cNvSpPr>
            <a:spLocks/>
          </p:cNvSpPr>
          <p:nvPr userDrawn="1"/>
        </p:nvSpPr>
        <p:spPr bwMode="auto">
          <a:xfrm>
            <a:off x="1677988" y="282575"/>
            <a:ext cx="77788" cy="120650"/>
          </a:xfrm>
          <a:custGeom>
            <a:avLst/>
            <a:gdLst>
              <a:gd name="T0" fmla="*/ 110 w 110"/>
              <a:gd name="T1" fmla="*/ 157 h 167"/>
              <a:gd name="T2" fmla="*/ 110 w 110"/>
              <a:gd name="T3" fmla="*/ 157 h 167"/>
              <a:gd name="T4" fmla="*/ 92 w 110"/>
              <a:gd name="T5" fmla="*/ 165 h 167"/>
              <a:gd name="T6" fmla="*/ 70 w 110"/>
              <a:gd name="T7" fmla="*/ 167 h 167"/>
              <a:gd name="T8" fmla="*/ 43 w 110"/>
              <a:gd name="T9" fmla="*/ 162 h 167"/>
              <a:gd name="T10" fmla="*/ 21 w 110"/>
              <a:gd name="T11" fmla="*/ 147 h 167"/>
              <a:gd name="T12" fmla="*/ 6 w 110"/>
              <a:gd name="T13" fmla="*/ 121 h 167"/>
              <a:gd name="T14" fmla="*/ 0 w 110"/>
              <a:gd name="T15" fmla="*/ 84 h 167"/>
              <a:gd name="T16" fmla="*/ 7 w 110"/>
              <a:gd name="T17" fmla="*/ 45 h 167"/>
              <a:gd name="T18" fmla="*/ 23 w 110"/>
              <a:gd name="T19" fmla="*/ 20 h 167"/>
              <a:gd name="T20" fmla="*/ 45 w 110"/>
              <a:gd name="T21" fmla="*/ 5 h 167"/>
              <a:gd name="T22" fmla="*/ 70 w 110"/>
              <a:gd name="T23" fmla="*/ 0 h 167"/>
              <a:gd name="T24" fmla="*/ 93 w 110"/>
              <a:gd name="T25" fmla="*/ 2 h 167"/>
              <a:gd name="T26" fmla="*/ 108 w 110"/>
              <a:gd name="T27" fmla="*/ 6 h 167"/>
              <a:gd name="T28" fmla="*/ 103 w 110"/>
              <a:gd name="T29" fmla="*/ 23 h 167"/>
              <a:gd name="T30" fmla="*/ 72 w 110"/>
              <a:gd name="T31" fmla="*/ 17 h 167"/>
              <a:gd name="T32" fmla="*/ 53 w 110"/>
              <a:gd name="T33" fmla="*/ 21 h 167"/>
              <a:gd name="T34" fmla="*/ 37 w 110"/>
              <a:gd name="T35" fmla="*/ 32 h 167"/>
              <a:gd name="T36" fmla="*/ 25 w 110"/>
              <a:gd name="T37" fmla="*/ 53 h 167"/>
              <a:gd name="T38" fmla="*/ 21 w 110"/>
              <a:gd name="T39" fmla="*/ 84 h 167"/>
              <a:gd name="T40" fmla="*/ 25 w 110"/>
              <a:gd name="T41" fmla="*/ 112 h 167"/>
              <a:gd name="T42" fmla="*/ 36 w 110"/>
              <a:gd name="T43" fmla="*/ 133 h 167"/>
              <a:gd name="T44" fmla="*/ 53 w 110"/>
              <a:gd name="T45" fmla="*/ 145 h 167"/>
              <a:gd name="T46" fmla="*/ 74 w 110"/>
              <a:gd name="T47" fmla="*/ 150 h 167"/>
              <a:gd name="T48" fmla="*/ 92 w 110"/>
              <a:gd name="T49" fmla="*/ 148 h 167"/>
              <a:gd name="T50" fmla="*/ 105 w 110"/>
              <a:gd name="T51" fmla="*/ 142 h 167"/>
              <a:gd name="T52" fmla="*/ 110 w 110"/>
              <a:gd name="T53" fmla="*/ 157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10" h="167">
                <a:moveTo>
                  <a:pt x="110" y="157"/>
                </a:moveTo>
                <a:lnTo>
                  <a:pt x="110" y="157"/>
                </a:lnTo>
                <a:cubicBezTo>
                  <a:pt x="105" y="161"/>
                  <a:pt x="100" y="163"/>
                  <a:pt x="92" y="165"/>
                </a:cubicBezTo>
                <a:cubicBezTo>
                  <a:pt x="85" y="166"/>
                  <a:pt x="78" y="167"/>
                  <a:pt x="70" y="167"/>
                </a:cubicBezTo>
                <a:cubicBezTo>
                  <a:pt x="60" y="167"/>
                  <a:pt x="51" y="165"/>
                  <a:pt x="43" y="162"/>
                </a:cubicBezTo>
                <a:cubicBezTo>
                  <a:pt x="35" y="158"/>
                  <a:pt x="27" y="153"/>
                  <a:pt x="21" y="147"/>
                </a:cubicBezTo>
                <a:cubicBezTo>
                  <a:pt x="15" y="140"/>
                  <a:pt x="10" y="131"/>
                  <a:pt x="6" y="121"/>
                </a:cubicBezTo>
                <a:cubicBezTo>
                  <a:pt x="2" y="110"/>
                  <a:pt x="0" y="98"/>
                  <a:pt x="0" y="84"/>
                </a:cubicBezTo>
                <a:cubicBezTo>
                  <a:pt x="0" y="69"/>
                  <a:pt x="2" y="56"/>
                  <a:pt x="7" y="45"/>
                </a:cubicBezTo>
                <a:cubicBezTo>
                  <a:pt x="11" y="35"/>
                  <a:pt x="16" y="26"/>
                  <a:pt x="23" y="20"/>
                </a:cubicBezTo>
                <a:cubicBezTo>
                  <a:pt x="29" y="13"/>
                  <a:pt x="37" y="8"/>
                  <a:pt x="45" y="5"/>
                </a:cubicBezTo>
                <a:cubicBezTo>
                  <a:pt x="53" y="2"/>
                  <a:pt x="62" y="0"/>
                  <a:pt x="70" y="0"/>
                </a:cubicBezTo>
                <a:cubicBezTo>
                  <a:pt x="79" y="0"/>
                  <a:pt x="87" y="1"/>
                  <a:pt x="93" y="2"/>
                </a:cubicBezTo>
                <a:cubicBezTo>
                  <a:pt x="99" y="3"/>
                  <a:pt x="104" y="4"/>
                  <a:pt x="108" y="6"/>
                </a:cubicBezTo>
                <a:lnTo>
                  <a:pt x="103" y="23"/>
                </a:lnTo>
                <a:cubicBezTo>
                  <a:pt x="96" y="19"/>
                  <a:pt x="85" y="17"/>
                  <a:pt x="72" y="17"/>
                </a:cubicBezTo>
                <a:cubicBezTo>
                  <a:pt x="65" y="17"/>
                  <a:pt x="59" y="19"/>
                  <a:pt x="53" y="21"/>
                </a:cubicBezTo>
                <a:cubicBezTo>
                  <a:pt x="47" y="23"/>
                  <a:pt x="41" y="27"/>
                  <a:pt x="37" y="32"/>
                </a:cubicBezTo>
                <a:cubicBezTo>
                  <a:pt x="32" y="37"/>
                  <a:pt x="28" y="44"/>
                  <a:pt x="25" y="53"/>
                </a:cubicBezTo>
                <a:cubicBezTo>
                  <a:pt x="22" y="61"/>
                  <a:pt x="21" y="71"/>
                  <a:pt x="21" y="84"/>
                </a:cubicBezTo>
                <a:cubicBezTo>
                  <a:pt x="21" y="95"/>
                  <a:pt x="22" y="104"/>
                  <a:pt x="25" y="112"/>
                </a:cubicBezTo>
                <a:cubicBezTo>
                  <a:pt x="28" y="121"/>
                  <a:pt x="31" y="128"/>
                  <a:pt x="36" y="133"/>
                </a:cubicBezTo>
                <a:cubicBezTo>
                  <a:pt x="41" y="139"/>
                  <a:pt x="47" y="143"/>
                  <a:pt x="53" y="145"/>
                </a:cubicBezTo>
                <a:cubicBezTo>
                  <a:pt x="60" y="148"/>
                  <a:pt x="67" y="150"/>
                  <a:pt x="74" y="150"/>
                </a:cubicBezTo>
                <a:cubicBezTo>
                  <a:pt x="81" y="150"/>
                  <a:pt x="87" y="149"/>
                  <a:pt x="92" y="148"/>
                </a:cubicBezTo>
                <a:cubicBezTo>
                  <a:pt x="97" y="146"/>
                  <a:pt x="102" y="144"/>
                  <a:pt x="105" y="142"/>
                </a:cubicBezTo>
                <a:lnTo>
                  <a:pt x="110" y="1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8" name="Freeform 1928"/>
          <p:cNvSpPr>
            <a:spLocks/>
          </p:cNvSpPr>
          <p:nvPr userDrawn="1"/>
        </p:nvSpPr>
        <p:spPr bwMode="auto">
          <a:xfrm>
            <a:off x="1763713" y="284163"/>
            <a:ext cx="84138" cy="115888"/>
          </a:xfrm>
          <a:custGeom>
            <a:avLst/>
            <a:gdLst>
              <a:gd name="T0" fmla="*/ 119 w 119"/>
              <a:gd name="T1" fmla="*/ 17 h 161"/>
              <a:gd name="T2" fmla="*/ 119 w 119"/>
              <a:gd name="T3" fmla="*/ 17 h 161"/>
              <a:gd name="T4" fmla="*/ 69 w 119"/>
              <a:gd name="T5" fmla="*/ 17 h 161"/>
              <a:gd name="T6" fmla="*/ 69 w 119"/>
              <a:gd name="T7" fmla="*/ 161 h 161"/>
              <a:gd name="T8" fmla="*/ 50 w 119"/>
              <a:gd name="T9" fmla="*/ 161 h 161"/>
              <a:gd name="T10" fmla="*/ 50 w 119"/>
              <a:gd name="T11" fmla="*/ 17 h 161"/>
              <a:gd name="T12" fmla="*/ 0 w 119"/>
              <a:gd name="T13" fmla="*/ 17 h 161"/>
              <a:gd name="T14" fmla="*/ 0 w 119"/>
              <a:gd name="T15" fmla="*/ 0 h 161"/>
              <a:gd name="T16" fmla="*/ 119 w 119"/>
              <a:gd name="T17" fmla="*/ 0 h 161"/>
              <a:gd name="T18" fmla="*/ 119 w 119"/>
              <a:gd name="T19" fmla="*/ 17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9" h="161">
                <a:moveTo>
                  <a:pt x="119" y="17"/>
                </a:moveTo>
                <a:lnTo>
                  <a:pt x="119" y="17"/>
                </a:lnTo>
                <a:lnTo>
                  <a:pt x="69" y="17"/>
                </a:lnTo>
                <a:lnTo>
                  <a:pt x="69" y="161"/>
                </a:lnTo>
                <a:lnTo>
                  <a:pt x="50" y="161"/>
                </a:lnTo>
                <a:lnTo>
                  <a:pt x="50" y="17"/>
                </a:lnTo>
                <a:lnTo>
                  <a:pt x="0" y="17"/>
                </a:lnTo>
                <a:lnTo>
                  <a:pt x="0" y="0"/>
                </a:lnTo>
                <a:lnTo>
                  <a:pt x="119" y="0"/>
                </a:lnTo>
                <a:lnTo>
                  <a:pt x="119" y="1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9" name="Freeform 1929"/>
          <p:cNvSpPr>
            <a:spLocks noEditPoints="1"/>
          </p:cNvSpPr>
          <p:nvPr userDrawn="1"/>
        </p:nvSpPr>
        <p:spPr bwMode="auto">
          <a:xfrm>
            <a:off x="1865313" y="282575"/>
            <a:ext cx="73025" cy="119063"/>
          </a:xfrm>
          <a:custGeom>
            <a:avLst/>
            <a:gdLst>
              <a:gd name="T0" fmla="*/ 44 w 102"/>
              <a:gd name="T1" fmla="*/ 148 h 165"/>
              <a:gd name="T2" fmla="*/ 44 w 102"/>
              <a:gd name="T3" fmla="*/ 148 h 165"/>
              <a:gd name="T4" fmla="*/ 58 w 102"/>
              <a:gd name="T5" fmla="*/ 146 h 165"/>
              <a:gd name="T6" fmla="*/ 70 w 102"/>
              <a:gd name="T7" fmla="*/ 141 h 165"/>
              <a:gd name="T8" fmla="*/ 78 w 102"/>
              <a:gd name="T9" fmla="*/ 132 h 165"/>
              <a:gd name="T10" fmla="*/ 82 w 102"/>
              <a:gd name="T11" fmla="*/ 119 h 165"/>
              <a:gd name="T12" fmla="*/ 78 w 102"/>
              <a:gd name="T13" fmla="*/ 103 h 165"/>
              <a:gd name="T14" fmla="*/ 68 w 102"/>
              <a:gd name="T15" fmla="*/ 94 h 165"/>
              <a:gd name="T16" fmla="*/ 54 w 102"/>
              <a:gd name="T17" fmla="*/ 90 h 165"/>
              <a:gd name="T18" fmla="*/ 39 w 102"/>
              <a:gd name="T19" fmla="*/ 89 h 165"/>
              <a:gd name="T20" fmla="*/ 19 w 102"/>
              <a:gd name="T21" fmla="*/ 89 h 165"/>
              <a:gd name="T22" fmla="*/ 19 w 102"/>
              <a:gd name="T23" fmla="*/ 147 h 165"/>
              <a:gd name="T24" fmla="*/ 24 w 102"/>
              <a:gd name="T25" fmla="*/ 147 h 165"/>
              <a:gd name="T26" fmla="*/ 30 w 102"/>
              <a:gd name="T27" fmla="*/ 148 h 165"/>
              <a:gd name="T28" fmla="*/ 37 w 102"/>
              <a:gd name="T29" fmla="*/ 148 h 165"/>
              <a:gd name="T30" fmla="*/ 44 w 102"/>
              <a:gd name="T31" fmla="*/ 148 h 165"/>
              <a:gd name="T32" fmla="*/ 31 w 102"/>
              <a:gd name="T33" fmla="*/ 73 h 165"/>
              <a:gd name="T34" fmla="*/ 31 w 102"/>
              <a:gd name="T35" fmla="*/ 73 h 165"/>
              <a:gd name="T36" fmla="*/ 40 w 102"/>
              <a:gd name="T37" fmla="*/ 73 h 165"/>
              <a:gd name="T38" fmla="*/ 50 w 102"/>
              <a:gd name="T39" fmla="*/ 72 h 165"/>
              <a:gd name="T40" fmla="*/ 60 w 102"/>
              <a:gd name="T41" fmla="*/ 67 h 165"/>
              <a:gd name="T42" fmla="*/ 69 w 102"/>
              <a:gd name="T43" fmla="*/ 61 h 165"/>
              <a:gd name="T44" fmla="*/ 75 w 102"/>
              <a:gd name="T45" fmla="*/ 53 h 165"/>
              <a:gd name="T46" fmla="*/ 77 w 102"/>
              <a:gd name="T47" fmla="*/ 43 h 165"/>
              <a:gd name="T48" fmla="*/ 74 w 102"/>
              <a:gd name="T49" fmla="*/ 30 h 165"/>
              <a:gd name="T50" fmla="*/ 66 w 102"/>
              <a:gd name="T51" fmla="*/ 22 h 165"/>
              <a:gd name="T52" fmla="*/ 55 w 102"/>
              <a:gd name="T53" fmla="*/ 18 h 165"/>
              <a:gd name="T54" fmla="*/ 42 w 102"/>
              <a:gd name="T55" fmla="*/ 17 h 165"/>
              <a:gd name="T56" fmla="*/ 29 w 102"/>
              <a:gd name="T57" fmla="*/ 17 h 165"/>
              <a:gd name="T58" fmla="*/ 19 w 102"/>
              <a:gd name="T59" fmla="*/ 18 h 165"/>
              <a:gd name="T60" fmla="*/ 19 w 102"/>
              <a:gd name="T61" fmla="*/ 73 h 165"/>
              <a:gd name="T62" fmla="*/ 31 w 102"/>
              <a:gd name="T63" fmla="*/ 73 h 165"/>
              <a:gd name="T64" fmla="*/ 97 w 102"/>
              <a:gd name="T65" fmla="*/ 39 h 165"/>
              <a:gd name="T66" fmla="*/ 97 w 102"/>
              <a:gd name="T67" fmla="*/ 39 h 165"/>
              <a:gd name="T68" fmla="*/ 95 w 102"/>
              <a:gd name="T69" fmla="*/ 51 h 165"/>
              <a:gd name="T70" fmla="*/ 90 w 102"/>
              <a:gd name="T71" fmla="*/ 62 h 165"/>
              <a:gd name="T72" fmla="*/ 80 w 102"/>
              <a:gd name="T73" fmla="*/ 71 h 165"/>
              <a:gd name="T74" fmla="*/ 67 w 102"/>
              <a:gd name="T75" fmla="*/ 77 h 165"/>
              <a:gd name="T76" fmla="*/ 67 w 102"/>
              <a:gd name="T77" fmla="*/ 78 h 165"/>
              <a:gd name="T78" fmla="*/ 80 w 102"/>
              <a:gd name="T79" fmla="*/ 82 h 165"/>
              <a:gd name="T80" fmla="*/ 91 w 102"/>
              <a:gd name="T81" fmla="*/ 89 h 165"/>
              <a:gd name="T82" fmla="*/ 99 w 102"/>
              <a:gd name="T83" fmla="*/ 101 h 165"/>
              <a:gd name="T84" fmla="*/ 102 w 102"/>
              <a:gd name="T85" fmla="*/ 117 h 165"/>
              <a:gd name="T86" fmla="*/ 97 w 102"/>
              <a:gd name="T87" fmla="*/ 139 h 165"/>
              <a:gd name="T88" fmla="*/ 83 w 102"/>
              <a:gd name="T89" fmla="*/ 153 h 165"/>
              <a:gd name="T90" fmla="*/ 64 w 102"/>
              <a:gd name="T91" fmla="*/ 162 h 165"/>
              <a:gd name="T92" fmla="*/ 42 w 102"/>
              <a:gd name="T93" fmla="*/ 165 h 165"/>
              <a:gd name="T94" fmla="*/ 33 w 102"/>
              <a:gd name="T95" fmla="*/ 165 h 165"/>
              <a:gd name="T96" fmla="*/ 22 w 102"/>
              <a:gd name="T97" fmla="*/ 164 h 165"/>
              <a:gd name="T98" fmla="*/ 10 w 102"/>
              <a:gd name="T99" fmla="*/ 163 h 165"/>
              <a:gd name="T100" fmla="*/ 0 w 102"/>
              <a:gd name="T101" fmla="*/ 162 h 165"/>
              <a:gd name="T102" fmla="*/ 0 w 102"/>
              <a:gd name="T103" fmla="*/ 4 h 165"/>
              <a:gd name="T104" fmla="*/ 20 w 102"/>
              <a:gd name="T105" fmla="*/ 1 h 165"/>
              <a:gd name="T106" fmla="*/ 44 w 102"/>
              <a:gd name="T107" fmla="*/ 0 h 165"/>
              <a:gd name="T108" fmla="*/ 63 w 102"/>
              <a:gd name="T109" fmla="*/ 2 h 165"/>
              <a:gd name="T110" fmla="*/ 79 w 102"/>
              <a:gd name="T111" fmla="*/ 8 h 165"/>
              <a:gd name="T112" fmla="*/ 92 w 102"/>
              <a:gd name="T113" fmla="*/ 19 h 165"/>
              <a:gd name="T114" fmla="*/ 97 w 102"/>
              <a:gd name="T115" fmla="*/ 39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2" h="165">
                <a:moveTo>
                  <a:pt x="44" y="148"/>
                </a:moveTo>
                <a:lnTo>
                  <a:pt x="44" y="148"/>
                </a:lnTo>
                <a:cubicBezTo>
                  <a:pt x="49" y="148"/>
                  <a:pt x="53" y="148"/>
                  <a:pt x="58" y="146"/>
                </a:cubicBezTo>
                <a:cubicBezTo>
                  <a:pt x="62" y="145"/>
                  <a:pt x="67" y="143"/>
                  <a:pt x="70" y="141"/>
                </a:cubicBezTo>
                <a:cubicBezTo>
                  <a:pt x="74" y="138"/>
                  <a:pt x="76" y="135"/>
                  <a:pt x="78" y="132"/>
                </a:cubicBezTo>
                <a:cubicBezTo>
                  <a:pt x="80" y="128"/>
                  <a:pt x="82" y="124"/>
                  <a:pt x="82" y="119"/>
                </a:cubicBezTo>
                <a:cubicBezTo>
                  <a:pt x="82" y="112"/>
                  <a:pt x="80" y="107"/>
                  <a:pt x="78" y="103"/>
                </a:cubicBezTo>
                <a:cubicBezTo>
                  <a:pt x="75" y="100"/>
                  <a:pt x="72" y="97"/>
                  <a:pt x="68" y="94"/>
                </a:cubicBezTo>
                <a:cubicBezTo>
                  <a:pt x="64" y="92"/>
                  <a:pt x="59" y="91"/>
                  <a:pt x="54" y="90"/>
                </a:cubicBezTo>
                <a:cubicBezTo>
                  <a:pt x="49" y="89"/>
                  <a:pt x="44" y="89"/>
                  <a:pt x="39" y="89"/>
                </a:cubicBezTo>
                <a:lnTo>
                  <a:pt x="19" y="89"/>
                </a:lnTo>
                <a:lnTo>
                  <a:pt x="19" y="147"/>
                </a:lnTo>
                <a:cubicBezTo>
                  <a:pt x="20" y="147"/>
                  <a:pt x="22" y="147"/>
                  <a:pt x="24" y="147"/>
                </a:cubicBezTo>
                <a:cubicBezTo>
                  <a:pt x="26" y="147"/>
                  <a:pt x="28" y="148"/>
                  <a:pt x="30" y="148"/>
                </a:cubicBezTo>
                <a:cubicBezTo>
                  <a:pt x="32" y="148"/>
                  <a:pt x="35" y="148"/>
                  <a:pt x="37" y="148"/>
                </a:cubicBezTo>
                <a:cubicBezTo>
                  <a:pt x="40" y="148"/>
                  <a:pt x="42" y="148"/>
                  <a:pt x="44" y="148"/>
                </a:cubicBezTo>
                <a:close/>
                <a:moveTo>
                  <a:pt x="31" y="73"/>
                </a:moveTo>
                <a:lnTo>
                  <a:pt x="31" y="73"/>
                </a:lnTo>
                <a:cubicBezTo>
                  <a:pt x="34" y="73"/>
                  <a:pt x="37" y="73"/>
                  <a:pt x="40" y="73"/>
                </a:cubicBezTo>
                <a:cubicBezTo>
                  <a:pt x="44" y="72"/>
                  <a:pt x="47" y="72"/>
                  <a:pt x="50" y="72"/>
                </a:cubicBezTo>
                <a:cubicBezTo>
                  <a:pt x="53" y="71"/>
                  <a:pt x="57" y="69"/>
                  <a:pt x="60" y="67"/>
                </a:cubicBezTo>
                <a:cubicBezTo>
                  <a:pt x="63" y="66"/>
                  <a:pt x="66" y="64"/>
                  <a:pt x="69" y="61"/>
                </a:cubicBezTo>
                <a:cubicBezTo>
                  <a:pt x="71" y="59"/>
                  <a:pt x="73" y="56"/>
                  <a:pt x="75" y="53"/>
                </a:cubicBezTo>
                <a:cubicBezTo>
                  <a:pt x="76" y="50"/>
                  <a:pt x="77" y="46"/>
                  <a:pt x="77" y="43"/>
                </a:cubicBezTo>
                <a:cubicBezTo>
                  <a:pt x="77" y="38"/>
                  <a:pt x="76" y="34"/>
                  <a:pt x="74" y="30"/>
                </a:cubicBezTo>
                <a:cubicBezTo>
                  <a:pt x="72" y="27"/>
                  <a:pt x="69" y="24"/>
                  <a:pt x="66" y="22"/>
                </a:cubicBezTo>
                <a:cubicBezTo>
                  <a:pt x="63" y="20"/>
                  <a:pt x="59" y="19"/>
                  <a:pt x="55" y="18"/>
                </a:cubicBezTo>
                <a:cubicBezTo>
                  <a:pt x="51" y="17"/>
                  <a:pt x="47" y="17"/>
                  <a:pt x="42" y="17"/>
                </a:cubicBezTo>
                <a:cubicBezTo>
                  <a:pt x="37" y="17"/>
                  <a:pt x="33" y="17"/>
                  <a:pt x="29" y="17"/>
                </a:cubicBezTo>
                <a:cubicBezTo>
                  <a:pt x="24" y="17"/>
                  <a:pt x="21" y="18"/>
                  <a:pt x="19" y="18"/>
                </a:cubicBezTo>
                <a:lnTo>
                  <a:pt x="19" y="73"/>
                </a:lnTo>
                <a:lnTo>
                  <a:pt x="31" y="73"/>
                </a:lnTo>
                <a:close/>
                <a:moveTo>
                  <a:pt x="97" y="39"/>
                </a:moveTo>
                <a:lnTo>
                  <a:pt x="97" y="39"/>
                </a:lnTo>
                <a:cubicBezTo>
                  <a:pt x="97" y="43"/>
                  <a:pt x="96" y="47"/>
                  <a:pt x="95" y="51"/>
                </a:cubicBezTo>
                <a:cubicBezTo>
                  <a:pt x="94" y="55"/>
                  <a:pt x="92" y="58"/>
                  <a:pt x="90" y="62"/>
                </a:cubicBezTo>
                <a:cubicBezTo>
                  <a:pt x="87" y="65"/>
                  <a:pt x="84" y="68"/>
                  <a:pt x="80" y="71"/>
                </a:cubicBezTo>
                <a:cubicBezTo>
                  <a:pt x="76" y="73"/>
                  <a:pt x="72" y="75"/>
                  <a:pt x="67" y="77"/>
                </a:cubicBezTo>
                <a:lnTo>
                  <a:pt x="67" y="78"/>
                </a:lnTo>
                <a:cubicBezTo>
                  <a:pt x="71" y="78"/>
                  <a:pt x="76" y="80"/>
                  <a:pt x="80" y="82"/>
                </a:cubicBezTo>
                <a:cubicBezTo>
                  <a:pt x="84" y="83"/>
                  <a:pt x="88" y="86"/>
                  <a:pt x="91" y="89"/>
                </a:cubicBezTo>
                <a:cubicBezTo>
                  <a:pt x="94" y="92"/>
                  <a:pt x="97" y="96"/>
                  <a:pt x="99" y="101"/>
                </a:cubicBezTo>
                <a:cubicBezTo>
                  <a:pt x="101" y="105"/>
                  <a:pt x="102" y="111"/>
                  <a:pt x="102" y="117"/>
                </a:cubicBezTo>
                <a:cubicBezTo>
                  <a:pt x="102" y="125"/>
                  <a:pt x="100" y="133"/>
                  <a:pt x="97" y="139"/>
                </a:cubicBezTo>
                <a:cubicBezTo>
                  <a:pt x="93" y="145"/>
                  <a:pt x="89" y="150"/>
                  <a:pt x="83" y="153"/>
                </a:cubicBezTo>
                <a:cubicBezTo>
                  <a:pt x="77" y="157"/>
                  <a:pt x="71" y="160"/>
                  <a:pt x="64" y="162"/>
                </a:cubicBezTo>
                <a:cubicBezTo>
                  <a:pt x="57" y="164"/>
                  <a:pt x="49" y="165"/>
                  <a:pt x="42" y="165"/>
                </a:cubicBezTo>
                <a:lnTo>
                  <a:pt x="33" y="165"/>
                </a:lnTo>
                <a:cubicBezTo>
                  <a:pt x="29" y="165"/>
                  <a:pt x="25" y="165"/>
                  <a:pt x="22" y="164"/>
                </a:cubicBezTo>
                <a:cubicBezTo>
                  <a:pt x="18" y="164"/>
                  <a:pt x="14" y="164"/>
                  <a:pt x="10" y="163"/>
                </a:cubicBezTo>
                <a:cubicBezTo>
                  <a:pt x="6" y="163"/>
                  <a:pt x="3" y="162"/>
                  <a:pt x="0" y="162"/>
                </a:cubicBezTo>
                <a:lnTo>
                  <a:pt x="0" y="4"/>
                </a:lnTo>
                <a:cubicBezTo>
                  <a:pt x="6" y="3"/>
                  <a:pt x="12" y="2"/>
                  <a:pt x="20" y="1"/>
                </a:cubicBezTo>
                <a:cubicBezTo>
                  <a:pt x="27" y="1"/>
                  <a:pt x="35" y="0"/>
                  <a:pt x="44" y="0"/>
                </a:cubicBezTo>
                <a:cubicBezTo>
                  <a:pt x="50" y="0"/>
                  <a:pt x="56" y="1"/>
                  <a:pt x="63" y="2"/>
                </a:cubicBezTo>
                <a:cubicBezTo>
                  <a:pt x="69" y="3"/>
                  <a:pt x="74" y="5"/>
                  <a:pt x="79" y="8"/>
                </a:cubicBezTo>
                <a:cubicBezTo>
                  <a:pt x="84" y="10"/>
                  <a:pt x="89" y="14"/>
                  <a:pt x="92" y="19"/>
                </a:cubicBezTo>
                <a:cubicBezTo>
                  <a:pt x="95" y="24"/>
                  <a:pt x="97" y="31"/>
                  <a:pt x="97" y="39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0" name="Freeform 1930"/>
          <p:cNvSpPr>
            <a:spLocks noEditPoints="1"/>
          </p:cNvSpPr>
          <p:nvPr userDrawn="1"/>
        </p:nvSpPr>
        <p:spPr bwMode="auto">
          <a:xfrm>
            <a:off x="1957388" y="282575"/>
            <a:ext cx="93663" cy="120650"/>
          </a:xfrm>
          <a:custGeom>
            <a:avLst/>
            <a:gdLst>
              <a:gd name="T0" fmla="*/ 20 w 131"/>
              <a:gd name="T1" fmla="*/ 84 h 167"/>
              <a:gd name="T2" fmla="*/ 20 w 131"/>
              <a:gd name="T3" fmla="*/ 84 h 167"/>
              <a:gd name="T4" fmla="*/ 22 w 131"/>
              <a:gd name="T5" fmla="*/ 109 h 167"/>
              <a:gd name="T6" fmla="*/ 31 w 131"/>
              <a:gd name="T7" fmla="*/ 130 h 167"/>
              <a:gd name="T8" fmla="*/ 45 w 131"/>
              <a:gd name="T9" fmla="*/ 144 h 167"/>
              <a:gd name="T10" fmla="*/ 65 w 131"/>
              <a:gd name="T11" fmla="*/ 150 h 167"/>
              <a:gd name="T12" fmla="*/ 98 w 131"/>
              <a:gd name="T13" fmla="*/ 133 h 167"/>
              <a:gd name="T14" fmla="*/ 111 w 131"/>
              <a:gd name="T15" fmla="*/ 84 h 167"/>
              <a:gd name="T16" fmla="*/ 108 w 131"/>
              <a:gd name="T17" fmla="*/ 58 h 167"/>
              <a:gd name="T18" fmla="*/ 100 w 131"/>
              <a:gd name="T19" fmla="*/ 37 h 167"/>
              <a:gd name="T20" fmla="*/ 85 w 131"/>
              <a:gd name="T21" fmla="*/ 23 h 167"/>
              <a:gd name="T22" fmla="*/ 65 w 131"/>
              <a:gd name="T23" fmla="*/ 17 h 167"/>
              <a:gd name="T24" fmla="*/ 32 w 131"/>
              <a:gd name="T25" fmla="*/ 34 h 167"/>
              <a:gd name="T26" fmla="*/ 20 w 131"/>
              <a:gd name="T27" fmla="*/ 84 h 167"/>
              <a:gd name="T28" fmla="*/ 0 w 131"/>
              <a:gd name="T29" fmla="*/ 84 h 167"/>
              <a:gd name="T30" fmla="*/ 0 w 131"/>
              <a:gd name="T31" fmla="*/ 84 h 167"/>
              <a:gd name="T32" fmla="*/ 17 w 131"/>
              <a:gd name="T33" fmla="*/ 22 h 167"/>
              <a:gd name="T34" fmla="*/ 65 w 131"/>
              <a:gd name="T35" fmla="*/ 0 h 167"/>
              <a:gd name="T36" fmla="*/ 94 w 131"/>
              <a:gd name="T37" fmla="*/ 6 h 167"/>
              <a:gd name="T38" fmla="*/ 115 w 131"/>
              <a:gd name="T39" fmla="*/ 23 h 167"/>
              <a:gd name="T40" fmla="*/ 127 w 131"/>
              <a:gd name="T41" fmla="*/ 49 h 167"/>
              <a:gd name="T42" fmla="*/ 131 w 131"/>
              <a:gd name="T43" fmla="*/ 84 h 167"/>
              <a:gd name="T44" fmla="*/ 114 w 131"/>
              <a:gd name="T45" fmla="*/ 145 h 167"/>
              <a:gd name="T46" fmla="*/ 65 w 131"/>
              <a:gd name="T47" fmla="*/ 167 h 167"/>
              <a:gd name="T48" fmla="*/ 36 w 131"/>
              <a:gd name="T49" fmla="*/ 161 h 167"/>
              <a:gd name="T50" fmla="*/ 16 w 131"/>
              <a:gd name="T51" fmla="*/ 144 h 167"/>
              <a:gd name="T52" fmla="*/ 3 w 131"/>
              <a:gd name="T53" fmla="*/ 118 h 167"/>
              <a:gd name="T54" fmla="*/ 0 w 131"/>
              <a:gd name="T55" fmla="*/ 84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31" h="167">
                <a:moveTo>
                  <a:pt x="20" y="84"/>
                </a:moveTo>
                <a:lnTo>
                  <a:pt x="20" y="84"/>
                </a:lnTo>
                <a:cubicBezTo>
                  <a:pt x="20" y="92"/>
                  <a:pt x="21" y="101"/>
                  <a:pt x="22" y="109"/>
                </a:cubicBezTo>
                <a:cubicBezTo>
                  <a:pt x="24" y="117"/>
                  <a:pt x="27" y="124"/>
                  <a:pt x="31" y="130"/>
                </a:cubicBezTo>
                <a:cubicBezTo>
                  <a:pt x="34" y="136"/>
                  <a:pt x="39" y="141"/>
                  <a:pt x="45" y="144"/>
                </a:cubicBezTo>
                <a:cubicBezTo>
                  <a:pt x="50" y="148"/>
                  <a:pt x="57" y="150"/>
                  <a:pt x="65" y="150"/>
                </a:cubicBezTo>
                <a:cubicBezTo>
                  <a:pt x="79" y="150"/>
                  <a:pt x="90" y="144"/>
                  <a:pt x="98" y="133"/>
                </a:cubicBezTo>
                <a:cubicBezTo>
                  <a:pt x="107" y="123"/>
                  <a:pt x="111" y="106"/>
                  <a:pt x="111" y="84"/>
                </a:cubicBezTo>
                <a:cubicBezTo>
                  <a:pt x="111" y="75"/>
                  <a:pt x="110" y="66"/>
                  <a:pt x="108" y="58"/>
                </a:cubicBezTo>
                <a:cubicBezTo>
                  <a:pt x="106" y="50"/>
                  <a:pt x="103" y="43"/>
                  <a:pt x="100" y="37"/>
                </a:cubicBezTo>
                <a:cubicBezTo>
                  <a:pt x="96" y="31"/>
                  <a:pt x="91" y="26"/>
                  <a:pt x="85" y="23"/>
                </a:cubicBezTo>
                <a:cubicBezTo>
                  <a:pt x="80" y="19"/>
                  <a:pt x="73" y="17"/>
                  <a:pt x="65" y="17"/>
                </a:cubicBezTo>
                <a:cubicBezTo>
                  <a:pt x="51" y="17"/>
                  <a:pt x="40" y="23"/>
                  <a:pt x="32" y="34"/>
                </a:cubicBezTo>
                <a:cubicBezTo>
                  <a:pt x="24" y="44"/>
                  <a:pt x="20" y="61"/>
                  <a:pt x="20" y="84"/>
                </a:cubicBezTo>
                <a:close/>
                <a:moveTo>
                  <a:pt x="0" y="84"/>
                </a:moveTo>
                <a:lnTo>
                  <a:pt x="0" y="84"/>
                </a:lnTo>
                <a:cubicBezTo>
                  <a:pt x="0" y="57"/>
                  <a:pt x="5" y="36"/>
                  <a:pt x="17" y="22"/>
                </a:cubicBezTo>
                <a:cubicBezTo>
                  <a:pt x="28" y="8"/>
                  <a:pt x="44" y="0"/>
                  <a:pt x="65" y="0"/>
                </a:cubicBezTo>
                <a:cubicBezTo>
                  <a:pt x="76" y="0"/>
                  <a:pt x="86" y="2"/>
                  <a:pt x="94" y="6"/>
                </a:cubicBezTo>
                <a:cubicBezTo>
                  <a:pt x="103" y="10"/>
                  <a:pt x="109" y="16"/>
                  <a:pt x="115" y="23"/>
                </a:cubicBezTo>
                <a:cubicBezTo>
                  <a:pt x="120" y="31"/>
                  <a:pt x="124" y="39"/>
                  <a:pt x="127" y="49"/>
                </a:cubicBezTo>
                <a:cubicBezTo>
                  <a:pt x="130" y="60"/>
                  <a:pt x="131" y="71"/>
                  <a:pt x="131" y="84"/>
                </a:cubicBezTo>
                <a:cubicBezTo>
                  <a:pt x="131" y="110"/>
                  <a:pt x="125" y="131"/>
                  <a:pt x="114" y="145"/>
                </a:cubicBezTo>
                <a:cubicBezTo>
                  <a:pt x="102" y="159"/>
                  <a:pt x="86" y="167"/>
                  <a:pt x="65" y="167"/>
                </a:cubicBezTo>
                <a:cubicBezTo>
                  <a:pt x="54" y="167"/>
                  <a:pt x="44" y="165"/>
                  <a:pt x="36" y="161"/>
                </a:cubicBezTo>
                <a:cubicBezTo>
                  <a:pt x="28" y="157"/>
                  <a:pt x="21" y="151"/>
                  <a:pt x="16" y="144"/>
                </a:cubicBezTo>
                <a:cubicBezTo>
                  <a:pt x="10" y="137"/>
                  <a:pt x="6" y="128"/>
                  <a:pt x="3" y="118"/>
                </a:cubicBezTo>
                <a:cubicBezTo>
                  <a:pt x="1" y="107"/>
                  <a:pt x="0" y="96"/>
                  <a:pt x="0" y="84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1" name="Freeform 1931"/>
          <p:cNvSpPr>
            <a:spLocks noEditPoints="1"/>
          </p:cNvSpPr>
          <p:nvPr userDrawn="1"/>
        </p:nvSpPr>
        <p:spPr bwMode="auto">
          <a:xfrm>
            <a:off x="850901" y="434975"/>
            <a:ext cx="114300" cy="122238"/>
          </a:xfrm>
          <a:custGeom>
            <a:avLst/>
            <a:gdLst>
              <a:gd name="T0" fmla="*/ 106 w 160"/>
              <a:gd name="T1" fmla="*/ 35 h 170"/>
              <a:gd name="T2" fmla="*/ 89 w 160"/>
              <a:gd name="T3" fmla="*/ 37 h 170"/>
              <a:gd name="T4" fmla="*/ 95 w 160"/>
              <a:gd name="T5" fmla="*/ 132 h 170"/>
              <a:gd name="T6" fmla="*/ 117 w 160"/>
              <a:gd name="T7" fmla="*/ 129 h 170"/>
              <a:gd name="T8" fmla="*/ 137 w 160"/>
              <a:gd name="T9" fmla="*/ 105 h 170"/>
              <a:gd name="T10" fmla="*/ 138 w 160"/>
              <a:gd name="T11" fmla="*/ 63 h 170"/>
              <a:gd name="T12" fmla="*/ 120 w 160"/>
              <a:gd name="T13" fmla="*/ 38 h 170"/>
              <a:gd name="T14" fmla="*/ 55 w 160"/>
              <a:gd name="T15" fmla="*/ 132 h 170"/>
              <a:gd name="T16" fmla="*/ 58 w 160"/>
              <a:gd name="T17" fmla="*/ 132 h 170"/>
              <a:gd name="T18" fmla="*/ 67 w 160"/>
              <a:gd name="T19" fmla="*/ 132 h 170"/>
              <a:gd name="T20" fmla="*/ 70 w 160"/>
              <a:gd name="T21" fmla="*/ 36 h 170"/>
              <a:gd name="T22" fmla="*/ 56 w 160"/>
              <a:gd name="T23" fmla="*/ 35 h 170"/>
              <a:gd name="T24" fmla="*/ 30 w 160"/>
              <a:gd name="T25" fmla="*/ 47 h 170"/>
              <a:gd name="T26" fmla="*/ 19 w 160"/>
              <a:gd name="T27" fmla="*/ 85 h 170"/>
              <a:gd name="T28" fmla="*/ 29 w 160"/>
              <a:gd name="T29" fmla="*/ 120 h 170"/>
              <a:gd name="T30" fmla="*/ 55 w 160"/>
              <a:gd name="T31" fmla="*/ 132 h 170"/>
              <a:gd name="T32" fmla="*/ 70 w 160"/>
              <a:gd name="T33" fmla="*/ 147 h 170"/>
              <a:gd name="T34" fmla="*/ 51 w 160"/>
              <a:gd name="T35" fmla="*/ 148 h 170"/>
              <a:gd name="T36" fmla="*/ 15 w 160"/>
              <a:gd name="T37" fmla="*/ 133 h 170"/>
              <a:gd name="T38" fmla="*/ 0 w 160"/>
              <a:gd name="T39" fmla="*/ 85 h 170"/>
              <a:gd name="T40" fmla="*/ 15 w 160"/>
              <a:gd name="T41" fmla="*/ 36 h 170"/>
              <a:gd name="T42" fmla="*/ 56 w 160"/>
              <a:gd name="T43" fmla="*/ 19 h 170"/>
              <a:gd name="T44" fmla="*/ 70 w 160"/>
              <a:gd name="T45" fmla="*/ 20 h 170"/>
              <a:gd name="T46" fmla="*/ 89 w 160"/>
              <a:gd name="T47" fmla="*/ 0 h 170"/>
              <a:gd name="T48" fmla="*/ 99 w 160"/>
              <a:gd name="T49" fmla="*/ 19 h 170"/>
              <a:gd name="T50" fmla="*/ 129 w 160"/>
              <a:gd name="T51" fmla="*/ 23 h 170"/>
              <a:gd name="T52" fmla="*/ 156 w 160"/>
              <a:gd name="T53" fmla="*/ 55 h 170"/>
              <a:gd name="T54" fmla="*/ 156 w 160"/>
              <a:gd name="T55" fmla="*/ 111 h 170"/>
              <a:gd name="T56" fmla="*/ 126 w 160"/>
              <a:gd name="T57" fmla="*/ 144 h 170"/>
              <a:gd name="T58" fmla="*/ 97 w 160"/>
              <a:gd name="T59" fmla="*/ 148 h 170"/>
              <a:gd name="T60" fmla="*/ 89 w 160"/>
              <a:gd name="T61" fmla="*/ 170 h 170"/>
              <a:gd name="T62" fmla="*/ 70 w 160"/>
              <a:gd name="T63" fmla="*/ 147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60" h="170">
                <a:moveTo>
                  <a:pt x="106" y="35"/>
                </a:moveTo>
                <a:lnTo>
                  <a:pt x="106" y="35"/>
                </a:lnTo>
                <a:cubicBezTo>
                  <a:pt x="103" y="35"/>
                  <a:pt x="101" y="35"/>
                  <a:pt x="97" y="35"/>
                </a:cubicBezTo>
                <a:cubicBezTo>
                  <a:pt x="94" y="35"/>
                  <a:pt x="91" y="36"/>
                  <a:pt x="89" y="37"/>
                </a:cubicBezTo>
                <a:lnTo>
                  <a:pt x="89" y="132"/>
                </a:lnTo>
                <a:cubicBezTo>
                  <a:pt x="91" y="132"/>
                  <a:pt x="93" y="132"/>
                  <a:pt x="95" y="132"/>
                </a:cubicBezTo>
                <a:cubicBezTo>
                  <a:pt x="98" y="132"/>
                  <a:pt x="100" y="132"/>
                  <a:pt x="103" y="132"/>
                </a:cubicBezTo>
                <a:cubicBezTo>
                  <a:pt x="108" y="132"/>
                  <a:pt x="113" y="131"/>
                  <a:pt x="117" y="129"/>
                </a:cubicBezTo>
                <a:cubicBezTo>
                  <a:pt x="122" y="127"/>
                  <a:pt x="126" y="124"/>
                  <a:pt x="129" y="120"/>
                </a:cubicBezTo>
                <a:cubicBezTo>
                  <a:pt x="133" y="116"/>
                  <a:pt x="135" y="111"/>
                  <a:pt x="137" y="105"/>
                </a:cubicBezTo>
                <a:cubicBezTo>
                  <a:pt x="139" y="98"/>
                  <a:pt x="140" y="91"/>
                  <a:pt x="140" y="83"/>
                </a:cubicBezTo>
                <a:cubicBezTo>
                  <a:pt x="140" y="76"/>
                  <a:pt x="139" y="69"/>
                  <a:pt x="138" y="63"/>
                </a:cubicBezTo>
                <a:cubicBezTo>
                  <a:pt x="136" y="57"/>
                  <a:pt x="134" y="52"/>
                  <a:pt x="131" y="48"/>
                </a:cubicBezTo>
                <a:cubicBezTo>
                  <a:pt x="128" y="44"/>
                  <a:pt x="124" y="40"/>
                  <a:pt x="120" y="38"/>
                </a:cubicBezTo>
                <a:cubicBezTo>
                  <a:pt x="116" y="36"/>
                  <a:pt x="111" y="35"/>
                  <a:pt x="106" y="35"/>
                </a:cubicBezTo>
                <a:close/>
                <a:moveTo>
                  <a:pt x="55" y="132"/>
                </a:moveTo>
                <a:lnTo>
                  <a:pt x="55" y="132"/>
                </a:lnTo>
                <a:lnTo>
                  <a:pt x="58" y="132"/>
                </a:lnTo>
                <a:cubicBezTo>
                  <a:pt x="59" y="132"/>
                  <a:pt x="61" y="132"/>
                  <a:pt x="62" y="132"/>
                </a:cubicBezTo>
                <a:cubicBezTo>
                  <a:pt x="64" y="132"/>
                  <a:pt x="65" y="132"/>
                  <a:pt x="67" y="132"/>
                </a:cubicBezTo>
                <a:cubicBezTo>
                  <a:pt x="68" y="132"/>
                  <a:pt x="69" y="131"/>
                  <a:pt x="70" y="131"/>
                </a:cubicBezTo>
                <a:lnTo>
                  <a:pt x="70" y="36"/>
                </a:lnTo>
                <a:cubicBezTo>
                  <a:pt x="69" y="36"/>
                  <a:pt x="66" y="35"/>
                  <a:pt x="64" y="35"/>
                </a:cubicBezTo>
                <a:cubicBezTo>
                  <a:pt x="61" y="35"/>
                  <a:pt x="59" y="35"/>
                  <a:pt x="56" y="35"/>
                </a:cubicBezTo>
                <a:cubicBezTo>
                  <a:pt x="51" y="35"/>
                  <a:pt x="46" y="36"/>
                  <a:pt x="42" y="38"/>
                </a:cubicBezTo>
                <a:cubicBezTo>
                  <a:pt x="37" y="40"/>
                  <a:pt x="33" y="43"/>
                  <a:pt x="30" y="47"/>
                </a:cubicBezTo>
                <a:cubicBezTo>
                  <a:pt x="27" y="52"/>
                  <a:pt x="24" y="57"/>
                  <a:pt x="22" y="63"/>
                </a:cubicBezTo>
                <a:cubicBezTo>
                  <a:pt x="20" y="69"/>
                  <a:pt x="19" y="77"/>
                  <a:pt x="19" y="85"/>
                </a:cubicBezTo>
                <a:cubicBezTo>
                  <a:pt x="19" y="92"/>
                  <a:pt x="20" y="99"/>
                  <a:pt x="22" y="105"/>
                </a:cubicBezTo>
                <a:cubicBezTo>
                  <a:pt x="24" y="111"/>
                  <a:pt x="26" y="116"/>
                  <a:pt x="29" y="120"/>
                </a:cubicBezTo>
                <a:cubicBezTo>
                  <a:pt x="32" y="124"/>
                  <a:pt x="36" y="127"/>
                  <a:pt x="40" y="129"/>
                </a:cubicBezTo>
                <a:cubicBezTo>
                  <a:pt x="45" y="131"/>
                  <a:pt x="50" y="132"/>
                  <a:pt x="55" y="132"/>
                </a:cubicBezTo>
                <a:close/>
                <a:moveTo>
                  <a:pt x="70" y="147"/>
                </a:moveTo>
                <a:lnTo>
                  <a:pt x="70" y="147"/>
                </a:lnTo>
                <a:cubicBezTo>
                  <a:pt x="68" y="148"/>
                  <a:pt x="65" y="148"/>
                  <a:pt x="61" y="148"/>
                </a:cubicBezTo>
                <a:cubicBezTo>
                  <a:pt x="58" y="148"/>
                  <a:pt x="54" y="148"/>
                  <a:pt x="51" y="148"/>
                </a:cubicBezTo>
                <a:cubicBezTo>
                  <a:pt x="44" y="148"/>
                  <a:pt x="37" y="147"/>
                  <a:pt x="31" y="145"/>
                </a:cubicBezTo>
                <a:cubicBezTo>
                  <a:pt x="25" y="142"/>
                  <a:pt x="19" y="139"/>
                  <a:pt x="15" y="133"/>
                </a:cubicBezTo>
                <a:cubicBezTo>
                  <a:pt x="10" y="128"/>
                  <a:pt x="6" y="122"/>
                  <a:pt x="4" y="114"/>
                </a:cubicBezTo>
                <a:cubicBezTo>
                  <a:pt x="1" y="105"/>
                  <a:pt x="0" y="96"/>
                  <a:pt x="0" y="85"/>
                </a:cubicBezTo>
                <a:cubicBezTo>
                  <a:pt x="0" y="75"/>
                  <a:pt x="1" y="65"/>
                  <a:pt x="4" y="57"/>
                </a:cubicBezTo>
                <a:cubicBezTo>
                  <a:pt x="6" y="49"/>
                  <a:pt x="10" y="42"/>
                  <a:pt x="15" y="36"/>
                </a:cubicBezTo>
                <a:cubicBezTo>
                  <a:pt x="20" y="31"/>
                  <a:pt x="26" y="26"/>
                  <a:pt x="33" y="23"/>
                </a:cubicBezTo>
                <a:cubicBezTo>
                  <a:pt x="40" y="20"/>
                  <a:pt x="47" y="19"/>
                  <a:pt x="56" y="19"/>
                </a:cubicBezTo>
                <a:cubicBezTo>
                  <a:pt x="58" y="19"/>
                  <a:pt x="60" y="19"/>
                  <a:pt x="63" y="19"/>
                </a:cubicBezTo>
                <a:cubicBezTo>
                  <a:pt x="66" y="19"/>
                  <a:pt x="69" y="19"/>
                  <a:pt x="70" y="20"/>
                </a:cubicBezTo>
                <a:lnTo>
                  <a:pt x="70" y="0"/>
                </a:lnTo>
                <a:lnTo>
                  <a:pt x="89" y="0"/>
                </a:lnTo>
                <a:lnTo>
                  <a:pt x="89" y="20"/>
                </a:lnTo>
                <a:cubicBezTo>
                  <a:pt x="92" y="20"/>
                  <a:pt x="95" y="19"/>
                  <a:pt x="99" y="19"/>
                </a:cubicBezTo>
                <a:cubicBezTo>
                  <a:pt x="103" y="19"/>
                  <a:pt x="106" y="19"/>
                  <a:pt x="108" y="19"/>
                </a:cubicBezTo>
                <a:cubicBezTo>
                  <a:pt x="116" y="19"/>
                  <a:pt x="123" y="20"/>
                  <a:pt x="129" y="23"/>
                </a:cubicBezTo>
                <a:cubicBezTo>
                  <a:pt x="135" y="26"/>
                  <a:pt x="141" y="30"/>
                  <a:pt x="145" y="35"/>
                </a:cubicBezTo>
                <a:cubicBezTo>
                  <a:pt x="150" y="40"/>
                  <a:pt x="153" y="47"/>
                  <a:pt x="156" y="55"/>
                </a:cubicBezTo>
                <a:cubicBezTo>
                  <a:pt x="159" y="63"/>
                  <a:pt x="160" y="72"/>
                  <a:pt x="160" y="83"/>
                </a:cubicBezTo>
                <a:cubicBezTo>
                  <a:pt x="160" y="94"/>
                  <a:pt x="158" y="103"/>
                  <a:pt x="156" y="111"/>
                </a:cubicBezTo>
                <a:cubicBezTo>
                  <a:pt x="153" y="120"/>
                  <a:pt x="149" y="126"/>
                  <a:pt x="143" y="132"/>
                </a:cubicBezTo>
                <a:cubicBezTo>
                  <a:pt x="138" y="137"/>
                  <a:pt x="133" y="142"/>
                  <a:pt x="126" y="144"/>
                </a:cubicBezTo>
                <a:cubicBezTo>
                  <a:pt x="119" y="147"/>
                  <a:pt x="112" y="148"/>
                  <a:pt x="104" y="148"/>
                </a:cubicBezTo>
                <a:cubicBezTo>
                  <a:pt x="103" y="148"/>
                  <a:pt x="100" y="148"/>
                  <a:pt x="97" y="148"/>
                </a:cubicBezTo>
                <a:cubicBezTo>
                  <a:pt x="93" y="148"/>
                  <a:pt x="91" y="147"/>
                  <a:pt x="89" y="147"/>
                </a:cubicBezTo>
                <a:lnTo>
                  <a:pt x="89" y="170"/>
                </a:lnTo>
                <a:lnTo>
                  <a:pt x="70" y="170"/>
                </a:lnTo>
                <a:lnTo>
                  <a:pt x="70" y="14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2" name="Freeform 1932"/>
          <p:cNvSpPr>
            <a:spLocks/>
          </p:cNvSpPr>
          <p:nvPr userDrawn="1"/>
        </p:nvSpPr>
        <p:spPr bwMode="auto">
          <a:xfrm>
            <a:off x="985838" y="438150"/>
            <a:ext cx="82550" cy="115888"/>
          </a:xfrm>
          <a:custGeom>
            <a:avLst/>
            <a:gdLst>
              <a:gd name="T0" fmla="*/ 98 w 117"/>
              <a:gd name="T1" fmla="*/ 51 h 160"/>
              <a:gd name="T2" fmla="*/ 98 w 117"/>
              <a:gd name="T3" fmla="*/ 51 h 160"/>
              <a:gd name="T4" fmla="*/ 99 w 117"/>
              <a:gd name="T5" fmla="*/ 33 h 160"/>
              <a:gd name="T6" fmla="*/ 98 w 117"/>
              <a:gd name="T7" fmla="*/ 33 h 160"/>
              <a:gd name="T8" fmla="*/ 89 w 117"/>
              <a:gd name="T9" fmla="*/ 52 h 160"/>
              <a:gd name="T10" fmla="*/ 11 w 117"/>
              <a:gd name="T11" fmla="*/ 160 h 160"/>
              <a:gd name="T12" fmla="*/ 0 w 117"/>
              <a:gd name="T13" fmla="*/ 160 h 160"/>
              <a:gd name="T14" fmla="*/ 0 w 117"/>
              <a:gd name="T15" fmla="*/ 0 h 160"/>
              <a:gd name="T16" fmla="*/ 19 w 117"/>
              <a:gd name="T17" fmla="*/ 0 h 160"/>
              <a:gd name="T18" fmla="*/ 19 w 117"/>
              <a:gd name="T19" fmla="*/ 110 h 160"/>
              <a:gd name="T20" fmla="*/ 17 w 117"/>
              <a:gd name="T21" fmla="*/ 128 h 160"/>
              <a:gd name="T22" fmla="*/ 18 w 117"/>
              <a:gd name="T23" fmla="*/ 128 h 160"/>
              <a:gd name="T24" fmla="*/ 28 w 117"/>
              <a:gd name="T25" fmla="*/ 109 h 160"/>
              <a:gd name="T26" fmla="*/ 106 w 117"/>
              <a:gd name="T27" fmla="*/ 0 h 160"/>
              <a:gd name="T28" fmla="*/ 117 w 117"/>
              <a:gd name="T29" fmla="*/ 0 h 160"/>
              <a:gd name="T30" fmla="*/ 117 w 117"/>
              <a:gd name="T31" fmla="*/ 160 h 160"/>
              <a:gd name="T32" fmla="*/ 98 w 117"/>
              <a:gd name="T33" fmla="*/ 160 h 160"/>
              <a:gd name="T34" fmla="*/ 98 w 117"/>
              <a:gd name="T35" fmla="*/ 51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7" h="160">
                <a:moveTo>
                  <a:pt x="98" y="51"/>
                </a:moveTo>
                <a:lnTo>
                  <a:pt x="98" y="51"/>
                </a:lnTo>
                <a:lnTo>
                  <a:pt x="99" y="33"/>
                </a:lnTo>
                <a:lnTo>
                  <a:pt x="98" y="33"/>
                </a:lnTo>
                <a:lnTo>
                  <a:pt x="89" y="52"/>
                </a:lnTo>
                <a:lnTo>
                  <a:pt x="11" y="160"/>
                </a:lnTo>
                <a:lnTo>
                  <a:pt x="0" y="160"/>
                </a:lnTo>
                <a:lnTo>
                  <a:pt x="0" y="0"/>
                </a:lnTo>
                <a:lnTo>
                  <a:pt x="19" y="0"/>
                </a:lnTo>
                <a:lnTo>
                  <a:pt x="19" y="110"/>
                </a:lnTo>
                <a:lnTo>
                  <a:pt x="17" y="128"/>
                </a:lnTo>
                <a:lnTo>
                  <a:pt x="18" y="128"/>
                </a:lnTo>
                <a:lnTo>
                  <a:pt x="28" y="109"/>
                </a:lnTo>
                <a:lnTo>
                  <a:pt x="106" y="0"/>
                </a:lnTo>
                <a:lnTo>
                  <a:pt x="117" y="0"/>
                </a:lnTo>
                <a:lnTo>
                  <a:pt x="117" y="160"/>
                </a:lnTo>
                <a:lnTo>
                  <a:pt x="98" y="160"/>
                </a:lnTo>
                <a:lnTo>
                  <a:pt x="98" y="51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3" name="Freeform 1933"/>
          <p:cNvSpPr>
            <a:spLocks/>
          </p:cNvSpPr>
          <p:nvPr userDrawn="1"/>
        </p:nvSpPr>
        <p:spPr bwMode="auto">
          <a:xfrm>
            <a:off x="1096963" y="438150"/>
            <a:ext cx="82550" cy="115888"/>
          </a:xfrm>
          <a:custGeom>
            <a:avLst/>
            <a:gdLst>
              <a:gd name="T0" fmla="*/ 96 w 115"/>
              <a:gd name="T1" fmla="*/ 87 h 160"/>
              <a:gd name="T2" fmla="*/ 96 w 115"/>
              <a:gd name="T3" fmla="*/ 87 h 160"/>
              <a:gd name="T4" fmla="*/ 19 w 115"/>
              <a:gd name="T5" fmla="*/ 87 h 160"/>
              <a:gd name="T6" fmla="*/ 19 w 115"/>
              <a:gd name="T7" fmla="*/ 160 h 160"/>
              <a:gd name="T8" fmla="*/ 0 w 115"/>
              <a:gd name="T9" fmla="*/ 160 h 160"/>
              <a:gd name="T10" fmla="*/ 0 w 115"/>
              <a:gd name="T11" fmla="*/ 0 h 160"/>
              <a:gd name="T12" fmla="*/ 19 w 115"/>
              <a:gd name="T13" fmla="*/ 0 h 160"/>
              <a:gd name="T14" fmla="*/ 19 w 115"/>
              <a:gd name="T15" fmla="*/ 70 h 160"/>
              <a:gd name="T16" fmla="*/ 96 w 115"/>
              <a:gd name="T17" fmla="*/ 70 h 160"/>
              <a:gd name="T18" fmla="*/ 96 w 115"/>
              <a:gd name="T19" fmla="*/ 0 h 160"/>
              <a:gd name="T20" fmla="*/ 115 w 115"/>
              <a:gd name="T21" fmla="*/ 0 h 160"/>
              <a:gd name="T22" fmla="*/ 115 w 115"/>
              <a:gd name="T23" fmla="*/ 160 h 160"/>
              <a:gd name="T24" fmla="*/ 96 w 115"/>
              <a:gd name="T25" fmla="*/ 160 h 160"/>
              <a:gd name="T26" fmla="*/ 96 w 115"/>
              <a:gd name="T27" fmla="*/ 87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5" h="160">
                <a:moveTo>
                  <a:pt x="96" y="87"/>
                </a:moveTo>
                <a:lnTo>
                  <a:pt x="96" y="87"/>
                </a:lnTo>
                <a:lnTo>
                  <a:pt x="19" y="87"/>
                </a:lnTo>
                <a:lnTo>
                  <a:pt x="19" y="160"/>
                </a:lnTo>
                <a:lnTo>
                  <a:pt x="0" y="160"/>
                </a:lnTo>
                <a:lnTo>
                  <a:pt x="0" y="0"/>
                </a:lnTo>
                <a:lnTo>
                  <a:pt x="19" y="0"/>
                </a:lnTo>
                <a:lnTo>
                  <a:pt x="19" y="70"/>
                </a:lnTo>
                <a:lnTo>
                  <a:pt x="96" y="70"/>
                </a:lnTo>
                <a:lnTo>
                  <a:pt x="96" y="0"/>
                </a:lnTo>
                <a:lnTo>
                  <a:pt x="115" y="0"/>
                </a:lnTo>
                <a:lnTo>
                  <a:pt x="115" y="160"/>
                </a:lnTo>
                <a:lnTo>
                  <a:pt x="96" y="160"/>
                </a:lnTo>
                <a:lnTo>
                  <a:pt x="96" y="8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4" name="Freeform 1934"/>
          <p:cNvSpPr>
            <a:spLocks noEditPoints="1"/>
          </p:cNvSpPr>
          <p:nvPr userDrawn="1"/>
        </p:nvSpPr>
        <p:spPr bwMode="auto">
          <a:xfrm>
            <a:off x="1195388" y="436563"/>
            <a:ext cx="92075" cy="117475"/>
          </a:xfrm>
          <a:custGeom>
            <a:avLst/>
            <a:gdLst>
              <a:gd name="T0" fmla="*/ 41 w 130"/>
              <a:gd name="T1" fmla="*/ 102 h 163"/>
              <a:gd name="T2" fmla="*/ 41 w 130"/>
              <a:gd name="T3" fmla="*/ 102 h 163"/>
              <a:gd name="T4" fmla="*/ 88 w 130"/>
              <a:gd name="T5" fmla="*/ 102 h 163"/>
              <a:gd name="T6" fmla="*/ 70 w 130"/>
              <a:gd name="T7" fmla="*/ 53 h 163"/>
              <a:gd name="T8" fmla="*/ 65 w 130"/>
              <a:gd name="T9" fmla="*/ 29 h 163"/>
              <a:gd name="T10" fmla="*/ 64 w 130"/>
              <a:gd name="T11" fmla="*/ 29 h 163"/>
              <a:gd name="T12" fmla="*/ 59 w 130"/>
              <a:gd name="T13" fmla="*/ 54 h 163"/>
              <a:gd name="T14" fmla="*/ 41 w 130"/>
              <a:gd name="T15" fmla="*/ 102 h 163"/>
              <a:gd name="T16" fmla="*/ 94 w 130"/>
              <a:gd name="T17" fmla="*/ 119 h 163"/>
              <a:gd name="T18" fmla="*/ 94 w 130"/>
              <a:gd name="T19" fmla="*/ 119 h 163"/>
              <a:gd name="T20" fmla="*/ 35 w 130"/>
              <a:gd name="T21" fmla="*/ 119 h 163"/>
              <a:gd name="T22" fmla="*/ 19 w 130"/>
              <a:gd name="T23" fmla="*/ 163 h 163"/>
              <a:gd name="T24" fmla="*/ 0 w 130"/>
              <a:gd name="T25" fmla="*/ 163 h 163"/>
              <a:gd name="T26" fmla="*/ 61 w 130"/>
              <a:gd name="T27" fmla="*/ 0 h 163"/>
              <a:gd name="T28" fmla="*/ 69 w 130"/>
              <a:gd name="T29" fmla="*/ 0 h 163"/>
              <a:gd name="T30" fmla="*/ 130 w 130"/>
              <a:gd name="T31" fmla="*/ 163 h 163"/>
              <a:gd name="T32" fmla="*/ 110 w 130"/>
              <a:gd name="T33" fmla="*/ 163 h 163"/>
              <a:gd name="T34" fmla="*/ 94 w 130"/>
              <a:gd name="T35" fmla="*/ 119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30" h="163">
                <a:moveTo>
                  <a:pt x="41" y="102"/>
                </a:moveTo>
                <a:lnTo>
                  <a:pt x="41" y="102"/>
                </a:lnTo>
                <a:lnTo>
                  <a:pt x="88" y="102"/>
                </a:lnTo>
                <a:lnTo>
                  <a:pt x="70" y="53"/>
                </a:lnTo>
                <a:lnTo>
                  <a:pt x="65" y="29"/>
                </a:lnTo>
                <a:lnTo>
                  <a:pt x="64" y="29"/>
                </a:lnTo>
                <a:lnTo>
                  <a:pt x="59" y="54"/>
                </a:lnTo>
                <a:lnTo>
                  <a:pt x="41" y="102"/>
                </a:lnTo>
                <a:close/>
                <a:moveTo>
                  <a:pt x="94" y="119"/>
                </a:moveTo>
                <a:lnTo>
                  <a:pt x="94" y="119"/>
                </a:lnTo>
                <a:lnTo>
                  <a:pt x="35" y="119"/>
                </a:lnTo>
                <a:lnTo>
                  <a:pt x="19" y="163"/>
                </a:lnTo>
                <a:lnTo>
                  <a:pt x="0" y="163"/>
                </a:lnTo>
                <a:lnTo>
                  <a:pt x="61" y="0"/>
                </a:lnTo>
                <a:lnTo>
                  <a:pt x="69" y="0"/>
                </a:lnTo>
                <a:lnTo>
                  <a:pt x="130" y="163"/>
                </a:lnTo>
                <a:lnTo>
                  <a:pt x="110" y="163"/>
                </a:lnTo>
                <a:lnTo>
                  <a:pt x="94" y="119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5" name="Freeform 1935"/>
          <p:cNvSpPr>
            <a:spLocks/>
          </p:cNvSpPr>
          <p:nvPr userDrawn="1"/>
        </p:nvSpPr>
        <p:spPr bwMode="auto">
          <a:xfrm>
            <a:off x="1304926" y="438150"/>
            <a:ext cx="80963" cy="115888"/>
          </a:xfrm>
          <a:custGeom>
            <a:avLst/>
            <a:gdLst>
              <a:gd name="T0" fmla="*/ 96 w 115"/>
              <a:gd name="T1" fmla="*/ 87 h 160"/>
              <a:gd name="T2" fmla="*/ 96 w 115"/>
              <a:gd name="T3" fmla="*/ 87 h 160"/>
              <a:gd name="T4" fmla="*/ 19 w 115"/>
              <a:gd name="T5" fmla="*/ 87 h 160"/>
              <a:gd name="T6" fmla="*/ 19 w 115"/>
              <a:gd name="T7" fmla="*/ 160 h 160"/>
              <a:gd name="T8" fmla="*/ 0 w 115"/>
              <a:gd name="T9" fmla="*/ 160 h 160"/>
              <a:gd name="T10" fmla="*/ 0 w 115"/>
              <a:gd name="T11" fmla="*/ 0 h 160"/>
              <a:gd name="T12" fmla="*/ 19 w 115"/>
              <a:gd name="T13" fmla="*/ 0 h 160"/>
              <a:gd name="T14" fmla="*/ 19 w 115"/>
              <a:gd name="T15" fmla="*/ 70 h 160"/>
              <a:gd name="T16" fmla="*/ 96 w 115"/>
              <a:gd name="T17" fmla="*/ 70 h 160"/>
              <a:gd name="T18" fmla="*/ 96 w 115"/>
              <a:gd name="T19" fmla="*/ 0 h 160"/>
              <a:gd name="T20" fmla="*/ 115 w 115"/>
              <a:gd name="T21" fmla="*/ 0 h 160"/>
              <a:gd name="T22" fmla="*/ 115 w 115"/>
              <a:gd name="T23" fmla="*/ 160 h 160"/>
              <a:gd name="T24" fmla="*/ 96 w 115"/>
              <a:gd name="T25" fmla="*/ 160 h 160"/>
              <a:gd name="T26" fmla="*/ 96 w 115"/>
              <a:gd name="T27" fmla="*/ 87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5" h="160">
                <a:moveTo>
                  <a:pt x="96" y="87"/>
                </a:moveTo>
                <a:lnTo>
                  <a:pt x="96" y="87"/>
                </a:lnTo>
                <a:lnTo>
                  <a:pt x="19" y="87"/>
                </a:lnTo>
                <a:lnTo>
                  <a:pt x="19" y="160"/>
                </a:lnTo>
                <a:lnTo>
                  <a:pt x="0" y="160"/>
                </a:lnTo>
                <a:lnTo>
                  <a:pt x="0" y="0"/>
                </a:lnTo>
                <a:lnTo>
                  <a:pt x="19" y="0"/>
                </a:lnTo>
                <a:lnTo>
                  <a:pt x="19" y="70"/>
                </a:lnTo>
                <a:lnTo>
                  <a:pt x="96" y="70"/>
                </a:lnTo>
                <a:lnTo>
                  <a:pt x="96" y="0"/>
                </a:lnTo>
                <a:lnTo>
                  <a:pt x="115" y="0"/>
                </a:lnTo>
                <a:lnTo>
                  <a:pt x="115" y="160"/>
                </a:lnTo>
                <a:lnTo>
                  <a:pt x="96" y="160"/>
                </a:lnTo>
                <a:lnTo>
                  <a:pt x="96" y="8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6" name="Freeform 1936"/>
          <p:cNvSpPr>
            <a:spLocks/>
          </p:cNvSpPr>
          <p:nvPr userDrawn="1"/>
        </p:nvSpPr>
        <p:spPr bwMode="auto">
          <a:xfrm>
            <a:off x="1409701" y="436563"/>
            <a:ext cx="77788" cy="119063"/>
          </a:xfrm>
          <a:custGeom>
            <a:avLst/>
            <a:gdLst>
              <a:gd name="T0" fmla="*/ 109 w 109"/>
              <a:gd name="T1" fmla="*/ 157 h 166"/>
              <a:gd name="T2" fmla="*/ 109 w 109"/>
              <a:gd name="T3" fmla="*/ 157 h 166"/>
              <a:gd name="T4" fmla="*/ 92 w 109"/>
              <a:gd name="T5" fmla="*/ 164 h 166"/>
              <a:gd name="T6" fmla="*/ 69 w 109"/>
              <a:gd name="T7" fmla="*/ 166 h 166"/>
              <a:gd name="T8" fmla="*/ 42 w 109"/>
              <a:gd name="T9" fmla="*/ 161 h 166"/>
              <a:gd name="T10" fmla="*/ 20 w 109"/>
              <a:gd name="T11" fmla="*/ 146 h 166"/>
              <a:gd name="T12" fmla="*/ 5 w 109"/>
              <a:gd name="T13" fmla="*/ 120 h 166"/>
              <a:gd name="T14" fmla="*/ 0 w 109"/>
              <a:gd name="T15" fmla="*/ 83 h 166"/>
              <a:gd name="T16" fmla="*/ 6 w 109"/>
              <a:gd name="T17" fmla="*/ 45 h 166"/>
              <a:gd name="T18" fmla="*/ 22 w 109"/>
              <a:gd name="T19" fmla="*/ 19 h 166"/>
              <a:gd name="T20" fmla="*/ 44 w 109"/>
              <a:gd name="T21" fmla="*/ 4 h 166"/>
              <a:gd name="T22" fmla="*/ 69 w 109"/>
              <a:gd name="T23" fmla="*/ 0 h 166"/>
              <a:gd name="T24" fmla="*/ 92 w 109"/>
              <a:gd name="T25" fmla="*/ 1 h 166"/>
              <a:gd name="T26" fmla="*/ 107 w 109"/>
              <a:gd name="T27" fmla="*/ 5 h 166"/>
              <a:gd name="T28" fmla="*/ 102 w 109"/>
              <a:gd name="T29" fmla="*/ 22 h 166"/>
              <a:gd name="T30" fmla="*/ 71 w 109"/>
              <a:gd name="T31" fmla="*/ 17 h 166"/>
              <a:gd name="T32" fmla="*/ 52 w 109"/>
              <a:gd name="T33" fmla="*/ 20 h 166"/>
              <a:gd name="T34" fmla="*/ 36 w 109"/>
              <a:gd name="T35" fmla="*/ 32 h 166"/>
              <a:gd name="T36" fmla="*/ 24 w 109"/>
              <a:gd name="T37" fmla="*/ 52 h 166"/>
              <a:gd name="T38" fmla="*/ 20 w 109"/>
              <a:gd name="T39" fmla="*/ 83 h 166"/>
              <a:gd name="T40" fmla="*/ 24 w 109"/>
              <a:gd name="T41" fmla="*/ 112 h 166"/>
              <a:gd name="T42" fmla="*/ 35 w 109"/>
              <a:gd name="T43" fmla="*/ 132 h 166"/>
              <a:gd name="T44" fmla="*/ 52 w 109"/>
              <a:gd name="T45" fmla="*/ 145 h 166"/>
              <a:gd name="T46" fmla="*/ 74 w 109"/>
              <a:gd name="T47" fmla="*/ 149 h 166"/>
              <a:gd name="T48" fmla="*/ 92 w 109"/>
              <a:gd name="T49" fmla="*/ 147 h 166"/>
              <a:gd name="T50" fmla="*/ 105 w 109"/>
              <a:gd name="T51" fmla="*/ 142 h 166"/>
              <a:gd name="T52" fmla="*/ 109 w 109"/>
              <a:gd name="T53" fmla="*/ 157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09" h="166">
                <a:moveTo>
                  <a:pt x="109" y="157"/>
                </a:moveTo>
                <a:lnTo>
                  <a:pt x="109" y="157"/>
                </a:lnTo>
                <a:cubicBezTo>
                  <a:pt x="105" y="160"/>
                  <a:pt x="99" y="163"/>
                  <a:pt x="92" y="164"/>
                </a:cubicBezTo>
                <a:cubicBezTo>
                  <a:pt x="85" y="165"/>
                  <a:pt x="77" y="166"/>
                  <a:pt x="69" y="166"/>
                </a:cubicBezTo>
                <a:cubicBezTo>
                  <a:pt x="60" y="166"/>
                  <a:pt x="51" y="164"/>
                  <a:pt x="42" y="161"/>
                </a:cubicBezTo>
                <a:cubicBezTo>
                  <a:pt x="34" y="158"/>
                  <a:pt x="26" y="153"/>
                  <a:pt x="20" y="146"/>
                </a:cubicBezTo>
                <a:cubicBezTo>
                  <a:pt x="14" y="139"/>
                  <a:pt x="9" y="131"/>
                  <a:pt x="5" y="120"/>
                </a:cubicBezTo>
                <a:cubicBezTo>
                  <a:pt x="2" y="110"/>
                  <a:pt x="0" y="97"/>
                  <a:pt x="0" y="83"/>
                </a:cubicBezTo>
                <a:cubicBezTo>
                  <a:pt x="0" y="68"/>
                  <a:pt x="2" y="55"/>
                  <a:pt x="6" y="45"/>
                </a:cubicBezTo>
                <a:cubicBezTo>
                  <a:pt x="10" y="34"/>
                  <a:pt x="15" y="26"/>
                  <a:pt x="22" y="19"/>
                </a:cubicBezTo>
                <a:cubicBezTo>
                  <a:pt x="28" y="12"/>
                  <a:pt x="36" y="8"/>
                  <a:pt x="44" y="4"/>
                </a:cubicBezTo>
                <a:cubicBezTo>
                  <a:pt x="52" y="1"/>
                  <a:pt x="61" y="0"/>
                  <a:pt x="69" y="0"/>
                </a:cubicBezTo>
                <a:cubicBezTo>
                  <a:pt x="79" y="0"/>
                  <a:pt x="86" y="0"/>
                  <a:pt x="92" y="1"/>
                </a:cubicBezTo>
                <a:cubicBezTo>
                  <a:pt x="98" y="2"/>
                  <a:pt x="103" y="4"/>
                  <a:pt x="107" y="5"/>
                </a:cubicBezTo>
                <a:lnTo>
                  <a:pt x="102" y="22"/>
                </a:lnTo>
                <a:cubicBezTo>
                  <a:pt x="95" y="19"/>
                  <a:pt x="84" y="17"/>
                  <a:pt x="71" y="17"/>
                </a:cubicBezTo>
                <a:cubicBezTo>
                  <a:pt x="65" y="17"/>
                  <a:pt x="58" y="18"/>
                  <a:pt x="52" y="20"/>
                </a:cubicBezTo>
                <a:cubicBezTo>
                  <a:pt x="46" y="23"/>
                  <a:pt x="41" y="26"/>
                  <a:pt x="36" y="32"/>
                </a:cubicBezTo>
                <a:cubicBezTo>
                  <a:pt x="31" y="37"/>
                  <a:pt x="27" y="44"/>
                  <a:pt x="24" y="52"/>
                </a:cubicBezTo>
                <a:cubicBezTo>
                  <a:pt x="21" y="60"/>
                  <a:pt x="20" y="71"/>
                  <a:pt x="20" y="83"/>
                </a:cubicBezTo>
                <a:cubicBezTo>
                  <a:pt x="20" y="94"/>
                  <a:pt x="21" y="104"/>
                  <a:pt x="24" y="112"/>
                </a:cubicBezTo>
                <a:cubicBezTo>
                  <a:pt x="27" y="120"/>
                  <a:pt x="31" y="127"/>
                  <a:pt x="35" y="132"/>
                </a:cubicBezTo>
                <a:cubicBezTo>
                  <a:pt x="40" y="138"/>
                  <a:pt x="46" y="142"/>
                  <a:pt x="52" y="145"/>
                </a:cubicBezTo>
                <a:cubicBezTo>
                  <a:pt x="59" y="148"/>
                  <a:pt x="66" y="149"/>
                  <a:pt x="74" y="149"/>
                </a:cubicBezTo>
                <a:cubicBezTo>
                  <a:pt x="80" y="149"/>
                  <a:pt x="86" y="148"/>
                  <a:pt x="92" y="147"/>
                </a:cubicBezTo>
                <a:cubicBezTo>
                  <a:pt x="97" y="146"/>
                  <a:pt x="101" y="144"/>
                  <a:pt x="105" y="142"/>
                </a:cubicBezTo>
                <a:lnTo>
                  <a:pt x="109" y="1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7" name="Freeform 1937"/>
          <p:cNvSpPr>
            <a:spLocks noEditPoints="1"/>
          </p:cNvSpPr>
          <p:nvPr userDrawn="1"/>
        </p:nvSpPr>
        <p:spPr bwMode="auto">
          <a:xfrm>
            <a:off x="1500188" y="436563"/>
            <a:ext cx="92075" cy="119063"/>
          </a:xfrm>
          <a:custGeom>
            <a:avLst/>
            <a:gdLst>
              <a:gd name="T0" fmla="*/ 20 w 131"/>
              <a:gd name="T1" fmla="*/ 83 h 166"/>
              <a:gd name="T2" fmla="*/ 20 w 131"/>
              <a:gd name="T3" fmla="*/ 83 h 166"/>
              <a:gd name="T4" fmla="*/ 23 w 131"/>
              <a:gd name="T5" fmla="*/ 108 h 166"/>
              <a:gd name="T6" fmla="*/ 31 w 131"/>
              <a:gd name="T7" fmla="*/ 129 h 166"/>
              <a:gd name="T8" fmla="*/ 45 w 131"/>
              <a:gd name="T9" fmla="*/ 144 h 166"/>
              <a:gd name="T10" fmla="*/ 65 w 131"/>
              <a:gd name="T11" fmla="*/ 149 h 166"/>
              <a:gd name="T12" fmla="*/ 99 w 131"/>
              <a:gd name="T13" fmla="*/ 133 h 166"/>
              <a:gd name="T14" fmla="*/ 111 w 131"/>
              <a:gd name="T15" fmla="*/ 83 h 166"/>
              <a:gd name="T16" fmla="*/ 108 w 131"/>
              <a:gd name="T17" fmla="*/ 58 h 166"/>
              <a:gd name="T18" fmla="*/ 100 w 131"/>
              <a:gd name="T19" fmla="*/ 37 h 166"/>
              <a:gd name="T20" fmla="*/ 86 w 131"/>
              <a:gd name="T21" fmla="*/ 22 h 166"/>
              <a:gd name="T22" fmla="*/ 65 w 131"/>
              <a:gd name="T23" fmla="*/ 17 h 166"/>
              <a:gd name="T24" fmla="*/ 32 w 131"/>
              <a:gd name="T25" fmla="*/ 33 h 166"/>
              <a:gd name="T26" fmla="*/ 20 w 131"/>
              <a:gd name="T27" fmla="*/ 83 h 166"/>
              <a:gd name="T28" fmla="*/ 0 w 131"/>
              <a:gd name="T29" fmla="*/ 83 h 166"/>
              <a:gd name="T30" fmla="*/ 0 w 131"/>
              <a:gd name="T31" fmla="*/ 83 h 166"/>
              <a:gd name="T32" fmla="*/ 17 w 131"/>
              <a:gd name="T33" fmla="*/ 21 h 166"/>
              <a:gd name="T34" fmla="*/ 65 w 131"/>
              <a:gd name="T35" fmla="*/ 0 h 166"/>
              <a:gd name="T36" fmla="*/ 95 w 131"/>
              <a:gd name="T37" fmla="*/ 6 h 166"/>
              <a:gd name="T38" fmla="*/ 115 w 131"/>
              <a:gd name="T39" fmla="*/ 23 h 166"/>
              <a:gd name="T40" fmla="*/ 127 w 131"/>
              <a:gd name="T41" fmla="*/ 49 h 166"/>
              <a:gd name="T42" fmla="*/ 131 w 131"/>
              <a:gd name="T43" fmla="*/ 83 h 166"/>
              <a:gd name="T44" fmla="*/ 114 w 131"/>
              <a:gd name="T45" fmla="*/ 145 h 166"/>
              <a:gd name="T46" fmla="*/ 65 w 131"/>
              <a:gd name="T47" fmla="*/ 166 h 166"/>
              <a:gd name="T48" fmla="*/ 36 w 131"/>
              <a:gd name="T49" fmla="*/ 160 h 166"/>
              <a:gd name="T50" fmla="*/ 16 w 131"/>
              <a:gd name="T51" fmla="*/ 143 h 166"/>
              <a:gd name="T52" fmla="*/ 4 w 131"/>
              <a:gd name="T53" fmla="*/ 117 h 166"/>
              <a:gd name="T54" fmla="*/ 0 w 131"/>
              <a:gd name="T55" fmla="*/ 83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31" h="166">
                <a:moveTo>
                  <a:pt x="20" y="83"/>
                </a:moveTo>
                <a:lnTo>
                  <a:pt x="20" y="83"/>
                </a:lnTo>
                <a:cubicBezTo>
                  <a:pt x="20" y="92"/>
                  <a:pt x="21" y="100"/>
                  <a:pt x="23" y="108"/>
                </a:cubicBezTo>
                <a:cubicBezTo>
                  <a:pt x="24" y="116"/>
                  <a:pt x="27" y="123"/>
                  <a:pt x="31" y="129"/>
                </a:cubicBezTo>
                <a:cubicBezTo>
                  <a:pt x="35" y="135"/>
                  <a:pt x="39" y="140"/>
                  <a:pt x="45" y="144"/>
                </a:cubicBezTo>
                <a:cubicBezTo>
                  <a:pt x="51" y="147"/>
                  <a:pt x="57" y="149"/>
                  <a:pt x="65" y="149"/>
                </a:cubicBezTo>
                <a:cubicBezTo>
                  <a:pt x="79" y="149"/>
                  <a:pt x="91" y="144"/>
                  <a:pt x="99" y="133"/>
                </a:cubicBezTo>
                <a:cubicBezTo>
                  <a:pt x="107" y="122"/>
                  <a:pt x="111" y="105"/>
                  <a:pt x="111" y="83"/>
                </a:cubicBezTo>
                <a:cubicBezTo>
                  <a:pt x="111" y="74"/>
                  <a:pt x="110" y="66"/>
                  <a:pt x="108" y="58"/>
                </a:cubicBezTo>
                <a:cubicBezTo>
                  <a:pt x="107" y="50"/>
                  <a:pt x="104" y="43"/>
                  <a:pt x="100" y="37"/>
                </a:cubicBezTo>
                <a:cubicBezTo>
                  <a:pt x="96" y="31"/>
                  <a:pt x="92" y="26"/>
                  <a:pt x="86" y="22"/>
                </a:cubicBezTo>
                <a:cubicBezTo>
                  <a:pt x="80" y="19"/>
                  <a:pt x="73" y="17"/>
                  <a:pt x="65" y="17"/>
                </a:cubicBezTo>
                <a:cubicBezTo>
                  <a:pt x="51" y="17"/>
                  <a:pt x="40" y="22"/>
                  <a:pt x="32" y="33"/>
                </a:cubicBezTo>
                <a:cubicBezTo>
                  <a:pt x="24" y="44"/>
                  <a:pt x="20" y="60"/>
                  <a:pt x="20" y="83"/>
                </a:cubicBezTo>
                <a:close/>
                <a:moveTo>
                  <a:pt x="0" y="83"/>
                </a:moveTo>
                <a:lnTo>
                  <a:pt x="0" y="83"/>
                </a:lnTo>
                <a:cubicBezTo>
                  <a:pt x="0" y="56"/>
                  <a:pt x="6" y="36"/>
                  <a:pt x="17" y="21"/>
                </a:cubicBezTo>
                <a:cubicBezTo>
                  <a:pt x="28" y="7"/>
                  <a:pt x="44" y="0"/>
                  <a:pt x="65" y="0"/>
                </a:cubicBezTo>
                <a:cubicBezTo>
                  <a:pt x="77" y="0"/>
                  <a:pt x="86" y="2"/>
                  <a:pt x="95" y="6"/>
                </a:cubicBezTo>
                <a:cubicBezTo>
                  <a:pt x="103" y="10"/>
                  <a:pt x="110" y="15"/>
                  <a:pt x="115" y="23"/>
                </a:cubicBezTo>
                <a:cubicBezTo>
                  <a:pt x="121" y="30"/>
                  <a:pt x="125" y="39"/>
                  <a:pt x="127" y="49"/>
                </a:cubicBezTo>
                <a:cubicBezTo>
                  <a:pt x="130" y="59"/>
                  <a:pt x="131" y="70"/>
                  <a:pt x="131" y="83"/>
                </a:cubicBezTo>
                <a:cubicBezTo>
                  <a:pt x="131" y="110"/>
                  <a:pt x="125" y="130"/>
                  <a:pt x="114" y="145"/>
                </a:cubicBezTo>
                <a:cubicBezTo>
                  <a:pt x="103" y="159"/>
                  <a:pt x="86" y="166"/>
                  <a:pt x="65" y="166"/>
                </a:cubicBezTo>
                <a:cubicBezTo>
                  <a:pt x="54" y="166"/>
                  <a:pt x="44" y="164"/>
                  <a:pt x="36" y="160"/>
                </a:cubicBezTo>
                <a:cubicBezTo>
                  <a:pt x="28" y="156"/>
                  <a:pt x="21" y="150"/>
                  <a:pt x="16" y="143"/>
                </a:cubicBezTo>
                <a:cubicBezTo>
                  <a:pt x="10" y="136"/>
                  <a:pt x="6" y="127"/>
                  <a:pt x="4" y="117"/>
                </a:cubicBezTo>
                <a:cubicBezTo>
                  <a:pt x="1" y="107"/>
                  <a:pt x="0" y="95"/>
                  <a:pt x="0" y="83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8" name="Freeform 1938"/>
          <p:cNvSpPr>
            <a:spLocks noEditPoints="1"/>
          </p:cNvSpPr>
          <p:nvPr userDrawn="1"/>
        </p:nvSpPr>
        <p:spPr bwMode="auto">
          <a:xfrm>
            <a:off x="1617663" y="436563"/>
            <a:ext cx="71438" cy="119063"/>
          </a:xfrm>
          <a:custGeom>
            <a:avLst/>
            <a:gdLst>
              <a:gd name="T0" fmla="*/ 43 w 101"/>
              <a:gd name="T1" fmla="*/ 148 h 164"/>
              <a:gd name="T2" fmla="*/ 43 w 101"/>
              <a:gd name="T3" fmla="*/ 148 h 164"/>
              <a:gd name="T4" fmla="*/ 57 w 101"/>
              <a:gd name="T5" fmla="*/ 146 h 164"/>
              <a:gd name="T6" fmla="*/ 70 w 101"/>
              <a:gd name="T7" fmla="*/ 140 h 164"/>
              <a:gd name="T8" fmla="*/ 78 w 101"/>
              <a:gd name="T9" fmla="*/ 131 h 164"/>
              <a:gd name="T10" fmla="*/ 81 w 101"/>
              <a:gd name="T11" fmla="*/ 118 h 164"/>
              <a:gd name="T12" fmla="*/ 77 w 101"/>
              <a:gd name="T13" fmla="*/ 103 h 164"/>
              <a:gd name="T14" fmla="*/ 67 w 101"/>
              <a:gd name="T15" fmla="*/ 94 h 164"/>
              <a:gd name="T16" fmla="*/ 54 w 101"/>
              <a:gd name="T17" fmla="*/ 90 h 164"/>
              <a:gd name="T18" fmla="*/ 39 w 101"/>
              <a:gd name="T19" fmla="*/ 88 h 164"/>
              <a:gd name="T20" fmla="*/ 19 w 101"/>
              <a:gd name="T21" fmla="*/ 88 h 164"/>
              <a:gd name="T22" fmla="*/ 19 w 101"/>
              <a:gd name="T23" fmla="*/ 146 h 164"/>
              <a:gd name="T24" fmla="*/ 23 w 101"/>
              <a:gd name="T25" fmla="*/ 147 h 164"/>
              <a:gd name="T26" fmla="*/ 30 w 101"/>
              <a:gd name="T27" fmla="*/ 147 h 164"/>
              <a:gd name="T28" fmla="*/ 37 w 101"/>
              <a:gd name="T29" fmla="*/ 147 h 164"/>
              <a:gd name="T30" fmla="*/ 43 w 101"/>
              <a:gd name="T31" fmla="*/ 148 h 164"/>
              <a:gd name="T32" fmla="*/ 31 w 101"/>
              <a:gd name="T33" fmla="*/ 72 h 164"/>
              <a:gd name="T34" fmla="*/ 31 w 101"/>
              <a:gd name="T35" fmla="*/ 72 h 164"/>
              <a:gd name="T36" fmla="*/ 40 w 101"/>
              <a:gd name="T37" fmla="*/ 72 h 164"/>
              <a:gd name="T38" fmla="*/ 49 w 101"/>
              <a:gd name="T39" fmla="*/ 71 h 164"/>
              <a:gd name="T40" fmla="*/ 60 w 101"/>
              <a:gd name="T41" fmla="*/ 67 h 164"/>
              <a:gd name="T42" fmla="*/ 68 w 101"/>
              <a:gd name="T43" fmla="*/ 61 h 164"/>
              <a:gd name="T44" fmla="*/ 74 w 101"/>
              <a:gd name="T45" fmla="*/ 52 h 164"/>
              <a:gd name="T46" fmla="*/ 76 w 101"/>
              <a:gd name="T47" fmla="*/ 42 h 164"/>
              <a:gd name="T48" fmla="*/ 73 w 101"/>
              <a:gd name="T49" fmla="*/ 30 h 164"/>
              <a:gd name="T50" fmla="*/ 66 w 101"/>
              <a:gd name="T51" fmla="*/ 22 h 164"/>
              <a:gd name="T52" fmla="*/ 55 w 101"/>
              <a:gd name="T53" fmla="*/ 18 h 164"/>
              <a:gd name="T54" fmla="*/ 42 w 101"/>
              <a:gd name="T55" fmla="*/ 16 h 164"/>
              <a:gd name="T56" fmla="*/ 28 w 101"/>
              <a:gd name="T57" fmla="*/ 17 h 164"/>
              <a:gd name="T58" fmla="*/ 19 w 101"/>
              <a:gd name="T59" fmla="*/ 18 h 164"/>
              <a:gd name="T60" fmla="*/ 19 w 101"/>
              <a:gd name="T61" fmla="*/ 72 h 164"/>
              <a:gd name="T62" fmla="*/ 31 w 101"/>
              <a:gd name="T63" fmla="*/ 72 h 164"/>
              <a:gd name="T64" fmla="*/ 96 w 101"/>
              <a:gd name="T65" fmla="*/ 38 h 164"/>
              <a:gd name="T66" fmla="*/ 96 w 101"/>
              <a:gd name="T67" fmla="*/ 38 h 164"/>
              <a:gd name="T68" fmla="*/ 95 w 101"/>
              <a:gd name="T69" fmla="*/ 50 h 164"/>
              <a:gd name="T70" fmla="*/ 89 w 101"/>
              <a:gd name="T71" fmla="*/ 61 h 164"/>
              <a:gd name="T72" fmla="*/ 80 w 101"/>
              <a:gd name="T73" fmla="*/ 70 h 164"/>
              <a:gd name="T74" fmla="*/ 66 w 101"/>
              <a:gd name="T75" fmla="*/ 76 h 164"/>
              <a:gd name="T76" fmla="*/ 66 w 101"/>
              <a:gd name="T77" fmla="*/ 77 h 164"/>
              <a:gd name="T78" fmla="*/ 79 w 101"/>
              <a:gd name="T79" fmla="*/ 81 h 164"/>
              <a:gd name="T80" fmla="*/ 91 w 101"/>
              <a:gd name="T81" fmla="*/ 89 h 164"/>
              <a:gd name="T82" fmla="*/ 98 w 101"/>
              <a:gd name="T83" fmla="*/ 100 h 164"/>
              <a:gd name="T84" fmla="*/ 101 w 101"/>
              <a:gd name="T85" fmla="*/ 117 h 164"/>
              <a:gd name="T86" fmla="*/ 96 w 101"/>
              <a:gd name="T87" fmla="*/ 138 h 164"/>
              <a:gd name="T88" fmla="*/ 83 w 101"/>
              <a:gd name="T89" fmla="*/ 153 h 164"/>
              <a:gd name="T90" fmla="*/ 63 w 101"/>
              <a:gd name="T91" fmla="*/ 161 h 164"/>
              <a:gd name="T92" fmla="*/ 41 w 101"/>
              <a:gd name="T93" fmla="*/ 164 h 164"/>
              <a:gd name="T94" fmla="*/ 32 w 101"/>
              <a:gd name="T95" fmla="*/ 164 h 164"/>
              <a:gd name="T96" fmla="*/ 21 w 101"/>
              <a:gd name="T97" fmla="*/ 164 h 164"/>
              <a:gd name="T98" fmla="*/ 10 w 101"/>
              <a:gd name="T99" fmla="*/ 163 h 164"/>
              <a:gd name="T100" fmla="*/ 0 w 101"/>
              <a:gd name="T101" fmla="*/ 161 h 164"/>
              <a:gd name="T102" fmla="*/ 0 w 101"/>
              <a:gd name="T103" fmla="*/ 3 h 164"/>
              <a:gd name="T104" fmla="*/ 19 w 101"/>
              <a:gd name="T105" fmla="*/ 1 h 164"/>
              <a:gd name="T106" fmla="*/ 44 w 101"/>
              <a:gd name="T107" fmla="*/ 0 h 164"/>
              <a:gd name="T108" fmla="*/ 62 w 101"/>
              <a:gd name="T109" fmla="*/ 1 h 164"/>
              <a:gd name="T110" fmla="*/ 79 w 101"/>
              <a:gd name="T111" fmla="*/ 7 h 164"/>
              <a:gd name="T112" fmla="*/ 92 w 101"/>
              <a:gd name="T113" fmla="*/ 19 h 164"/>
              <a:gd name="T114" fmla="*/ 96 w 101"/>
              <a:gd name="T115" fmla="*/ 38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1" h="164">
                <a:moveTo>
                  <a:pt x="43" y="148"/>
                </a:moveTo>
                <a:lnTo>
                  <a:pt x="43" y="148"/>
                </a:lnTo>
                <a:cubicBezTo>
                  <a:pt x="48" y="148"/>
                  <a:pt x="53" y="147"/>
                  <a:pt x="57" y="146"/>
                </a:cubicBezTo>
                <a:cubicBezTo>
                  <a:pt x="62" y="145"/>
                  <a:pt x="66" y="143"/>
                  <a:pt x="70" y="140"/>
                </a:cubicBezTo>
                <a:cubicBezTo>
                  <a:pt x="73" y="138"/>
                  <a:pt x="76" y="135"/>
                  <a:pt x="78" y="131"/>
                </a:cubicBezTo>
                <a:cubicBezTo>
                  <a:pt x="80" y="127"/>
                  <a:pt x="81" y="123"/>
                  <a:pt x="81" y="118"/>
                </a:cubicBezTo>
                <a:cubicBezTo>
                  <a:pt x="81" y="112"/>
                  <a:pt x="80" y="107"/>
                  <a:pt x="77" y="103"/>
                </a:cubicBezTo>
                <a:cubicBezTo>
                  <a:pt x="75" y="99"/>
                  <a:pt x="72" y="96"/>
                  <a:pt x="67" y="94"/>
                </a:cubicBezTo>
                <a:cubicBezTo>
                  <a:pt x="63" y="92"/>
                  <a:pt x="59" y="90"/>
                  <a:pt x="54" y="90"/>
                </a:cubicBezTo>
                <a:cubicBezTo>
                  <a:pt x="49" y="89"/>
                  <a:pt x="44" y="88"/>
                  <a:pt x="39" y="88"/>
                </a:cubicBezTo>
                <a:lnTo>
                  <a:pt x="19" y="88"/>
                </a:lnTo>
                <a:lnTo>
                  <a:pt x="19" y="146"/>
                </a:lnTo>
                <a:cubicBezTo>
                  <a:pt x="20" y="146"/>
                  <a:pt x="21" y="146"/>
                  <a:pt x="23" y="147"/>
                </a:cubicBezTo>
                <a:cubicBezTo>
                  <a:pt x="25" y="147"/>
                  <a:pt x="27" y="147"/>
                  <a:pt x="30" y="147"/>
                </a:cubicBezTo>
                <a:cubicBezTo>
                  <a:pt x="32" y="147"/>
                  <a:pt x="34" y="147"/>
                  <a:pt x="37" y="147"/>
                </a:cubicBezTo>
                <a:cubicBezTo>
                  <a:pt x="39" y="148"/>
                  <a:pt x="41" y="148"/>
                  <a:pt x="43" y="148"/>
                </a:cubicBezTo>
                <a:close/>
                <a:moveTo>
                  <a:pt x="31" y="72"/>
                </a:moveTo>
                <a:lnTo>
                  <a:pt x="31" y="72"/>
                </a:lnTo>
                <a:cubicBezTo>
                  <a:pt x="33" y="72"/>
                  <a:pt x="36" y="72"/>
                  <a:pt x="40" y="72"/>
                </a:cubicBezTo>
                <a:cubicBezTo>
                  <a:pt x="44" y="72"/>
                  <a:pt x="47" y="72"/>
                  <a:pt x="49" y="71"/>
                </a:cubicBezTo>
                <a:cubicBezTo>
                  <a:pt x="53" y="70"/>
                  <a:pt x="56" y="69"/>
                  <a:pt x="60" y="67"/>
                </a:cubicBezTo>
                <a:cubicBezTo>
                  <a:pt x="63" y="65"/>
                  <a:pt x="66" y="63"/>
                  <a:pt x="68" y="61"/>
                </a:cubicBezTo>
                <a:cubicBezTo>
                  <a:pt x="71" y="58"/>
                  <a:pt x="73" y="56"/>
                  <a:pt x="74" y="52"/>
                </a:cubicBezTo>
                <a:cubicBezTo>
                  <a:pt x="76" y="49"/>
                  <a:pt x="76" y="46"/>
                  <a:pt x="76" y="42"/>
                </a:cubicBezTo>
                <a:cubicBezTo>
                  <a:pt x="76" y="37"/>
                  <a:pt x="75" y="33"/>
                  <a:pt x="73" y="30"/>
                </a:cubicBezTo>
                <a:cubicBezTo>
                  <a:pt x="72" y="26"/>
                  <a:pt x="69" y="24"/>
                  <a:pt x="66" y="22"/>
                </a:cubicBezTo>
                <a:cubicBezTo>
                  <a:pt x="63" y="20"/>
                  <a:pt x="59" y="18"/>
                  <a:pt x="55" y="18"/>
                </a:cubicBezTo>
                <a:cubicBezTo>
                  <a:pt x="51" y="17"/>
                  <a:pt x="46" y="16"/>
                  <a:pt x="42" y="16"/>
                </a:cubicBezTo>
                <a:cubicBezTo>
                  <a:pt x="37" y="16"/>
                  <a:pt x="32" y="16"/>
                  <a:pt x="28" y="17"/>
                </a:cubicBezTo>
                <a:cubicBezTo>
                  <a:pt x="24" y="17"/>
                  <a:pt x="21" y="17"/>
                  <a:pt x="19" y="18"/>
                </a:cubicBezTo>
                <a:lnTo>
                  <a:pt x="19" y="72"/>
                </a:lnTo>
                <a:lnTo>
                  <a:pt x="31" y="72"/>
                </a:lnTo>
                <a:close/>
                <a:moveTo>
                  <a:pt x="96" y="38"/>
                </a:moveTo>
                <a:lnTo>
                  <a:pt x="96" y="38"/>
                </a:lnTo>
                <a:cubicBezTo>
                  <a:pt x="96" y="42"/>
                  <a:pt x="96" y="46"/>
                  <a:pt x="95" y="50"/>
                </a:cubicBezTo>
                <a:cubicBezTo>
                  <a:pt x="93" y="54"/>
                  <a:pt x="92" y="58"/>
                  <a:pt x="89" y="61"/>
                </a:cubicBezTo>
                <a:cubicBezTo>
                  <a:pt x="87" y="65"/>
                  <a:pt x="84" y="68"/>
                  <a:pt x="80" y="70"/>
                </a:cubicBezTo>
                <a:cubicBezTo>
                  <a:pt x="76" y="73"/>
                  <a:pt x="71" y="75"/>
                  <a:pt x="66" y="76"/>
                </a:cubicBezTo>
                <a:lnTo>
                  <a:pt x="66" y="77"/>
                </a:lnTo>
                <a:cubicBezTo>
                  <a:pt x="71" y="78"/>
                  <a:pt x="75" y="79"/>
                  <a:pt x="79" y="81"/>
                </a:cubicBezTo>
                <a:cubicBezTo>
                  <a:pt x="84" y="83"/>
                  <a:pt x="87" y="85"/>
                  <a:pt x="91" y="89"/>
                </a:cubicBezTo>
                <a:cubicBezTo>
                  <a:pt x="94" y="92"/>
                  <a:pt x="96" y="96"/>
                  <a:pt x="98" y="100"/>
                </a:cubicBezTo>
                <a:cubicBezTo>
                  <a:pt x="100" y="105"/>
                  <a:pt x="101" y="110"/>
                  <a:pt x="101" y="117"/>
                </a:cubicBezTo>
                <a:cubicBezTo>
                  <a:pt x="101" y="125"/>
                  <a:pt x="100" y="132"/>
                  <a:pt x="96" y="138"/>
                </a:cubicBezTo>
                <a:cubicBezTo>
                  <a:pt x="93" y="144"/>
                  <a:pt x="88" y="149"/>
                  <a:pt x="83" y="153"/>
                </a:cubicBezTo>
                <a:cubicBezTo>
                  <a:pt x="77" y="157"/>
                  <a:pt x="71" y="160"/>
                  <a:pt x="63" y="161"/>
                </a:cubicBezTo>
                <a:cubicBezTo>
                  <a:pt x="56" y="163"/>
                  <a:pt x="49" y="164"/>
                  <a:pt x="41" y="164"/>
                </a:cubicBezTo>
                <a:lnTo>
                  <a:pt x="32" y="164"/>
                </a:lnTo>
                <a:cubicBezTo>
                  <a:pt x="29" y="164"/>
                  <a:pt x="25" y="164"/>
                  <a:pt x="21" y="164"/>
                </a:cubicBezTo>
                <a:cubicBezTo>
                  <a:pt x="17" y="164"/>
                  <a:pt x="14" y="163"/>
                  <a:pt x="10" y="163"/>
                </a:cubicBezTo>
                <a:cubicBezTo>
                  <a:pt x="6" y="162"/>
                  <a:pt x="3" y="162"/>
                  <a:pt x="0" y="161"/>
                </a:cubicBezTo>
                <a:lnTo>
                  <a:pt x="0" y="3"/>
                </a:lnTo>
                <a:cubicBezTo>
                  <a:pt x="5" y="2"/>
                  <a:pt x="12" y="1"/>
                  <a:pt x="19" y="1"/>
                </a:cubicBezTo>
                <a:cubicBezTo>
                  <a:pt x="27" y="0"/>
                  <a:pt x="35" y="0"/>
                  <a:pt x="44" y="0"/>
                </a:cubicBezTo>
                <a:cubicBezTo>
                  <a:pt x="50" y="0"/>
                  <a:pt x="56" y="0"/>
                  <a:pt x="62" y="1"/>
                </a:cubicBezTo>
                <a:cubicBezTo>
                  <a:pt x="68" y="2"/>
                  <a:pt x="74" y="4"/>
                  <a:pt x="79" y="7"/>
                </a:cubicBezTo>
                <a:cubicBezTo>
                  <a:pt x="84" y="10"/>
                  <a:pt x="88" y="14"/>
                  <a:pt x="92" y="19"/>
                </a:cubicBezTo>
                <a:cubicBezTo>
                  <a:pt x="95" y="24"/>
                  <a:pt x="96" y="30"/>
                  <a:pt x="96" y="38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9" name="Freeform 1939"/>
          <p:cNvSpPr>
            <a:spLocks noEditPoints="1"/>
          </p:cNvSpPr>
          <p:nvPr userDrawn="1"/>
        </p:nvSpPr>
        <p:spPr bwMode="auto">
          <a:xfrm>
            <a:off x="852488" y="623888"/>
            <a:ext cx="44450" cy="74613"/>
          </a:xfrm>
          <a:custGeom>
            <a:avLst/>
            <a:gdLst>
              <a:gd name="T0" fmla="*/ 25 w 63"/>
              <a:gd name="T1" fmla="*/ 10 h 102"/>
              <a:gd name="T2" fmla="*/ 25 w 63"/>
              <a:gd name="T3" fmla="*/ 10 h 102"/>
              <a:gd name="T4" fmla="*/ 18 w 63"/>
              <a:gd name="T5" fmla="*/ 10 h 102"/>
              <a:gd name="T6" fmla="*/ 12 w 63"/>
              <a:gd name="T7" fmla="*/ 11 h 102"/>
              <a:gd name="T8" fmla="*/ 12 w 63"/>
              <a:gd name="T9" fmla="*/ 53 h 102"/>
              <a:gd name="T10" fmla="*/ 15 w 63"/>
              <a:gd name="T11" fmla="*/ 53 h 102"/>
              <a:gd name="T12" fmla="*/ 18 w 63"/>
              <a:gd name="T13" fmla="*/ 53 h 102"/>
              <a:gd name="T14" fmla="*/ 21 w 63"/>
              <a:gd name="T15" fmla="*/ 53 h 102"/>
              <a:gd name="T16" fmla="*/ 24 w 63"/>
              <a:gd name="T17" fmla="*/ 53 h 102"/>
              <a:gd name="T18" fmla="*/ 33 w 63"/>
              <a:gd name="T19" fmla="*/ 52 h 102"/>
              <a:gd name="T20" fmla="*/ 42 w 63"/>
              <a:gd name="T21" fmla="*/ 49 h 102"/>
              <a:gd name="T22" fmla="*/ 48 w 63"/>
              <a:gd name="T23" fmla="*/ 42 h 102"/>
              <a:gd name="T24" fmla="*/ 51 w 63"/>
              <a:gd name="T25" fmla="*/ 31 h 102"/>
              <a:gd name="T26" fmla="*/ 48 w 63"/>
              <a:gd name="T27" fmla="*/ 21 h 102"/>
              <a:gd name="T28" fmla="*/ 43 w 63"/>
              <a:gd name="T29" fmla="*/ 14 h 102"/>
              <a:gd name="T30" fmla="*/ 34 w 63"/>
              <a:gd name="T31" fmla="*/ 11 h 102"/>
              <a:gd name="T32" fmla="*/ 25 w 63"/>
              <a:gd name="T33" fmla="*/ 10 h 102"/>
              <a:gd name="T34" fmla="*/ 0 w 63"/>
              <a:gd name="T35" fmla="*/ 2 h 102"/>
              <a:gd name="T36" fmla="*/ 0 w 63"/>
              <a:gd name="T37" fmla="*/ 2 h 102"/>
              <a:gd name="T38" fmla="*/ 12 w 63"/>
              <a:gd name="T39" fmla="*/ 0 h 102"/>
              <a:gd name="T40" fmla="*/ 25 w 63"/>
              <a:gd name="T41" fmla="*/ 0 h 102"/>
              <a:gd name="T42" fmla="*/ 38 w 63"/>
              <a:gd name="T43" fmla="*/ 1 h 102"/>
              <a:gd name="T44" fmla="*/ 51 w 63"/>
              <a:gd name="T45" fmla="*/ 6 h 102"/>
              <a:gd name="T46" fmla="*/ 60 w 63"/>
              <a:gd name="T47" fmla="*/ 15 h 102"/>
              <a:gd name="T48" fmla="*/ 63 w 63"/>
              <a:gd name="T49" fmla="*/ 31 h 102"/>
              <a:gd name="T50" fmla="*/ 60 w 63"/>
              <a:gd name="T51" fmla="*/ 46 h 102"/>
              <a:gd name="T52" fmla="*/ 51 w 63"/>
              <a:gd name="T53" fmla="*/ 56 h 102"/>
              <a:gd name="T54" fmla="*/ 39 w 63"/>
              <a:gd name="T55" fmla="*/ 62 h 102"/>
              <a:gd name="T56" fmla="*/ 24 w 63"/>
              <a:gd name="T57" fmla="*/ 64 h 102"/>
              <a:gd name="T58" fmla="*/ 22 w 63"/>
              <a:gd name="T59" fmla="*/ 64 h 102"/>
              <a:gd name="T60" fmla="*/ 18 w 63"/>
              <a:gd name="T61" fmla="*/ 64 h 102"/>
              <a:gd name="T62" fmla="*/ 15 w 63"/>
              <a:gd name="T63" fmla="*/ 64 h 102"/>
              <a:gd name="T64" fmla="*/ 12 w 63"/>
              <a:gd name="T65" fmla="*/ 63 h 102"/>
              <a:gd name="T66" fmla="*/ 12 w 63"/>
              <a:gd name="T67" fmla="*/ 102 h 102"/>
              <a:gd name="T68" fmla="*/ 0 w 63"/>
              <a:gd name="T69" fmla="*/ 102 h 102"/>
              <a:gd name="T70" fmla="*/ 0 w 63"/>
              <a:gd name="T71" fmla="*/ 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3" h="102">
                <a:moveTo>
                  <a:pt x="25" y="10"/>
                </a:moveTo>
                <a:lnTo>
                  <a:pt x="25" y="10"/>
                </a:lnTo>
                <a:cubicBezTo>
                  <a:pt x="23" y="10"/>
                  <a:pt x="20" y="10"/>
                  <a:pt x="18" y="10"/>
                </a:cubicBezTo>
                <a:cubicBezTo>
                  <a:pt x="16" y="10"/>
                  <a:pt x="14" y="10"/>
                  <a:pt x="12" y="11"/>
                </a:cubicBezTo>
                <a:lnTo>
                  <a:pt x="12" y="53"/>
                </a:lnTo>
                <a:cubicBezTo>
                  <a:pt x="13" y="53"/>
                  <a:pt x="14" y="53"/>
                  <a:pt x="15" y="53"/>
                </a:cubicBezTo>
                <a:cubicBezTo>
                  <a:pt x="16" y="53"/>
                  <a:pt x="17" y="53"/>
                  <a:pt x="18" y="53"/>
                </a:cubicBezTo>
                <a:cubicBezTo>
                  <a:pt x="19" y="53"/>
                  <a:pt x="20" y="53"/>
                  <a:pt x="21" y="53"/>
                </a:cubicBezTo>
                <a:lnTo>
                  <a:pt x="24" y="53"/>
                </a:lnTo>
                <a:cubicBezTo>
                  <a:pt x="27" y="53"/>
                  <a:pt x="30" y="53"/>
                  <a:pt x="33" y="52"/>
                </a:cubicBezTo>
                <a:cubicBezTo>
                  <a:pt x="37" y="52"/>
                  <a:pt x="39" y="50"/>
                  <a:pt x="42" y="49"/>
                </a:cubicBezTo>
                <a:cubicBezTo>
                  <a:pt x="45" y="47"/>
                  <a:pt x="47" y="45"/>
                  <a:pt x="48" y="42"/>
                </a:cubicBezTo>
                <a:cubicBezTo>
                  <a:pt x="50" y="39"/>
                  <a:pt x="51" y="35"/>
                  <a:pt x="51" y="31"/>
                </a:cubicBezTo>
                <a:cubicBezTo>
                  <a:pt x="51" y="27"/>
                  <a:pt x="50" y="23"/>
                  <a:pt x="48" y="21"/>
                </a:cubicBezTo>
                <a:cubicBezTo>
                  <a:pt x="47" y="18"/>
                  <a:pt x="45" y="16"/>
                  <a:pt x="43" y="14"/>
                </a:cubicBezTo>
                <a:cubicBezTo>
                  <a:pt x="40" y="13"/>
                  <a:pt x="37" y="12"/>
                  <a:pt x="34" y="11"/>
                </a:cubicBezTo>
                <a:cubicBezTo>
                  <a:pt x="31" y="10"/>
                  <a:pt x="28" y="10"/>
                  <a:pt x="25" y="10"/>
                </a:cubicBezTo>
                <a:close/>
                <a:moveTo>
                  <a:pt x="0" y="2"/>
                </a:moveTo>
                <a:lnTo>
                  <a:pt x="0" y="2"/>
                </a:lnTo>
                <a:cubicBezTo>
                  <a:pt x="4" y="1"/>
                  <a:pt x="8" y="0"/>
                  <a:pt x="12" y="0"/>
                </a:cubicBezTo>
                <a:cubicBezTo>
                  <a:pt x="16" y="0"/>
                  <a:pt x="21" y="0"/>
                  <a:pt x="25" y="0"/>
                </a:cubicBezTo>
                <a:cubicBezTo>
                  <a:pt x="29" y="0"/>
                  <a:pt x="34" y="0"/>
                  <a:pt x="38" y="1"/>
                </a:cubicBezTo>
                <a:cubicBezTo>
                  <a:pt x="43" y="2"/>
                  <a:pt x="47" y="3"/>
                  <a:pt x="51" y="6"/>
                </a:cubicBezTo>
                <a:cubicBezTo>
                  <a:pt x="54" y="8"/>
                  <a:pt x="57" y="11"/>
                  <a:pt x="60" y="15"/>
                </a:cubicBezTo>
                <a:cubicBezTo>
                  <a:pt x="62" y="19"/>
                  <a:pt x="63" y="24"/>
                  <a:pt x="63" y="31"/>
                </a:cubicBezTo>
                <a:cubicBezTo>
                  <a:pt x="63" y="37"/>
                  <a:pt x="62" y="42"/>
                  <a:pt x="60" y="46"/>
                </a:cubicBezTo>
                <a:cubicBezTo>
                  <a:pt x="58" y="50"/>
                  <a:pt x="55" y="54"/>
                  <a:pt x="51" y="56"/>
                </a:cubicBezTo>
                <a:cubicBezTo>
                  <a:pt x="48" y="59"/>
                  <a:pt x="43" y="61"/>
                  <a:pt x="39" y="62"/>
                </a:cubicBezTo>
                <a:cubicBezTo>
                  <a:pt x="34" y="63"/>
                  <a:pt x="29" y="64"/>
                  <a:pt x="24" y="64"/>
                </a:cubicBezTo>
                <a:lnTo>
                  <a:pt x="22" y="64"/>
                </a:lnTo>
                <a:cubicBezTo>
                  <a:pt x="21" y="64"/>
                  <a:pt x="20" y="64"/>
                  <a:pt x="18" y="64"/>
                </a:cubicBezTo>
                <a:cubicBezTo>
                  <a:pt x="17" y="64"/>
                  <a:pt x="16" y="64"/>
                  <a:pt x="15" y="64"/>
                </a:cubicBezTo>
                <a:cubicBezTo>
                  <a:pt x="14" y="63"/>
                  <a:pt x="13" y="63"/>
                  <a:pt x="12" y="63"/>
                </a:cubicBezTo>
                <a:lnTo>
                  <a:pt x="12" y="102"/>
                </a:lnTo>
                <a:lnTo>
                  <a:pt x="0" y="102"/>
                </a:lnTo>
                <a:lnTo>
                  <a:pt x="0" y="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0" name="Freeform 1940"/>
          <p:cNvSpPr>
            <a:spLocks noEditPoints="1"/>
          </p:cNvSpPr>
          <p:nvPr userDrawn="1"/>
        </p:nvSpPr>
        <p:spPr bwMode="auto">
          <a:xfrm>
            <a:off x="906463" y="623888"/>
            <a:ext cx="58738" cy="74613"/>
          </a:xfrm>
          <a:custGeom>
            <a:avLst/>
            <a:gdLst>
              <a:gd name="T0" fmla="*/ 12 w 82"/>
              <a:gd name="T1" fmla="*/ 52 h 104"/>
              <a:gd name="T2" fmla="*/ 12 w 82"/>
              <a:gd name="T3" fmla="*/ 52 h 104"/>
              <a:gd name="T4" fmla="*/ 14 w 82"/>
              <a:gd name="T5" fmla="*/ 68 h 104"/>
              <a:gd name="T6" fmla="*/ 19 w 82"/>
              <a:gd name="T7" fmla="*/ 81 h 104"/>
              <a:gd name="T8" fmla="*/ 28 w 82"/>
              <a:gd name="T9" fmla="*/ 90 h 104"/>
              <a:gd name="T10" fmla="*/ 41 w 82"/>
              <a:gd name="T11" fmla="*/ 94 h 104"/>
              <a:gd name="T12" fmla="*/ 62 w 82"/>
              <a:gd name="T13" fmla="*/ 83 h 104"/>
              <a:gd name="T14" fmla="*/ 69 w 82"/>
              <a:gd name="T15" fmla="*/ 52 h 104"/>
              <a:gd name="T16" fmla="*/ 68 w 82"/>
              <a:gd name="T17" fmla="*/ 36 h 104"/>
              <a:gd name="T18" fmla="*/ 62 w 82"/>
              <a:gd name="T19" fmla="*/ 23 h 104"/>
              <a:gd name="T20" fmla="*/ 53 w 82"/>
              <a:gd name="T21" fmla="*/ 14 h 104"/>
              <a:gd name="T22" fmla="*/ 41 w 82"/>
              <a:gd name="T23" fmla="*/ 11 h 104"/>
              <a:gd name="T24" fmla="*/ 20 w 82"/>
              <a:gd name="T25" fmla="*/ 21 h 104"/>
              <a:gd name="T26" fmla="*/ 12 w 82"/>
              <a:gd name="T27" fmla="*/ 52 h 104"/>
              <a:gd name="T28" fmla="*/ 0 w 82"/>
              <a:gd name="T29" fmla="*/ 52 h 104"/>
              <a:gd name="T30" fmla="*/ 0 w 82"/>
              <a:gd name="T31" fmla="*/ 52 h 104"/>
              <a:gd name="T32" fmla="*/ 10 w 82"/>
              <a:gd name="T33" fmla="*/ 13 h 104"/>
              <a:gd name="T34" fmla="*/ 41 w 82"/>
              <a:gd name="T35" fmla="*/ 0 h 104"/>
              <a:gd name="T36" fmla="*/ 59 w 82"/>
              <a:gd name="T37" fmla="*/ 4 h 104"/>
              <a:gd name="T38" fmla="*/ 72 w 82"/>
              <a:gd name="T39" fmla="*/ 14 h 104"/>
              <a:gd name="T40" fmla="*/ 79 w 82"/>
              <a:gd name="T41" fmla="*/ 31 h 104"/>
              <a:gd name="T42" fmla="*/ 82 w 82"/>
              <a:gd name="T43" fmla="*/ 52 h 104"/>
              <a:gd name="T44" fmla="*/ 71 w 82"/>
              <a:gd name="T45" fmla="*/ 91 h 104"/>
              <a:gd name="T46" fmla="*/ 41 w 82"/>
              <a:gd name="T47" fmla="*/ 104 h 104"/>
              <a:gd name="T48" fmla="*/ 22 w 82"/>
              <a:gd name="T49" fmla="*/ 101 h 104"/>
              <a:gd name="T50" fmla="*/ 10 w 82"/>
              <a:gd name="T51" fmla="*/ 90 h 104"/>
              <a:gd name="T52" fmla="*/ 2 w 82"/>
              <a:gd name="T53" fmla="*/ 74 h 104"/>
              <a:gd name="T54" fmla="*/ 0 w 82"/>
              <a:gd name="T55" fmla="*/ 52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82" h="104">
                <a:moveTo>
                  <a:pt x="12" y="52"/>
                </a:moveTo>
                <a:lnTo>
                  <a:pt x="12" y="52"/>
                </a:lnTo>
                <a:cubicBezTo>
                  <a:pt x="12" y="58"/>
                  <a:pt x="13" y="63"/>
                  <a:pt x="14" y="68"/>
                </a:cubicBezTo>
                <a:cubicBezTo>
                  <a:pt x="15" y="73"/>
                  <a:pt x="17" y="77"/>
                  <a:pt x="19" y="81"/>
                </a:cubicBezTo>
                <a:cubicBezTo>
                  <a:pt x="21" y="85"/>
                  <a:pt x="24" y="88"/>
                  <a:pt x="28" y="90"/>
                </a:cubicBezTo>
                <a:cubicBezTo>
                  <a:pt x="31" y="92"/>
                  <a:pt x="36" y="94"/>
                  <a:pt x="41" y="94"/>
                </a:cubicBezTo>
                <a:cubicBezTo>
                  <a:pt x="50" y="94"/>
                  <a:pt x="57" y="90"/>
                  <a:pt x="62" y="83"/>
                </a:cubicBezTo>
                <a:cubicBezTo>
                  <a:pt x="67" y="77"/>
                  <a:pt x="69" y="66"/>
                  <a:pt x="69" y="52"/>
                </a:cubicBezTo>
                <a:cubicBezTo>
                  <a:pt x="69" y="47"/>
                  <a:pt x="69" y="41"/>
                  <a:pt x="68" y="36"/>
                </a:cubicBezTo>
                <a:cubicBezTo>
                  <a:pt x="66" y="31"/>
                  <a:pt x="65" y="27"/>
                  <a:pt x="62" y="23"/>
                </a:cubicBezTo>
                <a:cubicBezTo>
                  <a:pt x="60" y="19"/>
                  <a:pt x="57" y="16"/>
                  <a:pt x="53" y="14"/>
                </a:cubicBezTo>
                <a:cubicBezTo>
                  <a:pt x="50" y="12"/>
                  <a:pt x="46" y="11"/>
                  <a:pt x="41" y="11"/>
                </a:cubicBezTo>
                <a:cubicBezTo>
                  <a:pt x="32" y="11"/>
                  <a:pt x="25" y="14"/>
                  <a:pt x="20" y="21"/>
                </a:cubicBezTo>
                <a:cubicBezTo>
                  <a:pt x="15" y="28"/>
                  <a:pt x="12" y="38"/>
                  <a:pt x="12" y="52"/>
                </a:cubicBezTo>
                <a:close/>
                <a:moveTo>
                  <a:pt x="0" y="52"/>
                </a:moveTo>
                <a:lnTo>
                  <a:pt x="0" y="52"/>
                </a:lnTo>
                <a:cubicBezTo>
                  <a:pt x="0" y="35"/>
                  <a:pt x="3" y="22"/>
                  <a:pt x="10" y="13"/>
                </a:cubicBezTo>
                <a:cubicBezTo>
                  <a:pt x="17" y="4"/>
                  <a:pt x="27" y="0"/>
                  <a:pt x="41" y="0"/>
                </a:cubicBezTo>
                <a:cubicBezTo>
                  <a:pt x="48" y="0"/>
                  <a:pt x="54" y="1"/>
                  <a:pt x="59" y="4"/>
                </a:cubicBezTo>
                <a:cubicBezTo>
                  <a:pt x="64" y="6"/>
                  <a:pt x="68" y="10"/>
                  <a:pt x="72" y="14"/>
                </a:cubicBezTo>
                <a:cubicBezTo>
                  <a:pt x="75" y="19"/>
                  <a:pt x="78" y="24"/>
                  <a:pt x="79" y="31"/>
                </a:cubicBezTo>
                <a:cubicBezTo>
                  <a:pt x="81" y="37"/>
                  <a:pt x="82" y="44"/>
                  <a:pt x="82" y="52"/>
                </a:cubicBezTo>
                <a:cubicBezTo>
                  <a:pt x="82" y="69"/>
                  <a:pt x="78" y="82"/>
                  <a:pt x="71" y="91"/>
                </a:cubicBezTo>
                <a:cubicBezTo>
                  <a:pt x="64" y="100"/>
                  <a:pt x="54" y="104"/>
                  <a:pt x="41" y="104"/>
                </a:cubicBezTo>
                <a:cubicBezTo>
                  <a:pt x="34" y="104"/>
                  <a:pt x="27" y="103"/>
                  <a:pt x="22" y="101"/>
                </a:cubicBezTo>
                <a:cubicBezTo>
                  <a:pt x="17" y="98"/>
                  <a:pt x="13" y="95"/>
                  <a:pt x="10" y="90"/>
                </a:cubicBezTo>
                <a:cubicBezTo>
                  <a:pt x="6" y="85"/>
                  <a:pt x="4" y="80"/>
                  <a:pt x="2" y="74"/>
                </a:cubicBezTo>
                <a:cubicBezTo>
                  <a:pt x="0" y="67"/>
                  <a:pt x="0" y="60"/>
                  <a:pt x="0" y="52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1" name="Freeform 1941"/>
          <p:cNvSpPr>
            <a:spLocks/>
          </p:cNvSpPr>
          <p:nvPr userDrawn="1"/>
        </p:nvSpPr>
        <p:spPr bwMode="auto">
          <a:xfrm>
            <a:off x="977901" y="623888"/>
            <a:ext cx="49213" cy="74613"/>
          </a:xfrm>
          <a:custGeom>
            <a:avLst/>
            <a:gdLst>
              <a:gd name="T0" fmla="*/ 69 w 69"/>
              <a:gd name="T1" fmla="*/ 98 h 104"/>
              <a:gd name="T2" fmla="*/ 69 w 69"/>
              <a:gd name="T3" fmla="*/ 98 h 104"/>
              <a:gd name="T4" fmla="*/ 58 w 69"/>
              <a:gd name="T5" fmla="*/ 103 h 104"/>
              <a:gd name="T6" fmla="*/ 44 w 69"/>
              <a:gd name="T7" fmla="*/ 104 h 104"/>
              <a:gd name="T8" fmla="*/ 27 w 69"/>
              <a:gd name="T9" fmla="*/ 101 h 104"/>
              <a:gd name="T10" fmla="*/ 13 w 69"/>
              <a:gd name="T11" fmla="*/ 92 h 104"/>
              <a:gd name="T12" fmla="*/ 4 w 69"/>
              <a:gd name="T13" fmla="*/ 76 h 104"/>
              <a:gd name="T14" fmla="*/ 0 w 69"/>
              <a:gd name="T15" fmla="*/ 52 h 104"/>
              <a:gd name="T16" fmla="*/ 4 w 69"/>
              <a:gd name="T17" fmla="*/ 28 h 104"/>
              <a:gd name="T18" fmla="*/ 14 w 69"/>
              <a:gd name="T19" fmla="*/ 12 h 104"/>
              <a:gd name="T20" fmla="*/ 28 w 69"/>
              <a:gd name="T21" fmla="*/ 3 h 104"/>
              <a:gd name="T22" fmla="*/ 44 w 69"/>
              <a:gd name="T23" fmla="*/ 0 h 104"/>
              <a:gd name="T24" fmla="*/ 58 w 69"/>
              <a:gd name="T25" fmla="*/ 1 h 104"/>
              <a:gd name="T26" fmla="*/ 67 w 69"/>
              <a:gd name="T27" fmla="*/ 3 h 104"/>
              <a:gd name="T28" fmla="*/ 65 w 69"/>
              <a:gd name="T29" fmla="*/ 14 h 104"/>
              <a:gd name="T30" fmla="*/ 45 w 69"/>
              <a:gd name="T31" fmla="*/ 11 h 104"/>
              <a:gd name="T32" fmla="*/ 33 w 69"/>
              <a:gd name="T33" fmla="*/ 13 h 104"/>
              <a:gd name="T34" fmla="*/ 23 w 69"/>
              <a:gd name="T35" fmla="*/ 20 h 104"/>
              <a:gd name="T36" fmla="*/ 16 w 69"/>
              <a:gd name="T37" fmla="*/ 33 h 104"/>
              <a:gd name="T38" fmla="*/ 13 w 69"/>
              <a:gd name="T39" fmla="*/ 52 h 104"/>
              <a:gd name="T40" fmla="*/ 15 w 69"/>
              <a:gd name="T41" fmla="*/ 70 h 104"/>
              <a:gd name="T42" fmla="*/ 23 w 69"/>
              <a:gd name="T43" fmla="*/ 83 h 104"/>
              <a:gd name="T44" fmla="*/ 33 w 69"/>
              <a:gd name="T45" fmla="*/ 91 h 104"/>
              <a:gd name="T46" fmla="*/ 47 w 69"/>
              <a:gd name="T47" fmla="*/ 94 h 104"/>
              <a:gd name="T48" fmla="*/ 58 w 69"/>
              <a:gd name="T49" fmla="*/ 92 h 104"/>
              <a:gd name="T50" fmla="*/ 66 w 69"/>
              <a:gd name="T51" fmla="*/ 89 h 104"/>
              <a:gd name="T52" fmla="*/ 69 w 69"/>
              <a:gd name="T53" fmla="*/ 98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9" h="104">
                <a:moveTo>
                  <a:pt x="69" y="98"/>
                </a:moveTo>
                <a:lnTo>
                  <a:pt x="69" y="98"/>
                </a:lnTo>
                <a:cubicBezTo>
                  <a:pt x="66" y="101"/>
                  <a:pt x="62" y="102"/>
                  <a:pt x="58" y="103"/>
                </a:cubicBezTo>
                <a:cubicBezTo>
                  <a:pt x="54" y="104"/>
                  <a:pt x="49" y="104"/>
                  <a:pt x="44" y="104"/>
                </a:cubicBezTo>
                <a:cubicBezTo>
                  <a:pt x="38" y="104"/>
                  <a:pt x="32" y="103"/>
                  <a:pt x="27" y="101"/>
                </a:cubicBezTo>
                <a:cubicBezTo>
                  <a:pt x="22" y="99"/>
                  <a:pt x="17" y="96"/>
                  <a:pt x="13" y="92"/>
                </a:cubicBezTo>
                <a:cubicBezTo>
                  <a:pt x="9" y="88"/>
                  <a:pt x="6" y="82"/>
                  <a:pt x="4" y="76"/>
                </a:cubicBezTo>
                <a:cubicBezTo>
                  <a:pt x="1" y="69"/>
                  <a:pt x="0" y="61"/>
                  <a:pt x="0" y="52"/>
                </a:cubicBezTo>
                <a:cubicBezTo>
                  <a:pt x="0" y="43"/>
                  <a:pt x="1" y="35"/>
                  <a:pt x="4" y="28"/>
                </a:cubicBezTo>
                <a:cubicBezTo>
                  <a:pt x="7" y="22"/>
                  <a:pt x="10" y="16"/>
                  <a:pt x="14" y="12"/>
                </a:cubicBezTo>
                <a:cubicBezTo>
                  <a:pt x="18" y="8"/>
                  <a:pt x="23" y="5"/>
                  <a:pt x="28" y="3"/>
                </a:cubicBezTo>
                <a:cubicBezTo>
                  <a:pt x="33" y="1"/>
                  <a:pt x="39" y="0"/>
                  <a:pt x="44" y="0"/>
                </a:cubicBezTo>
                <a:cubicBezTo>
                  <a:pt x="50" y="0"/>
                  <a:pt x="54" y="0"/>
                  <a:pt x="58" y="1"/>
                </a:cubicBezTo>
                <a:cubicBezTo>
                  <a:pt x="62" y="2"/>
                  <a:pt x="65" y="2"/>
                  <a:pt x="67" y="3"/>
                </a:cubicBezTo>
                <a:lnTo>
                  <a:pt x="65" y="14"/>
                </a:lnTo>
                <a:cubicBezTo>
                  <a:pt x="60" y="12"/>
                  <a:pt x="53" y="11"/>
                  <a:pt x="45" y="11"/>
                </a:cubicBezTo>
                <a:cubicBezTo>
                  <a:pt x="41" y="11"/>
                  <a:pt x="37" y="11"/>
                  <a:pt x="33" y="13"/>
                </a:cubicBezTo>
                <a:cubicBezTo>
                  <a:pt x="29" y="14"/>
                  <a:pt x="26" y="17"/>
                  <a:pt x="23" y="20"/>
                </a:cubicBezTo>
                <a:cubicBezTo>
                  <a:pt x="20" y="23"/>
                  <a:pt x="17" y="27"/>
                  <a:pt x="16" y="33"/>
                </a:cubicBezTo>
                <a:cubicBezTo>
                  <a:pt x="14" y="38"/>
                  <a:pt x="13" y="44"/>
                  <a:pt x="13" y="52"/>
                </a:cubicBezTo>
                <a:cubicBezTo>
                  <a:pt x="13" y="59"/>
                  <a:pt x="14" y="65"/>
                  <a:pt x="15" y="70"/>
                </a:cubicBezTo>
                <a:cubicBezTo>
                  <a:pt x="17" y="75"/>
                  <a:pt x="20" y="80"/>
                  <a:pt x="23" y="83"/>
                </a:cubicBezTo>
                <a:cubicBezTo>
                  <a:pt x="26" y="87"/>
                  <a:pt x="29" y="89"/>
                  <a:pt x="33" y="91"/>
                </a:cubicBezTo>
                <a:cubicBezTo>
                  <a:pt x="37" y="93"/>
                  <a:pt x="42" y="94"/>
                  <a:pt x="47" y="94"/>
                </a:cubicBezTo>
                <a:cubicBezTo>
                  <a:pt x="51" y="94"/>
                  <a:pt x="55" y="93"/>
                  <a:pt x="58" y="92"/>
                </a:cubicBezTo>
                <a:cubicBezTo>
                  <a:pt x="61" y="91"/>
                  <a:pt x="64" y="90"/>
                  <a:pt x="66" y="89"/>
                </a:cubicBezTo>
                <a:lnTo>
                  <a:pt x="69" y="98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2" name="Freeform 1942"/>
          <p:cNvSpPr>
            <a:spLocks/>
          </p:cNvSpPr>
          <p:nvPr userDrawn="1"/>
        </p:nvSpPr>
        <p:spPr bwMode="auto">
          <a:xfrm>
            <a:off x="1035051" y="623888"/>
            <a:ext cx="49213" cy="74613"/>
          </a:xfrm>
          <a:custGeom>
            <a:avLst/>
            <a:gdLst>
              <a:gd name="T0" fmla="*/ 69 w 69"/>
              <a:gd name="T1" fmla="*/ 98 h 104"/>
              <a:gd name="T2" fmla="*/ 69 w 69"/>
              <a:gd name="T3" fmla="*/ 98 h 104"/>
              <a:gd name="T4" fmla="*/ 58 w 69"/>
              <a:gd name="T5" fmla="*/ 103 h 104"/>
              <a:gd name="T6" fmla="*/ 44 w 69"/>
              <a:gd name="T7" fmla="*/ 104 h 104"/>
              <a:gd name="T8" fmla="*/ 27 w 69"/>
              <a:gd name="T9" fmla="*/ 101 h 104"/>
              <a:gd name="T10" fmla="*/ 13 w 69"/>
              <a:gd name="T11" fmla="*/ 92 h 104"/>
              <a:gd name="T12" fmla="*/ 3 w 69"/>
              <a:gd name="T13" fmla="*/ 76 h 104"/>
              <a:gd name="T14" fmla="*/ 0 w 69"/>
              <a:gd name="T15" fmla="*/ 52 h 104"/>
              <a:gd name="T16" fmla="*/ 4 w 69"/>
              <a:gd name="T17" fmla="*/ 28 h 104"/>
              <a:gd name="T18" fmla="*/ 14 w 69"/>
              <a:gd name="T19" fmla="*/ 12 h 104"/>
              <a:gd name="T20" fmla="*/ 28 w 69"/>
              <a:gd name="T21" fmla="*/ 3 h 104"/>
              <a:gd name="T22" fmla="*/ 44 w 69"/>
              <a:gd name="T23" fmla="*/ 0 h 104"/>
              <a:gd name="T24" fmla="*/ 58 w 69"/>
              <a:gd name="T25" fmla="*/ 1 h 104"/>
              <a:gd name="T26" fmla="*/ 67 w 69"/>
              <a:gd name="T27" fmla="*/ 3 h 104"/>
              <a:gd name="T28" fmla="*/ 64 w 69"/>
              <a:gd name="T29" fmla="*/ 14 h 104"/>
              <a:gd name="T30" fmla="*/ 45 w 69"/>
              <a:gd name="T31" fmla="*/ 11 h 104"/>
              <a:gd name="T32" fmla="*/ 33 w 69"/>
              <a:gd name="T33" fmla="*/ 13 h 104"/>
              <a:gd name="T34" fmla="*/ 23 w 69"/>
              <a:gd name="T35" fmla="*/ 20 h 104"/>
              <a:gd name="T36" fmla="*/ 15 w 69"/>
              <a:gd name="T37" fmla="*/ 33 h 104"/>
              <a:gd name="T38" fmla="*/ 13 w 69"/>
              <a:gd name="T39" fmla="*/ 52 h 104"/>
              <a:gd name="T40" fmla="*/ 15 w 69"/>
              <a:gd name="T41" fmla="*/ 70 h 104"/>
              <a:gd name="T42" fmla="*/ 22 w 69"/>
              <a:gd name="T43" fmla="*/ 83 h 104"/>
              <a:gd name="T44" fmla="*/ 33 w 69"/>
              <a:gd name="T45" fmla="*/ 91 h 104"/>
              <a:gd name="T46" fmla="*/ 46 w 69"/>
              <a:gd name="T47" fmla="*/ 94 h 104"/>
              <a:gd name="T48" fmla="*/ 58 w 69"/>
              <a:gd name="T49" fmla="*/ 92 h 104"/>
              <a:gd name="T50" fmla="*/ 66 w 69"/>
              <a:gd name="T51" fmla="*/ 89 h 104"/>
              <a:gd name="T52" fmla="*/ 69 w 69"/>
              <a:gd name="T53" fmla="*/ 98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9" h="104">
                <a:moveTo>
                  <a:pt x="69" y="98"/>
                </a:moveTo>
                <a:lnTo>
                  <a:pt x="69" y="98"/>
                </a:lnTo>
                <a:cubicBezTo>
                  <a:pt x="66" y="101"/>
                  <a:pt x="62" y="102"/>
                  <a:pt x="58" y="103"/>
                </a:cubicBezTo>
                <a:cubicBezTo>
                  <a:pt x="53" y="104"/>
                  <a:pt x="49" y="104"/>
                  <a:pt x="44" y="104"/>
                </a:cubicBezTo>
                <a:cubicBezTo>
                  <a:pt x="37" y="104"/>
                  <a:pt x="32" y="103"/>
                  <a:pt x="27" y="101"/>
                </a:cubicBezTo>
                <a:cubicBezTo>
                  <a:pt x="21" y="99"/>
                  <a:pt x="17" y="96"/>
                  <a:pt x="13" y="92"/>
                </a:cubicBezTo>
                <a:cubicBezTo>
                  <a:pt x="9" y="88"/>
                  <a:pt x="6" y="82"/>
                  <a:pt x="3" y="76"/>
                </a:cubicBezTo>
                <a:cubicBezTo>
                  <a:pt x="1" y="69"/>
                  <a:pt x="0" y="61"/>
                  <a:pt x="0" y="52"/>
                </a:cubicBezTo>
                <a:cubicBezTo>
                  <a:pt x="0" y="43"/>
                  <a:pt x="1" y="35"/>
                  <a:pt x="4" y="28"/>
                </a:cubicBezTo>
                <a:cubicBezTo>
                  <a:pt x="6" y="22"/>
                  <a:pt x="10" y="16"/>
                  <a:pt x="14" y="12"/>
                </a:cubicBezTo>
                <a:cubicBezTo>
                  <a:pt x="18" y="8"/>
                  <a:pt x="23" y="5"/>
                  <a:pt x="28" y="3"/>
                </a:cubicBezTo>
                <a:cubicBezTo>
                  <a:pt x="33" y="1"/>
                  <a:pt x="38" y="0"/>
                  <a:pt x="44" y="0"/>
                </a:cubicBezTo>
                <a:cubicBezTo>
                  <a:pt x="49" y="0"/>
                  <a:pt x="54" y="0"/>
                  <a:pt x="58" y="1"/>
                </a:cubicBezTo>
                <a:cubicBezTo>
                  <a:pt x="61" y="2"/>
                  <a:pt x="65" y="2"/>
                  <a:pt x="67" y="3"/>
                </a:cubicBezTo>
                <a:lnTo>
                  <a:pt x="64" y="14"/>
                </a:lnTo>
                <a:cubicBezTo>
                  <a:pt x="60" y="12"/>
                  <a:pt x="53" y="11"/>
                  <a:pt x="45" y="11"/>
                </a:cubicBezTo>
                <a:cubicBezTo>
                  <a:pt x="41" y="11"/>
                  <a:pt x="37" y="11"/>
                  <a:pt x="33" y="13"/>
                </a:cubicBezTo>
                <a:cubicBezTo>
                  <a:pt x="29" y="14"/>
                  <a:pt x="26" y="17"/>
                  <a:pt x="23" y="20"/>
                </a:cubicBezTo>
                <a:cubicBezTo>
                  <a:pt x="20" y="23"/>
                  <a:pt x="17" y="27"/>
                  <a:pt x="15" y="33"/>
                </a:cubicBezTo>
                <a:cubicBezTo>
                  <a:pt x="13" y="38"/>
                  <a:pt x="13" y="44"/>
                  <a:pt x="13" y="52"/>
                </a:cubicBezTo>
                <a:cubicBezTo>
                  <a:pt x="13" y="59"/>
                  <a:pt x="13" y="65"/>
                  <a:pt x="15" y="70"/>
                </a:cubicBezTo>
                <a:cubicBezTo>
                  <a:pt x="17" y="75"/>
                  <a:pt x="19" y="80"/>
                  <a:pt x="22" y="83"/>
                </a:cubicBezTo>
                <a:cubicBezTo>
                  <a:pt x="25" y="87"/>
                  <a:pt x="29" y="89"/>
                  <a:pt x="33" y="91"/>
                </a:cubicBezTo>
                <a:cubicBezTo>
                  <a:pt x="37" y="93"/>
                  <a:pt x="41" y="94"/>
                  <a:pt x="46" y="94"/>
                </a:cubicBezTo>
                <a:cubicBezTo>
                  <a:pt x="51" y="94"/>
                  <a:pt x="54" y="93"/>
                  <a:pt x="58" y="92"/>
                </a:cubicBezTo>
                <a:cubicBezTo>
                  <a:pt x="61" y="91"/>
                  <a:pt x="64" y="90"/>
                  <a:pt x="66" y="89"/>
                </a:cubicBezTo>
                <a:lnTo>
                  <a:pt x="69" y="98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3" name="Freeform 1943"/>
          <p:cNvSpPr>
            <a:spLocks/>
          </p:cNvSpPr>
          <p:nvPr userDrawn="1"/>
        </p:nvSpPr>
        <p:spPr bwMode="auto">
          <a:xfrm>
            <a:off x="1098551" y="625475"/>
            <a:ext cx="52388" cy="73025"/>
          </a:xfrm>
          <a:custGeom>
            <a:avLst/>
            <a:gdLst>
              <a:gd name="T0" fmla="*/ 61 w 73"/>
              <a:gd name="T1" fmla="*/ 32 h 101"/>
              <a:gd name="T2" fmla="*/ 61 w 73"/>
              <a:gd name="T3" fmla="*/ 32 h 101"/>
              <a:gd name="T4" fmla="*/ 62 w 73"/>
              <a:gd name="T5" fmla="*/ 21 h 101"/>
              <a:gd name="T6" fmla="*/ 61 w 73"/>
              <a:gd name="T7" fmla="*/ 21 h 101"/>
              <a:gd name="T8" fmla="*/ 55 w 73"/>
              <a:gd name="T9" fmla="*/ 33 h 101"/>
              <a:gd name="T10" fmla="*/ 7 w 73"/>
              <a:gd name="T11" fmla="*/ 101 h 101"/>
              <a:gd name="T12" fmla="*/ 0 w 73"/>
              <a:gd name="T13" fmla="*/ 101 h 101"/>
              <a:gd name="T14" fmla="*/ 0 w 73"/>
              <a:gd name="T15" fmla="*/ 0 h 101"/>
              <a:gd name="T16" fmla="*/ 11 w 73"/>
              <a:gd name="T17" fmla="*/ 0 h 101"/>
              <a:gd name="T18" fmla="*/ 11 w 73"/>
              <a:gd name="T19" fmla="*/ 69 h 101"/>
              <a:gd name="T20" fmla="*/ 10 w 73"/>
              <a:gd name="T21" fmla="*/ 80 h 101"/>
              <a:gd name="T22" fmla="*/ 11 w 73"/>
              <a:gd name="T23" fmla="*/ 80 h 101"/>
              <a:gd name="T24" fmla="*/ 17 w 73"/>
              <a:gd name="T25" fmla="*/ 68 h 101"/>
              <a:gd name="T26" fmla="*/ 66 w 73"/>
              <a:gd name="T27" fmla="*/ 0 h 101"/>
              <a:gd name="T28" fmla="*/ 73 w 73"/>
              <a:gd name="T29" fmla="*/ 0 h 101"/>
              <a:gd name="T30" fmla="*/ 73 w 73"/>
              <a:gd name="T31" fmla="*/ 101 h 101"/>
              <a:gd name="T32" fmla="*/ 61 w 73"/>
              <a:gd name="T33" fmla="*/ 101 h 101"/>
              <a:gd name="T34" fmla="*/ 61 w 73"/>
              <a:gd name="T35" fmla="*/ 32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3" h="101">
                <a:moveTo>
                  <a:pt x="61" y="32"/>
                </a:moveTo>
                <a:lnTo>
                  <a:pt x="61" y="32"/>
                </a:lnTo>
                <a:lnTo>
                  <a:pt x="62" y="21"/>
                </a:lnTo>
                <a:lnTo>
                  <a:pt x="61" y="21"/>
                </a:lnTo>
                <a:lnTo>
                  <a:pt x="55" y="33"/>
                </a:lnTo>
                <a:lnTo>
                  <a:pt x="7" y="101"/>
                </a:lnTo>
                <a:lnTo>
                  <a:pt x="0" y="101"/>
                </a:lnTo>
                <a:lnTo>
                  <a:pt x="0" y="0"/>
                </a:lnTo>
                <a:lnTo>
                  <a:pt x="11" y="0"/>
                </a:lnTo>
                <a:lnTo>
                  <a:pt x="11" y="69"/>
                </a:lnTo>
                <a:lnTo>
                  <a:pt x="10" y="80"/>
                </a:lnTo>
                <a:lnTo>
                  <a:pt x="11" y="80"/>
                </a:lnTo>
                <a:lnTo>
                  <a:pt x="17" y="68"/>
                </a:lnTo>
                <a:lnTo>
                  <a:pt x="66" y="0"/>
                </a:lnTo>
                <a:lnTo>
                  <a:pt x="73" y="0"/>
                </a:lnTo>
                <a:lnTo>
                  <a:pt x="73" y="101"/>
                </a:lnTo>
                <a:lnTo>
                  <a:pt x="61" y="101"/>
                </a:lnTo>
                <a:lnTo>
                  <a:pt x="61" y="3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4" name="Freeform 1944"/>
          <p:cNvSpPr>
            <a:spLocks noEditPoints="1"/>
          </p:cNvSpPr>
          <p:nvPr userDrawn="1"/>
        </p:nvSpPr>
        <p:spPr bwMode="auto">
          <a:xfrm>
            <a:off x="1169988" y="608013"/>
            <a:ext cx="52388" cy="90488"/>
          </a:xfrm>
          <a:custGeom>
            <a:avLst/>
            <a:gdLst>
              <a:gd name="T0" fmla="*/ 25 w 73"/>
              <a:gd name="T1" fmla="*/ 0 h 126"/>
              <a:gd name="T2" fmla="*/ 25 w 73"/>
              <a:gd name="T3" fmla="*/ 0 h 126"/>
              <a:gd name="T4" fmla="*/ 29 w 73"/>
              <a:gd name="T5" fmla="*/ 8 h 126"/>
              <a:gd name="T6" fmla="*/ 38 w 73"/>
              <a:gd name="T7" fmla="*/ 11 h 126"/>
              <a:gd name="T8" fmla="*/ 47 w 73"/>
              <a:gd name="T9" fmla="*/ 8 h 126"/>
              <a:gd name="T10" fmla="*/ 51 w 73"/>
              <a:gd name="T11" fmla="*/ 0 h 126"/>
              <a:gd name="T12" fmla="*/ 61 w 73"/>
              <a:gd name="T13" fmla="*/ 3 h 126"/>
              <a:gd name="T14" fmla="*/ 54 w 73"/>
              <a:gd name="T15" fmla="*/ 15 h 126"/>
              <a:gd name="T16" fmla="*/ 38 w 73"/>
              <a:gd name="T17" fmla="*/ 20 h 126"/>
              <a:gd name="T18" fmla="*/ 21 w 73"/>
              <a:gd name="T19" fmla="*/ 16 h 126"/>
              <a:gd name="T20" fmla="*/ 13 w 73"/>
              <a:gd name="T21" fmla="*/ 3 h 126"/>
              <a:gd name="T22" fmla="*/ 25 w 73"/>
              <a:gd name="T23" fmla="*/ 0 h 126"/>
              <a:gd name="T24" fmla="*/ 61 w 73"/>
              <a:gd name="T25" fmla="*/ 57 h 126"/>
              <a:gd name="T26" fmla="*/ 61 w 73"/>
              <a:gd name="T27" fmla="*/ 57 h 126"/>
              <a:gd name="T28" fmla="*/ 62 w 73"/>
              <a:gd name="T29" fmla="*/ 46 h 126"/>
              <a:gd name="T30" fmla="*/ 62 w 73"/>
              <a:gd name="T31" fmla="*/ 46 h 126"/>
              <a:gd name="T32" fmla="*/ 56 w 73"/>
              <a:gd name="T33" fmla="*/ 58 h 126"/>
              <a:gd name="T34" fmla="*/ 7 w 73"/>
              <a:gd name="T35" fmla="*/ 126 h 126"/>
              <a:gd name="T36" fmla="*/ 0 w 73"/>
              <a:gd name="T37" fmla="*/ 126 h 126"/>
              <a:gd name="T38" fmla="*/ 0 w 73"/>
              <a:gd name="T39" fmla="*/ 25 h 126"/>
              <a:gd name="T40" fmla="*/ 12 w 73"/>
              <a:gd name="T41" fmla="*/ 25 h 126"/>
              <a:gd name="T42" fmla="*/ 12 w 73"/>
              <a:gd name="T43" fmla="*/ 94 h 126"/>
              <a:gd name="T44" fmla="*/ 11 w 73"/>
              <a:gd name="T45" fmla="*/ 105 h 126"/>
              <a:gd name="T46" fmla="*/ 11 w 73"/>
              <a:gd name="T47" fmla="*/ 105 h 126"/>
              <a:gd name="T48" fmla="*/ 18 w 73"/>
              <a:gd name="T49" fmla="*/ 93 h 126"/>
              <a:gd name="T50" fmla="*/ 66 w 73"/>
              <a:gd name="T51" fmla="*/ 25 h 126"/>
              <a:gd name="T52" fmla="*/ 73 w 73"/>
              <a:gd name="T53" fmla="*/ 25 h 126"/>
              <a:gd name="T54" fmla="*/ 73 w 73"/>
              <a:gd name="T55" fmla="*/ 126 h 126"/>
              <a:gd name="T56" fmla="*/ 61 w 73"/>
              <a:gd name="T57" fmla="*/ 126 h 126"/>
              <a:gd name="T58" fmla="*/ 61 w 73"/>
              <a:gd name="T59" fmla="*/ 57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73" h="126">
                <a:moveTo>
                  <a:pt x="25" y="0"/>
                </a:moveTo>
                <a:lnTo>
                  <a:pt x="25" y="0"/>
                </a:lnTo>
                <a:cubicBezTo>
                  <a:pt x="25" y="4"/>
                  <a:pt x="26" y="7"/>
                  <a:pt x="29" y="8"/>
                </a:cubicBezTo>
                <a:cubicBezTo>
                  <a:pt x="31" y="10"/>
                  <a:pt x="34" y="11"/>
                  <a:pt x="38" y="11"/>
                </a:cubicBezTo>
                <a:cubicBezTo>
                  <a:pt x="42" y="11"/>
                  <a:pt x="45" y="10"/>
                  <a:pt x="47" y="8"/>
                </a:cubicBezTo>
                <a:cubicBezTo>
                  <a:pt x="49" y="7"/>
                  <a:pt x="51" y="4"/>
                  <a:pt x="51" y="0"/>
                </a:cubicBezTo>
                <a:lnTo>
                  <a:pt x="61" y="3"/>
                </a:lnTo>
                <a:cubicBezTo>
                  <a:pt x="60" y="8"/>
                  <a:pt x="58" y="12"/>
                  <a:pt x="54" y="15"/>
                </a:cubicBezTo>
                <a:cubicBezTo>
                  <a:pt x="50" y="18"/>
                  <a:pt x="45" y="20"/>
                  <a:pt x="38" y="20"/>
                </a:cubicBezTo>
                <a:cubicBezTo>
                  <a:pt x="31" y="20"/>
                  <a:pt x="25" y="18"/>
                  <a:pt x="21" y="16"/>
                </a:cubicBezTo>
                <a:cubicBezTo>
                  <a:pt x="17" y="13"/>
                  <a:pt x="14" y="9"/>
                  <a:pt x="13" y="3"/>
                </a:cubicBezTo>
                <a:lnTo>
                  <a:pt x="25" y="0"/>
                </a:lnTo>
                <a:close/>
                <a:moveTo>
                  <a:pt x="61" y="57"/>
                </a:moveTo>
                <a:lnTo>
                  <a:pt x="61" y="57"/>
                </a:lnTo>
                <a:lnTo>
                  <a:pt x="62" y="46"/>
                </a:lnTo>
                <a:lnTo>
                  <a:pt x="62" y="46"/>
                </a:lnTo>
                <a:lnTo>
                  <a:pt x="56" y="58"/>
                </a:lnTo>
                <a:lnTo>
                  <a:pt x="7" y="126"/>
                </a:lnTo>
                <a:lnTo>
                  <a:pt x="0" y="126"/>
                </a:lnTo>
                <a:lnTo>
                  <a:pt x="0" y="25"/>
                </a:lnTo>
                <a:lnTo>
                  <a:pt x="12" y="25"/>
                </a:lnTo>
                <a:lnTo>
                  <a:pt x="12" y="94"/>
                </a:lnTo>
                <a:lnTo>
                  <a:pt x="11" y="105"/>
                </a:lnTo>
                <a:lnTo>
                  <a:pt x="11" y="105"/>
                </a:lnTo>
                <a:lnTo>
                  <a:pt x="18" y="93"/>
                </a:lnTo>
                <a:lnTo>
                  <a:pt x="66" y="25"/>
                </a:lnTo>
                <a:lnTo>
                  <a:pt x="73" y="25"/>
                </a:lnTo>
                <a:lnTo>
                  <a:pt x="73" y="126"/>
                </a:lnTo>
                <a:lnTo>
                  <a:pt x="61" y="126"/>
                </a:lnTo>
                <a:lnTo>
                  <a:pt x="61" y="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5" name="Freeform 1945"/>
          <p:cNvSpPr>
            <a:spLocks/>
          </p:cNvSpPr>
          <p:nvPr userDrawn="1"/>
        </p:nvSpPr>
        <p:spPr bwMode="auto">
          <a:xfrm>
            <a:off x="1238251" y="623888"/>
            <a:ext cx="49213" cy="74613"/>
          </a:xfrm>
          <a:custGeom>
            <a:avLst/>
            <a:gdLst>
              <a:gd name="T0" fmla="*/ 69 w 69"/>
              <a:gd name="T1" fmla="*/ 98 h 104"/>
              <a:gd name="T2" fmla="*/ 69 w 69"/>
              <a:gd name="T3" fmla="*/ 98 h 104"/>
              <a:gd name="T4" fmla="*/ 58 w 69"/>
              <a:gd name="T5" fmla="*/ 103 h 104"/>
              <a:gd name="T6" fmla="*/ 44 w 69"/>
              <a:gd name="T7" fmla="*/ 104 h 104"/>
              <a:gd name="T8" fmla="*/ 27 w 69"/>
              <a:gd name="T9" fmla="*/ 101 h 104"/>
              <a:gd name="T10" fmla="*/ 13 w 69"/>
              <a:gd name="T11" fmla="*/ 92 h 104"/>
              <a:gd name="T12" fmla="*/ 3 w 69"/>
              <a:gd name="T13" fmla="*/ 76 h 104"/>
              <a:gd name="T14" fmla="*/ 0 w 69"/>
              <a:gd name="T15" fmla="*/ 52 h 104"/>
              <a:gd name="T16" fmla="*/ 4 w 69"/>
              <a:gd name="T17" fmla="*/ 28 h 104"/>
              <a:gd name="T18" fmla="*/ 14 w 69"/>
              <a:gd name="T19" fmla="*/ 12 h 104"/>
              <a:gd name="T20" fmla="*/ 28 w 69"/>
              <a:gd name="T21" fmla="*/ 3 h 104"/>
              <a:gd name="T22" fmla="*/ 44 w 69"/>
              <a:gd name="T23" fmla="*/ 0 h 104"/>
              <a:gd name="T24" fmla="*/ 58 w 69"/>
              <a:gd name="T25" fmla="*/ 1 h 104"/>
              <a:gd name="T26" fmla="*/ 67 w 69"/>
              <a:gd name="T27" fmla="*/ 3 h 104"/>
              <a:gd name="T28" fmla="*/ 64 w 69"/>
              <a:gd name="T29" fmla="*/ 14 h 104"/>
              <a:gd name="T30" fmla="*/ 45 w 69"/>
              <a:gd name="T31" fmla="*/ 11 h 104"/>
              <a:gd name="T32" fmla="*/ 33 w 69"/>
              <a:gd name="T33" fmla="*/ 13 h 104"/>
              <a:gd name="T34" fmla="*/ 23 w 69"/>
              <a:gd name="T35" fmla="*/ 20 h 104"/>
              <a:gd name="T36" fmla="*/ 15 w 69"/>
              <a:gd name="T37" fmla="*/ 33 h 104"/>
              <a:gd name="T38" fmla="*/ 13 w 69"/>
              <a:gd name="T39" fmla="*/ 52 h 104"/>
              <a:gd name="T40" fmla="*/ 15 w 69"/>
              <a:gd name="T41" fmla="*/ 70 h 104"/>
              <a:gd name="T42" fmla="*/ 22 w 69"/>
              <a:gd name="T43" fmla="*/ 83 h 104"/>
              <a:gd name="T44" fmla="*/ 33 w 69"/>
              <a:gd name="T45" fmla="*/ 91 h 104"/>
              <a:gd name="T46" fmla="*/ 46 w 69"/>
              <a:gd name="T47" fmla="*/ 94 h 104"/>
              <a:gd name="T48" fmla="*/ 58 w 69"/>
              <a:gd name="T49" fmla="*/ 92 h 104"/>
              <a:gd name="T50" fmla="*/ 66 w 69"/>
              <a:gd name="T51" fmla="*/ 89 h 104"/>
              <a:gd name="T52" fmla="*/ 69 w 69"/>
              <a:gd name="T53" fmla="*/ 98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9" h="104">
                <a:moveTo>
                  <a:pt x="69" y="98"/>
                </a:moveTo>
                <a:lnTo>
                  <a:pt x="69" y="98"/>
                </a:lnTo>
                <a:cubicBezTo>
                  <a:pt x="66" y="101"/>
                  <a:pt x="62" y="102"/>
                  <a:pt x="58" y="103"/>
                </a:cubicBezTo>
                <a:cubicBezTo>
                  <a:pt x="53" y="104"/>
                  <a:pt x="49" y="104"/>
                  <a:pt x="44" y="104"/>
                </a:cubicBezTo>
                <a:cubicBezTo>
                  <a:pt x="37" y="104"/>
                  <a:pt x="32" y="103"/>
                  <a:pt x="27" y="101"/>
                </a:cubicBezTo>
                <a:cubicBezTo>
                  <a:pt x="21" y="99"/>
                  <a:pt x="17" y="96"/>
                  <a:pt x="13" y="92"/>
                </a:cubicBezTo>
                <a:cubicBezTo>
                  <a:pt x="9" y="88"/>
                  <a:pt x="6" y="82"/>
                  <a:pt x="3" y="76"/>
                </a:cubicBezTo>
                <a:cubicBezTo>
                  <a:pt x="1" y="69"/>
                  <a:pt x="0" y="61"/>
                  <a:pt x="0" y="52"/>
                </a:cubicBezTo>
                <a:cubicBezTo>
                  <a:pt x="0" y="43"/>
                  <a:pt x="1" y="35"/>
                  <a:pt x="4" y="28"/>
                </a:cubicBezTo>
                <a:cubicBezTo>
                  <a:pt x="6" y="22"/>
                  <a:pt x="10" y="16"/>
                  <a:pt x="14" y="12"/>
                </a:cubicBezTo>
                <a:cubicBezTo>
                  <a:pt x="18" y="8"/>
                  <a:pt x="23" y="5"/>
                  <a:pt x="28" y="3"/>
                </a:cubicBezTo>
                <a:cubicBezTo>
                  <a:pt x="33" y="1"/>
                  <a:pt x="38" y="0"/>
                  <a:pt x="44" y="0"/>
                </a:cubicBezTo>
                <a:cubicBezTo>
                  <a:pt x="49" y="0"/>
                  <a:pt x="54" y="0"/>
                  <a:pt x="58" y="1"/>
                </a:cubicBezTo>
                <a:cubicBezTo>
                  <a:pt x="61" y="2"/>
                  <a:pt x="65" y="2"/>
                  <a:pt x="67" y="3"/>
                </a:cubicBezTo>
                <a:lnTo>
                  <a:pt x="64" y="14"/>
                </a:lnTo>
                <a:cubicBezTo>
                  <a:pt x="60" y="12"/>
                  <a:pt x="53" y="11"/>
                  <a:pt x="45" y="11"/>
                </a:cubicBezTo>
                <a:cubicBezTo>
                  <a:pt x="41" y="11"/>
                  <a:pt x="37" y="11"/>
                  <a:pt x="33" y="13"/>
                </a:cubicBezTo>
                <a:cubicBezTo>
                  <a:pt x="29" y="14"/>
                  <a:pt x="26" y="17"/>
                  <a:pt x="23" y="20"/>
                </a:cubicBezTo>
                <a:cubicBezTo>
                  <a:pt x="20" y="23"/>
                  <a:pt x="17" y="27"/>
                  <a:pt x="15" y="33"/>
                </a:cubicBezTo>
                <a:cubicBezTo>
                  <a:pt x="13" y="38"/>
                  <a:pt x="13" y="44"/>
                  <a:pt x="13" y="52"/>
                </a:cubicBezTo>
                <a:cubicBezTo>
                  <a:pt x="13" y="59"/>
                  <a:pt x="13" y="65"/>
                  <a:pt x="15" y="70"/>
                </a:cubicBezTo>
                <a:cubicBezTo>
                  <a:pt x="17" y="75"/>
                  <a:pt x="19" y="80"/>
                  <a:pt x="22" y="83"/>
                </a:cubicBezTo>
                <a:cubicBezTo>
                  <a:pt x="25" y="87"/>
                  <a:pt x="29" y="89"/>
                  <a:pt x="33" y="91"/>
                </a:cubicBezTo>
                <a:cubicBezTo>
                  <a:pt x="37" y="93"/>
                  <a:pt x="41" y="94"/>
                  <a:pt x="46" y="94"/>
                </a:cubicBezTo>
                <a:cubicBezTo>
                  <a:pt x="51" y="94"/>
                  <a:pt x="54" y="93"/>
                  <a:pt x="58" y="92"/>
                </a:cubicBezTo>
                <a:cubicBezTo>
                  <a:pt x="61" y="91"/>
                  <a:pt x="64" y="90"/>
                  <a:pt x="66" y="89"/>
                </a:cubicBezTo>
                <a:lnTo>
                  <a:pt x="69" y="98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6" name="Freeform 1946"/>
          <p:cNvSpPr>
            <a:spLocks/>
          </p:cNvSpPr>
          <p:nvPr userDrawn="1"/>
        </p:nvSpPr>
        <p:spPr bwMode="auto">
          <a:xfrm>
            <a:off x="1301751" y="625475"/>
            <a:ext cx="49213" cy="73025"/>
          </a:xfrm>
          <a:custGeom>
            <a:avLst/>
            <a:gdLst>
              <a:gd name="T0" fmla="*/ 18 w 70"/>
              <a:gd name="T1" fmla="*/ 54 h 101"/>
              <a:gd name="T2" fmla="*/ 18 w 70"/>
              <a:gd name="T3" fmla="*/ 54 h 101"/>
              <a:gd name="T4" fmla="*/ 11 w 70"/>
              <a:gd name="T5" fmla="*/ 54 h 101"/>
              <a:gd name="T6" fmla="*/ 11 w 70"/>
              <a:gd name="T7" fmla="*/ 101 h 101"/>
              <a:gd name="T8" fmla="*/ 0 w 70"/>
              <a:gd name="T9" fmla="*/ 101 h 101"/>
              <a:gd name="T10" fmla="*/ 0 w 70"/>
              <a:gd name="T11" fmla="*/ 0 h 101"/>
              <a:gd name="T12" fmla="*/ 11 w 70"/>
              <a:gd name="T13" fmla="*/ 0 h 101"/>
              <a:gd name="T14" fmla="*/ 11 w 70"/>
              <a:gd name="T15" fmla="*/ 47 h 101"/>
              <a:gd name="T16" fmla="*/ 18 w 70"/>
              <a:gd name="T17" fmla="*/ 45 h 101"/>
              <a:gd name="T18" fmla="*/ 52 w 70"/>
              <a:gd name="T19" fmla="*/ 0 h 101"/>
              <a:gd name="T20" fmla="*/ 66 w 70"/>
              <a:gd name="T21" fmla="*/ 0 h 101"/>
              <a:gd name="T22" fmla="*/ 32 w 70"/>
              <a:gd name="T23" fmla="*/ 43 h 101"/>
              <a:gd name="T24" fmla="*/ 26 w 70"/>
              <a:gd name="T25" fmla="*/ 48 h 101"/>
              <a:gd name="T26" fmla="*/ 33 w 70"/>
              <a:gd name="T27" fmla="*/ 54 h 101"/>
              <a:gd name="T28" fmla="*/ 70 w 70"/>
              <a:gd name="T29" fmla="*/ 101 h 101"/>
              <a:gd name="T30" fmla="*/ 55 w 70"/>
              <a:gd name="T31" fmla="*/ 101 h 101"/>
              <a:gd name="T32" fmla="*/ 18 w 70"/>
              <a:gd name="T33" fmla="*/ 54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70" h="101">
                <a:moveTo>
                  <a:pt x="18" y="54"/>
                </a:moveTo>
                <a:lnTo>
                  <a:pt x="18" y="54"/>
                </a:lnTo>
                <a:lnTo>
                  <a:pt x="11" y="54"/>
                </a:lnTo>
                <a:lnTo>
                  <a:pt x="11" y="101"/>
                </a:lnTo>
                <a:lnTo>
                  <a:pt x="0" y="101"/>
                </a:lnTo>
                <a:lnTo>
                  <a:pt x="0" y="0"/>
                </a:lnTo>
                <a:lnTo>
                  <a:pt x="11" y="0"/>
                </a:lnTo>
                <a:lnTo>
                  <a:pt x="11" y="47"/>
                </a:lnTo>
                <a:lnTo>
                  <a:pt x="18" y="45"/>
                </a:lnTo>
                <a:lnTo>
                  <a:pt x="52" y="0"/>
                </a:lnTo>
                <a:lnTo>
                  <a:pt x="66" y="0"/>
                </a:lnTo>
                <a:lnTo>
                  <a:pt x="32" y="43"/>
                </a:lnTo>
                <a:lnTo>
                  <a:pt x="26" y="48"/>
                </a:lnTo>
                <a:lnTo>
                  <a:pt x="33" y="54"/>
                </a:lnTo>
                <a:lnTo>
                  <a:pt x="70" y="101"/>
                </a:lnTo>
                <a:lnTo>
                  <a:pt x="55" y="101"/>
                </a:lnTo>
                <a:lnTo>
                  <a:pt x="18" y="54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7" name="Freeform 1947"/>
          <p:cNvSpPr>
            <a:spLocks noEditPoints="1"/>
          </p:cNvSpPr>
          <p:nvPr userDrawn="1"/>
        </p:nvSpPr>
        <p:spPr bwMode="auto">
          <a:xfrm>
            <a:off x="1360488" y="623888"/>
            <a:ext cx="58738" cy="74613"/>
          </a:xfrm>
          <a:custGeom>
            <a:avLst/>
            <a:gdLst>
              <a:gd name="T0" fmla="*/ 12 w 82"/>
              <a:gd name="T1" fmla="*/ 52 h 104"/>
              <a:gd name="T2" fmla="*/ 12 w 82"/>
              <a:gd name="T3" fmla="*/ 52 h 104"/>
              <a:gd name="T4" fmla="*/ 14 w 82"/>
              <a:gd name="T5" fmla="*/ 68 h 104"/>
              <a:gd name="T6" fmla="*/ 19 w 82"/>
              <a:gd name="T7" fmla="*/ 81 h 104"/>
              <a:gd name="T8" fmla="*/ 28 w 82"/>
              <a:gd name="T9" fmla="*/ 90 h 104"/>
              <a:gd name="T10" fmla="*/ 41 w 82"/>
              <a:gd name="T11" fmla="*/ 94 h 104"/>
              <a:gd name="T12" fmla="*/ 62 w 82"/>
              <a:gd name="T13" fmla="*/ 83 h 104"/>
              <a:gd name="T14" fmla="*/ 69 w 82"/>
              <a:gd name="T15" fmla="*/ 52 h 104"/>
              <a:gd name="T16" fmla="*/ 68 w 82"/>
              <a:gd name="T17" fmla="*/ 36 h 104"/>
              <a:gd name="T18" fmla="*/ 62 w 82"/>
              <a:gd name="T19" fmla="*/ 23 h 104"/>
              <a:gd name="T20" fmla="*/ 53 w 82"/>
              <a:gd name="T21" fmla="*/ 14 h 104"/>
              <a:gd name="T22" fmla="*/ 41 w 82"/>
              <a:gd name="T23" fmla="*/ 11 h 104"/>
              <a:gd name="T24" fmla="*/ 20 w 82"/>
              <a:gd name="T25" fmla="*/ 21 h 104"/>
              <a:gd name="T26" fmla="*/ 12 w 82"/>
              <a:gd name="T27" fmla="*/ 52 h 104"/>
              <a:gd name="T28" fmla="*/ 0 w 82"/>
              <a:gd name="T29" fmla="*/ 52 h 104"/>
              <a:gd name="T30" fmla="*/ 0 w 82"/>
              <a:gd name="T31" fmla="*/ 52 h 104"/>
              <a:gd name="T32" fmla="*/ 10 w 82"/>
              <a:gd name="T33" fmla="*/ 13 h 104"/>
              <a:gd name="T34" fmla="*/ 41 w 82"/>
              <a:gd name="T35" fmla="*/ 0 h 104"/>
              <a:gd name="T36" fmla="*/ 59 w 82"/>
              <a:gd name="T37" fmla="*/ 4 h 104"/>
              <a:gd name="T38" fmla="*/ 72 w 82"/>
              <a:gd name="T39" fmla="*/ 14 h 104"/>
              <a:gd name="T40" fmla="*/ 79 w 82"/>
              <a:gd name="T41" fmla="*/ 31 h 104"/>
              <a:gd name="T42" fmla="*/ 82 w 82"/>
              <a:gd name="T43" fmla="*/ 52 h 104"/>
              <a:gd name="T44" fmla="*/ 71 w 82"/>
              <a:gd name="T45" fmla="*/ 91 h 104"/>
              <a:gd name="T46" fmla="*/ 41 w 82"/>
              <a:gd name="T47" fmla="*/ 104 h 104"/>
              <a:gd name="T48" fmla="*/ 22 w 82"/>
              <a:gd name="T49" fmla="*/ 101 h 104"/>
              <a:gd name="T50" fmla="*/ 10 w 82"/>
              <a:gd name="T51" fmla="*/ 90 h 104"/>
              <a:gd name="T52" fmla="*/ 2 w 82"/>
              <a:gd name="T53" fmla="*/ 74 h 104"/>
              <a:gd name="T54" fmla="*/ 0 w 82"/>
              <a:gd name="T55" fmla="*/ 52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82" h="104">
                <a:moveTo>
                  <a:pt x="12" y="52"/>
                </a:moveTo>
                <a:lnTo>
                  <a:pt x="12" y="52"/>
                </a:lnTo>
                <a:cubicBezTo>
                  <a:pt x="12" y="58"/>
                  <a:pt x="13" y="63"/>
                  <a:pt x="14" y="68"/>
                </a:cubicBezTo>
                <a:cubicBezTo>
                  <a:pt x="15" y="73"/>
                  <a:pt x="17" y="77"/>
                  <a:pt x="19" y="81"/>
                </a:cubicBezTo>
                <a:cubicBezTo>
                  <a:pt x="21" y="85"/>
                  <a:pt x="24" y="88"/>
                  <a:pt x="28" y="90"/>
                </a:cubicBezTo>
                <a:cubicBezTo>
                  <a:pt x="31" y="92"/>
                  <a:pt x="36" y="94"/>
                  <a:pt x="41" y="94"/>
                </a:cubicBezTo>
                <a:cubicBezTo>
                  <a:pt x="50" y="94"/>
                  <a:pt x="57" y="90"/>
                  <a:pt x="62" y="83"/>
                </a:cubicBezTo>
                <a:cubicBezTo>
                  <a:pt x="67" y="77"/>
                  <a:pt x="69" y="66"/>
                  <a:pt x="69" y="52"/>
                </a:cubicBezTo>
                <a:cubicBezTo>
                  <a:pt x="69" y="47"/>
                  <a:pt x="69" y="41"/>
                  <a:pt x="68" y="36"/>
                </a:cubicBezTo>
                <a:cubicBezTo>
                  <a:pt x="66" y="31"/>
                  <a:pt x="65" y="27"/>
                  <a:pt x="62" y="23"/>
                </a:cubicBezTo>
                <a:cubicBezTo>
                  <a:pt x="60" y="19"/>
                  <a:pt x="57" y="16"/>
                  <a:pt x="53" y="14"/>
                </a:cubicBezTo>
                <a:cubicBezTo>
                  <a:pt x="50" y="12"/>
                  <a:pt x="46" y="11"/>
                  <a:pt x="41" y="11"/>
                </a:cubicBezTo>
                <a:cubicBezTo>
                  <a:pt x="32" y="11"/>
                  <a:pt x="25" y="14"/>
                  <a:pt x="20" y="21"/>
                </a:cubicBezTo>
                <a:cubicBezTo>
                  <a:pt x="15" y="28"/>
                  <a:pt x="12" y="38"/>
                  <a:pt x="12" y="52"/>
                </a:cubicBezTo>
                <a:close/>
                <a:moveTo>
                  <a:pt x="0" y="52"/>
                </a:moveTo>
                <a:lnTo>
                  <a:pt x="0" y="52"/>
                </a:lnTo>
                <a:cubicBezTo>
                  <a:pt x="0" y="35"/>
                  <a:pt x="3" y="22"/>
                  <a:pt x="10" y="13"/>
                </a:cubicBezTo>
                <a:cubicBezTo>
                  <a:pt x="17" y="4"/>
                  <a:pt x="27" y="0"/>
                  <a:pt x="41" y="0"/>
                </a:cubicBezTo>
                <a:cubicBezTo>
                  <a:pt x="48" y="0"/>
                  <a:pt x="54" y="1"/>
                  <a:pt x="59" y="4"/>
                </a:cubicBezTo>
                <a:cubicBezTo>
                  <a:pt x="64" y="6"/>
                  <a:pt x="68" y="10"/>
                  <a:pt x="72" y="14"/>
                </a:cubicBezTo>
                <a:cubicBezTo>
                  <a:pt x="75" y="19"/>
                  <a:pt x="78" y="24"/>
                  <a:pt x="79" y="31"/>
                </a:cubicBezTo>
                <a:cubicBezTo>
                  <a:pt x="81" y="37"/>
                  <a:pt x="82" y="44"/>
                  <a:pt x="82" y="52"/>
                </a:cubicBezTo>
                <a:cubicBezTo>
                  <a:pt x="82" y="69"/>
                  <a:pt x="78" y="82"/>
                  <a:pt x="71" y="91"/>
                </a:cubicBezTo>
                <a:cubicBezTo>
                  <a:pt x="64" y="100"/>
                  <a:pt x="54" y="104"/>
                  <a:pt x="41" y="104"/>
                </a:cubicBezTo>
                <a:cubicBezTo>
                  <a:pt x="34" y="104"/>
                  <a:pt x="27" y="103"/>
                  <a:pt x="22" y="101"/>
                </a:cubicBezTo>
                <a:cubicBezTo>
                  <a:pt x="17" y="98"/>
                  <a:pt x="13" y="95"/>
                  <a:pt x="10" y="90"/>
                </a:cubicBezTo>
                <a:cubicBezTo>
                  <a:pt x="6" y="85"/>
                  <a:pt x="4" y="80"/>
                  <a:pt x="2" y="74"/>
                </a:cubicBezTo>
                <a:cubicBezTo>
                  <a:pt x="0" y="67"/>
                  <a:pt x="0" y="60"/>
                  <a:pt x="0" y="52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8" name="Freeform 1948"/>
          <p:cNvSpPr>
            <a:spLocks noEditPoints="1"/>
          </p:cNvSpPr>
          <p:nvPr userDrawn="1"/>
        </p:nvSpPr>
        <p:spPr bwMode="auto">
          <a:xfrm>
            <a:off x="1435101" y="608013"/>
            <a:ext cx="52388" cy="90488"/>
          </a:xfrm>
          <a:custGeom>
            <a:avLst/>
            <a:gdLst>
              <a:gd name="T0" fmla="*/ 25 w 74"/>
              <a:gd name="T1" fmla="*/ 0 h 126"/>
              <a:gd name="T2" fmla="*/ 25 w 74"/>
              <a:gd name="T3" fmla="*/ 0 h 126"/>
              <a:gd name="T4" fmla="*/ 29 w 74"/>
              <a:gd name="T5" fmla="*/ 8 h 126"/>
              <a:gd name="T6" fmla="*/ 38 w 74"/>
              <a:gd name="T7" fmla="*/ 11 h 126"/>
              <a:gd name="T8" fmla="*/ 48 w 74"/>
              <a:gd name="T9" fmla="*/ 8 h 126"/>
              <a:gd name="T10" fmla="*/ 52 w 74"/>
              <a:gd name="T11" fmla="*/ 0 h 126"/>
              <a:gd name="T12" fmla="*/ 62 w 74"/>
              <a:gd name="T13" fmla="*/ 3 h 126"/>
              <a:gd name="T14" fmla="*/ 55 w 74"/>
              <a:gd name="T15" fmla="*/ 15 h 126"/>
              <a:gd name="T16" fmla="*/ 38 w 74"/>
              <a:gd name="T17" fmla="*/ 20 h 126"/>
              <a:gd name="T18" fmla="*/ 22 w 74"/>
              <a:gd name="T19" fmla="*/ 16 h 126"/>
              <a:gd name="T20" fmla="*/ 14 w 74"/>
              <a:gd name="T21" fmla="*/ 3 h 126"/>
              <a:gd name="T22" fmla="*/ 25 w 74"/>
              <a:gd name="T23" fmla="*/ 0 h 126"/>
              <a:gd name="T24" fmla="*/ 62 w 74"/>
              <a:gd name="T25" fmla="*/ 57 h 126"/>
              <a:gd name="T26" fmla="*/ 62 w 74"/>
              <a:gd name="T27" fmla="*/ 57 h 126"/>
              <a:gd name="T28" fmla="*/ 63 w 74"/>
              <a:gd name="T29" fmla="*/ 46 h 126"/>
              <a:gd name="T30" fmla="*/ 62 w 74"/>
              <a:gd name="T31" fmla="*/ 46 h 126"/>
              <a:gd name="T32" fmla="*/ 56 w 74"/>
              <a:gd name="T33" fmla="*/ 58 h 126"/>
              <a:gd name="T34" fmla="*/ 7 w 74"/>
              <a:gd name="T35" fmla="*/ 126 h 126"/>
              <a:gd name="T36" fmla="*/ 0 w 74"/>
              <a:gd name="T37" fmla="*/ 126 h 126"/>
              <a:gd name="T38" fmla="*/ 0 w 74"/>
              <a:gd name="T39" fmla="*/ 25 h 126"/>
              <a:gd name="T40" fmla="*/ 12 w 74"/>
              <a:gd name="T41" fmla="*/ 25 h 126"/>
              <a:gd name="T42" fmla="*/ 12 w 74"/>
              <a:gd name="T43" fmla="*/ 94 h 126"/>
              <a:gd name="T44" fmla="*/ 11 w 74"/>
              <a:gd name="T45" fmla="*/ 105 h 126"/>
              <a:gd name="T46" fmla="*/ 12 w 74"/>
              <a:gd name="T47" fmla="*/ 105 h 126"/>
              <a:gd name="T48" fmla="*/ 18 w 74"/>
              <a:gd name="T49" fmla="*/ 93 h 126"/>
              <a:gd name="T50" fmla="*/ 67 w 74"/>
              <a:gd name="T51" fmla="*/ 25 h 126"/>
              <a:gd name="T52" fmla="*/ 74 w 74"/>
              <a:gd name="T53" fmla="*/ 25 h 126"/>
              <a:gd name="T54" fmla="*/ 74 w 74"/>
              <a:gd name="T55" fmla="*/ 126 h 126"/>
              <a:gd name="T56" fmla="*/ 62 w 74"/>
              <a:gd name="T57" fmla="*/ 126 h 126"/>
              <a:gd name="T58" fmla="*/ 62 w 74"/>
              <a:gd name="T59" fmla="*/ 57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74" h="126">
                <a:moveTo>
                  <a:pt x="25" y="0"/>
                </a:moveTo>
                <a:lnTo>
                  <a:pt x="25" y="0"/>
                </a:lnTo>
                <a:cubicBezTo>
                  <a:pt x="26" y="4"/>
                  <a:pt x="27" y="7"/>
                  <a:pt x="29" y="8"/>
                </a:cubicBezTo>
                <a:cubicBezTo>
                  <a:pt x="32" y="10"/>
                  <a:pt x="35" y="11"/>
                  <a:pt x="38" y="11"/>
                </a:cubicBezTo>
                <a:cubicBezTo>
                  <a:pt x="42" y="11"/>
                  <a:pt x="45" y="10"/>
                  <a:pt x="48" y="8"/>
                </a:cubicBezTo>
                <a:cubicBezTo>
                  <a:pt x="50" y="7"/>
                  <a:pt x="51" y="4"/>
                  <a:pt x="52" y="0"/>
                </a:cubicBezTo>
                <a:lnTo>
                  <a:pt x="62" y="3"/>
                </a:lnTo>
                <a:cubicBezTo>
                  <a:pt x="61" y="8"/>
                  <a:pt x="59" y="12"/>
                  <a:pt x="55" y="15"/>
                </a:cubicBezTo>
                <a:cubicBezTo>
                  <a:pt x="51" y="18"/>
                  <a:pt x="46" y="20"/>
                  <a:pt x="38" y="20"/>
                </a:cubicBezTo>
                <a:cubicBezTo>
                  <a:pt x="32" y="20"/>
                  <a:pt x="26" y="18"/>
                  <a:pt x="22" y="16"/>
                </a:cubicBezTo>
                <a:cubicBezTo>
                  <a:pt x="17" y="13"/>
                  <a:pt x="15" y="9"/>
                  <a:pt x="14" y="3"/>
                </a:cubicBezTo>
                <a:lnTo>
                  <a:pt x="25" y="0"/>
                </a:lnTo>
                <a:close/>
                <a:moveTo>
                  <a:pt x="62" y="57"/>
                </a:moveTo>
                <a:lnTo>
                  <a:pt x="62" y="57"/>
                </a:lnTo>
                <a:lnTo>
                  <a:pt x="63" y="46"/>
                </a:lnTo>
                <a:lnTo>
                  <a:pt x="62" y="46"/>
                </a:lnTo>
                <a:lnTo>
                  <a:pt x="56" y="58"/>
                </a:lnTo>
                <a:lnTo>
                  <a:pt x="7" y="126"/>
                </a:lnTo>
                <a:lnTo>
                  <a:pt x="0" y="126"/>
                </a:lnTo>
                <a:lnTo>
                  <a:pt x="0" y="25"/>
                </a:lnTo>
                <a:lnTo>
                  <a:pt x="12" y="25"/>
                </a:lnTo>
                <a:lnTo>
                  <a:pt x="12" y="94"/>
                </a:lnTo>
                <a:lnTo>
                  <a:pt x="11" y="105"/>
                </a:lnTo>
                <a:lnTo>
                  <a:pt x="12" y="105"/>
                </a:lnTo>
                <a:lnTo>
                  <a:pt x="18" y="93"/>
                </a:lnTo>
                <a:lnTo>
                  <a:pt x="67" y="25"/>
                </a:lnTo>
                <a:lnTo>
                  <a:pt x="74" y="25"/>
                </a:lnTo>
                <a:lnTo>
                  <a:pt x="74" y="126"/>
                </a:lnTo>
                <a:lnTo>
                  <a:pt x="62" y="126"/>
                </a:lnTo>
                <a:lnTo>
                  <a:pt x="62" y="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9" name="Freeform 1949"/>
          <p:cNvSpPr>
            <a:spLocks noEditPoints="1"/>
          </p:cNvSpPr>
          <p:nvPr userDrawn="1"/>
        </p:nvSpPr>
        <p:spPr bwMode="auto">
          <a:xfrm>
            <a:off x="1530351" y="623888"/>
            <a:ext cx="71438" cy="76200"/>
          </a:xfrm>
          <a:custGeom>
            <a:avLst/>
            <a:gdLst>
              <a:gd name="T0" fmla="*/ 67 w 101"/>
              <a:gd name="T1" fmla="*/ 22 h 106"/>
              <a:gd name="T2" fmla="*/ 56 w 101"/>
              <a:gd name="T3" fmla="*/ 23 h 106"/>
              <a:gd name="T4" fmla="*/ 60 w 101"/>
              <a:gd name="T5" fmla="*/ 83 h 106"/>
              <a:gd name="T6" fmla="*/ 74 w 101"/>
              <a:gd name="T7" fmla="*/ 81 h 106"/>
              <a:gd name="T8" fmla="*/ 86 w 101"/>
              <a:gd name="T9" fmla="*/ 66 h 106"/>
              <a:gd name="T10" fmla="*/ 87 w 101"/>
              <a:gd name="T11" fmla="*/ 40 h 106"/>
              <a:gd name="T12" fmla="*/ 76 w 101"/>
              <a:gd name="T13" fmla="*/ 24 h 106"/>
              <a:gd name="T14" fmla="*/ 35 w 101"/>
              <a:gd name="T15" fmla="*/ 83 h 106"/>
              <a:gd name="T16" fmla="*/ 37 w 101"/>
              <a:gd name="T17" fmla="*/ 83 h 106"/>
              <a:gd name="T18" fmla="*/ 42 w 101"/>
              <a:gd name="T19" fmla="*/ 83 h 106"/>
              <a:gd name="T20" fmla="*/ 44 w 101"/>
              <a:gd name="T21" fmla="*/ 22 h 106"/>
              <a:gd name="T22" fmla="*/ 36 w 101"/>
              <a:gd name="T23" fmla="*/ 22 h 106"/>
              <a:gd name="T24" fmla="*/ 19 w 101"/>
              <a:gd name="T25" fmla="*/ 30 h 106"/>
              <a:gd name="T26" fmla="*/ 12 w 101"/>
              <a:gd name="T27" fmla="*/ 53 h 106"/>
              <a:gd name="T28" fmla="*/ 18 w 101"/>
              <a:gd name="T29" fmla="*/ 75 h 106"/>
              <a:gd name="T30" fmla="*/ 35 w 101"/>
              <a:gd name="T31" fmla="*/ 83 h 106"/>
              <a:gd name="T32" fmla="*/ 44 w 101"/>
              <a:gd name="T33" fmla="*/ 92 h 106"/>
              <a:gd name="T34" fmla="*/ 33 w 101"/>
              <a:gd name="T35" fmla="*/ 93 h 106"/>
              <a:gd name="T36" fmla="*/ 9 w 101"/>
              <a:gd name="T37" fmla="*/ 84 h 106"/>
              <a:gd name="T38" fmla="*/ 0 w 101"/>
              <a:gd name="T39" fmla="*/ 53 h 106"/>
              <a:gd name="T40" fmla="*/ 10 w 101"/>
              <a:gd name="T41" fmla="*/ 23 h 106"/>
              <a:gd name="T42" fmla="*/ 35 w 101"/>
              <a:gd name="T43" fmla="*/ 12 h 106"/>
              <a:gd name="T44" fmla="*/ 44 w 101"/>
              <a:gd name="T45" fmla="*/ 12 h 106"/>
              <a:gd name="T46" fmla="*/ 56 w 101"/>
              <a:gd name="T47" fmla="*/ 0 h 106"/>
              <a:gd name="T48" fmla="*/ 62 w 101"/>
              <a:gd name="T49" fmla="*/ 12 h 106"/>
              <a:gd name="T50" fmla="*/ 81 w 101"/>
              <a:gd name="T51" fmla="*/ 14 h 106"/>
              <a:gd name="T52" fmla="*/ 98 w 101"/>
              <a:gd name="T53" fmla="*/ 34 h 106"/>
              <a:gd name="T54" fmla="*/ 98 w 101"/>
              <a:gd name="T55" fmla="*/ 70 h 106"/>
              <a:gd name="T56" fmla="*/ 79 w 101"/>
              <a:gd name="T57" fmla="*/ 90 h 106"/>
              <a:gd name="T58" fmla="*/ 61 w 101"/>
              <a:gd name="T59" fmla="*/ 93 h 106"/>
              <a:gd name="T60" fmla="*/ 56 w 101"/>
              <a:gd name="T61" fmla="*/ 106 h 106"/>
              <a:gd name="T62" fmla="*/ 44 w 101"/>
              <a:gd name="T63" fmla="*/ 92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1" h="106">
                <a:moveTo>
                  <a:pt x="67" y="22"/>
                </a:moveTo>
                <a:lnTo>
                  <a:pt x="67" y="22"/>
                </a:lnTo>
                <a:cubicBezTo>
                  <a:pt x="65" y="22"/>
                  <a:pt x="63" y="22"/>
                  <a:pt x="61" y="22"/>
                </a:cubicBezTo>
                <a:cubicBezTo>
                  <a:pt x="59" y="22"/>
                  <a:pt x="58" y="22"/>
                  <a:pt x="56" y="23"/>
                </a:cubicBezTo>
                <a:lnTo>
                  <a:pt x="56" y="83"/>
                </a:lnTo>
                <a:cubicBezTo>
                  <a:pt x="57" y="83"/>
                  <a:pt x="58" y="83"/>
                  <a:pt x="60" y="83"/>
                </a:cubicBezTo>
                <a:cubicBezTo>
                  <a:pt x="62" y="83"/>
                  <a:pt x="63" y="83"/>
                  <a:pt x="65" y="83"/>
                </a:cubicBezTo>
                <a:cubicBezTo>
                  <a:pt x="68" y="83"/>
                  <a:pt x="71" y="82"/>
                  <a:pt x="74" y="81"/>
                </a:cubicBezTo>
                <a:cubicBezTo>
                  <a:pt x="77" y="80"/>
                  <a:pt x="79" y="78"/>
                  <a:pt x="81" y="75"/>
                </a:cubicBezTo>
                <a:cubicBezTo>
                  <a:pt x="83" y="73"/>
                  <a:pt x="85" y="69"/>
                  <a:pt x="86" y="66"/>
                </a:cubicBezTo>
                <a:cubicBezTo>
                  <a:pt x="88" y="62"/>
                  <a:pt x="88" y="57"/>
                  <a:pt x="88" y="52"/>
                </a:cubicBezTo>
                <a:cubicBezTo>
                  <a:pt x="88" y="47"/>
                  <a:pt x="88" y="43"/>
                  <a:pt x="87" y="40"/>
                </a:cubicBezTo>
                <a:cubicBezTo>
                  <a:pt x="86" y="36"/>
                  <a:pt x="84" y="33"/>
                  <a:pt x="82" y="30"/>
                </a:cubicBezTo>
                <a:cubicBezTo>
                  <a:pt x="81" y="27"/>
                  <a:pt x="78" y="25"/>
                  <a:pt x="76" y="24"/>
                </a:cubicBezTo>
                <a:cubicBezTo>
                  <a:pt x="73" y="22"/>
                  <a:pt x="70" y="22"/>
                  <a:pt x="67" y="22"/>
                </a:cubicBezTo>
                <a:close/>
                <a:moveTo>
                  <a:pt x="35" y="83"/>
                </a:moveTo>
                <a:lnTo>
                  <a:pt x="35" y="83"/>
                </a:lnTo>
                <a:lnTo>
                  <a:pt x="37" y="83"/>
                </a:lnTo>
                <a:cubicBezTo>
                  <a:pt x="37" y="83"/>
                  <a:pt x="38" y="83"/>
                  <a:pt x="39" y="83"/>
                </a:cubicBezTo>
                <a:cubicBezTo>
                  <a:pt x="40" y="83"/>
                  <a:pt x="41" y="83"/>
                  <a:pt x="42" y="83"/>
                </a:cubicBezTo>
                <a:cubicBezTo>
                  <a:pt x="43" y="82"/>
                  <a:pt x="44" y="82"/>
                  <a:pt x="44" y="82"/>
                </a:cubicBezTo>
                <a:lnTo>
                  <a:pt x="44" y="22"/>
                </a:lnTo>
                <a:cubicBezTo>
                  <a:pt x="43" y="22"/>
                  <a:pt x="42" y="22"/>
                  <a:pt x="40" y="22"/>
                </a:cubicBezTo>
                <a:cubicBezTo>
                  <a:pt x="39" y="22"/>
                  <a:pt x="37" y="22"/>
                  <a:pt x="36" y="22"/>
                </a:cubicBezTo>
                <a:cubicBezTo>
                  <a:pt x="32" y="22"/>
                  <a:pt x="29" y="22"/>
                  <a:pt x="27" y="24"/>
                </a:cubicBezTo>
                <a:cubicBezTo>
                  <a:pt x="24" y="25"/>
                  <a:pt x="21" y="27"/>
                  <a:pt x="19" y="30"/>
                </a:cubicBezTo>
                <a:cubicBezTo>
                  <a:pt x="17" y="32"/>
                  <a:pt x="15" y="35"/>
                  <a:pt x="14" y="39"/>
                </a:cubicBezTo>
                <a:cubicBezTo>
                  <a:pt x="13" y="43"/>
                  <a:pt x="12" y="48"/>
                  <a:pt x="12" y="53"/>
                </a:cubicBezTo>
                <a:cubicBezTo>
                  <a:pt x="12" y="58"/>
                  <a:pt x="13" y="62"/>
                  <a:pt x="14" y="66"/>
                </a:cubicBezTo>
                <a:cubicBezTo>
                  <a:pt x="15" y="69"/>
                  <a:pt x="17" y="72"/>
                  <a:pt x="18" y="75"/>
                </a:cubicBezTo>
                <a:cubicBezTo>
                  <a:pt x="20" y="78"/>
                  <a:pt x="23" y="80"/>
                  <a:pt x="26" y="81"/>
                </a:cubicBezTo>
                <a:cubicBezTo>
                  <a:pt x="28" y="82"/>
                  <a:pt x="31" y="83"/>
                  <a:pt x="35" y="83"/>
                </a:cubicBezTo>
                <a:close/>
                <a:moveTo>
                  <a:pt x="44" y="92"/>
                </a:moveTo>
                <a:lnTo>
                  <a:pt x="44" y="92"/>
                </a:lnTo>
                <a:cubicBezTo>
                  <a:pt x="43" y="93"/>
                  <a:pt x="41" y="93"/>
                  <a:pt x="39" y="93"/>
                </a:cubicBezTo>
                <a:cubicBezTo>
                  <a:pt x="36" y="93"/>
                  <a:pt x="34" y="93"/>
                  <a:pt x="33" y="93"/>
                </a:cubicBezTo>
                <a:cubicBezTo>
                  <a:pt x="28" y="93"/>
                  <a:pt x="24" y="92"/>
                  <a:pt x="20" y="91"/>
                </a:cubicBezTo>
                <a:cubicBezTo>
                  <a:pt x="16" y="89"/>
                  <a:pt x="12" y="87"/>
                  <a:pt x="9" y="84"/>
                </a:cubicBezTo>
                <a:cubicBezTo>
                  <a:pt x="6" y="80"/>
                  <a:pt x="4" y="76"/>
                  <a:pt x="2" y="71"/>
                </a:cubicBezTo>
                <a:cubicBezTo>
                  <a:pt x="1" y="66"/>
                  <a:pt x="0" y="60"/>
                  <a:pt x="0" y="53"/>
                </a:cubicBezTo>
                <a:cubicBezTo>
                  <a:pt x="0" y="47"/>
                  <a:pt x="1" y="41"/>
                  <a:pt x="2" y="36"/>
                </a:cubicBezTo>
                <a:cubicBezTo>
                  <a:pt x="4" y="30"/>
                  <a:pt x="7" y="26"/>
                  <a:pt x="10" y="23"/>
                </a:cubicBezTo>
                <a:cubicBezTo>
                  <a:pt x="13" y="19"/>
                  <a:pt x="17" y="16"/>
                  <a:pt x="21" y="14"/>
                </a:cubicBezTo>
                <a:cubicBezTo>
                  <a:pt x="25" y="13"/>
                  <a:pt x="30" y="12"/>
                  <a:pt x="35" y="12"/>
                </a:cubicBezTo>
                <a:cubicBezTo>
                  <a:pt x="37" y="12"/>
                  <a:pt x="38" y="12"/>
                  <a:pt x="40" y="12"/>
                </a:cubicBezTo>
                <a:cubicBezTo>
                  <a:pt x="42" y="12"/>
                  <a:pt x="43" y="12"/>
                  <a:pt x="44" y="12"/>
                </a:cubicBezTo>
                <a:lnTo>
                  <a:pt x="44" y="0"/>
                </a:lnTo>
                <a:lnTo>
                  <a:pt x="56" y="0"/>
                </a:lnTo>
                <a:lnTo>
                  <a:pt x="56" y="13"/>
                </a:lnTo>
                <a:cubicBezTo>
                  <a:pt x="58" y="12"/>
                  <a:pt x="60" y="12"/>
                  <a:pt x="62" y="12"/>
                </a:cubicBezTo>
                <a:cubicBezTo>
                  <a:pt x="65" y="12"/>
                  <a:pt x="67" y="12"/>
                  <a:pt x="68" y="12"/>
                </a:cubicBezTo>
                <a:cubicBezTo>
                  <a:pt x="73" y="12"/>
                  <a:pt x="77" y="12"/>
                  <a:pt x="81" y="14"/>
                </a:cubicBezTo>
                <a:cubicBezTo>
                  <a:pt x="85" y="16"/>
                  <a:pt x="88" y="18"/>
                  <a:pt x="91" y="22"/>
                </a:cubicBezTo>
                <a:cubicBezTo>
                  <a:pt x="94" y="25"/>
                  <a:pt x="97" y="29"/>
                  <a:pt x="98" y="34"/>
                </a:cubicBezTo>
                <a:cubicBezTo>
                  <a:pt x="100" y="39"/>
                  <a:pt x="101" y="45"/>
                  <a:pt x="101" y="52"/>
                </a:cubicBezTo>
                <a:cubicBezTo>
                  <a:pt x="101" y="59"/>
                  <a:pt x="100" y="65"/>
                  <a:pt x="98" y="70"/>
                </a:cubicBezTo>
                <a:cubicBezTo>
                  <a:pt x="96" y="75"/>
                  <a:pt x="93" y="79"/>
                  <a:pt x="90" y="83"/>
                </a:cubicBezTo>
                <a:cubicBezTo>
                  <a:pt x="87" y="86"/>
                  <a:pt x="83" y="89"/>
                  <a:pt x="79" y="90"/>
                </a:cubicBezTo>
                <a:cubicBezTo>
                  <a:pt x="75" y="92"/>
                  <a:pt x="70" y="93"/>
                  <a:pt x="66" y="93"/>
                </a:cubicBezTo>
                <a:cubicBezTo>
                  <a:pt x="65" y="93"/>
                  <a:pt x="63" y="93"/>
                  <a:pt x="61" y="93"/>
                </a:cubicBezTo>
                <a:cubicBezTo>
                  <a:pt x="59" y="93"/>
                  <a:pt x="57" y="92"/>
                  <a:pt x="56" y="92"/>
                </a:cubicBezTo>
                <a:lnTo>
                  <a:pt x="56" y="106"/>
                </a:lnTo>
                <a:lnTo>
                  <a:pt x="44" y="106"/>
                </a:lnTo>
                <a:lnTo>
                  <a:pt x="44" y="9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0" name="Freeform 1950"/>
          <p:cNvSpPr>
            <a:spLocks/>
          </p:cNvSpPr>
          <p:nvPr userDrawn="1"/>
        </p:nvSpPr>
        <p:spPr bwMode="auto">
          <a:xfrm>
            <a:off x="1616076" y="625475"/>
            <a:ext cx="39688" cy="73025"/>
          </a:xfrm>
          <a:custGeom>
            <a:avLst/>
            <a:gdLst>
              <a:gd name="T0" fmla="*/ 0 w 55"/>
              <a:gd name="T1" fmla="*/ 0 h 101"/>
              <a:gd name="T2" fmla="*/ 0 w 55"/>
              <a:gd name="T3" fmla="*/ 0 h 101"/>
              <a:gd name="T4" fmla="*/ 55 w 55"/>
              <a:gd name="T5" fmla="*/ 0 h 101"/>
              <a:gd name="T6" fmla="*/ 55 w 55"/>
              <a:gd name="T7" fmla="*/ 10 h 101"/>
              <a:gd name="T8" fmla="*/ 12 w 55"/>
              <a:gd name="T9" fmla="*/ 10 h 101"/>
              <a:gd name="T10" fmla="*/ 12 w 55"/>
              <a:gd name="T11" fmla="*/ 43 h 101"/>
              <a:gd name="T12" fmla="*/ 51 w 55"/>
              <a:gd name="T13" fmla="*/ 43 h 101"/>
              <a:gd name="T14" fmla="*/ 51 w 55"/>
              <a:gd name="T15" fmla="*/ 54 h 101"/>
              <a:gd name="T16" fmla="*/ 12 w 55"/>
              <a:gd name="T17" fmla="*/ 54 h 101"/>
              <a:gd name="T18" fmla="*/ 12 w 55"/>
              <a:gd name="T19" fmla="*/ 90 h 101"/>
              <a:gd name="T20" fmla="*/ 55 w 55"/>
              <a:gd name="T21" fmla="*/ 90 h 101"/>
              <a:gd name="T22" fmla="*/ 55 w 55"/>
              <a:gd name="T23" fmla="*/ 101 h 101"/>
              <a:gd name="T24" fmla="*/ 0 w 55"/>
              <a:gd name="T25" fmla="*/ 101 h 101"/>
              <a:gd name="T26" fmla="*/ 0 w 55"/>
              <a:gd name="T27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5" h="101">
                <a:moveTo>
                  <a:pt x="0" y="0"/>
                </a:moveTo>
                <a:lnTo>
                  <a:pt x="0" y="0"/>
                </a:lnTo>
                <a:lnTo>
                  <a:pt x="55" y="0"/>
                </a:lnTo>
                <a:lnTo>
                  <a:pt x="55" y="10"/>
                </a:lnTo>
                <a:lnTo>
                  <a:pt x="12" y="10"/>
                </a:lnTo>
                <a:lnTo>
                  <a:pt x="12" y="43"/>
                </a:lnTo>
                <a:lnTo>
                  <a:pt x="51" y="43"/>
                </a:lnTo>
                <a:lnTo>
                  <a:pt x="51" y="54"/>
                </a:lnTo>
                <a:lnTo>
                  <a:pt x="12" y="54"/>
                </a:lnTo>
                <a:lnTo>
                  <a:pt x="12" y="90"/>
                </a:lnTo>
                <a:lnTo>
                  <a:pt x="55" y="90"/>
                </a:lnTo>
                <a:lnTo>
                  <a:pt x="55" y="101"/>
                </a:lnTo>
                <a:lnTo>
                  <a:pt x="0" y="101"/>
                </a:lnTo>
                <a:lnTo>
                  <a:pt x="0" y="0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1" name="Freeform 1951"/>
          <p:cNvSpPr>
            <a:spLocks noEditPoints="1"/>
          </p:cNvSpPr>
          <p:nvPr userDrawn="1"/>
        </p:nvSpPr>
        <p:spPr bwMode="auto">
          <a:xfrm>
            <a:off x="1665288" y="625475"/>
            <a:ext cx="63500" cy="85725"/>
          </a:xfrm>
          <a:custGeom>
            <a:avLst/>
            <a:gdLst>
              <a:gd name="T0" fmla="*/ 66 w 91"/>
              <a:gd name="T1" fmla="*/ 90 h 119"/>
              <a:gd name="T2" fmla="*/ 66 w 91"/>
              <a:gd name="T3" fmla="*/ 90 h 119"/>
              <a:gd name="T4" fmla="*/ 66 w 91"/>
              <a:gd name="T5" fmla="*/ 10 h 119"/>
              <a:gd name="T6" fmla="*/ 36 w 91"/>
              <a:gd name="T7" fmla="*/ 10 h 119"/>
              <a:gd name="T8" fmla="*/ 34 w 91"/>
              <a:gd name="T9" fmla="*/ 39 h 119"/>
              <a:gd name="T10" fmla="*/ 31 w 91"/>
              <a:gd name="T11" fmla="*/ 61 h 119"/>
              <a:gd name="T12" fmla="*/ 27 w 91"/>
              <a:gd name="T13" fmla="*/ 78 h 119"/>
              <a:gd name="T14" fmla="*/ 23 w 91"/>
              <a:gd name="T15" fmla="*/ 90 h 119"/>
              <a:gd name="T16" fmla="*/ 66 w 91"/>
              <a:gd name="T17" fmla="*/ 90 h 119"/>
              <a:gd name="T18" fmla="*/ 91 w 91"/>
              <a:gd name="T19" fmla="*/ 119 h 119"/>
              <a:gd name="T20" fmla="*/ 91 w 91"/>
              <a:gd name="T21" fmla="*/ 119 h 119"/>
              <a:gd name="T22" fmla="*/ 83 w 91"/>
              <a:gd name="T23" fmla="*/ 119 h 119"/>
              <a:gd name="T24" fmla="*/ 81 w 91"/>
              <a:gd name="T25" fmla="*/ 101 h 119"/>
              <a:gd name="T26" fmla="*/ 10 w 91"/>
              <a:gd name="T27" fmla="*/ 101 h 119"/>
              <a:gd name="T28" fmla="*/ 8 w 91"/>
              <a:gd name="T29" fmla="*/ 119 h 119"/>
              <a:gd name="T30" fmla="*/ 0 w 91"/>
              <a:gd name="T31" fmla="*/ 119 h 119"/>
              <a:gd name="T32" fmla="*/ 0 w 91"/>
              <a:gd name="T33" fmla="*/ 90 h 119"/>
              <a:gd name="T34" fmla="*/ 10 w 91"/>
              <a:gd name="T35" fmla="*/ 90 h 119"/>
              <a:gd name="T36" fmla="*/ 13 w 91"/>
              <a:gd name="T37" fmla="*/ 82 h 119"/>
              <a:gd name="T38" fmla="*/ 18 w 91"/>
              <a:gd name="T39" fmla="*/ 66 h 119"/>
              <a:gd name="T40" fmla="*/ 22 w 91"/>
              <a:gd name="T41" fmla="*/ 39 h 119"/>
              <a:gd name="T42" fmla="*/ 24 w 91"/>
              <a:gd name="T43" fmla="*/ 0 h 119"/>
              <a:gd name="T44" fmla="*/ 78 w 91"/>
              <a:gd name="T45" fmla="*/ 0 h 119"/>
              <a:gd name="T46" fmla="*/ 78 w 91"/>
              <a:gd name="T47" fmla="*/ 90 h 119"/>
              <a:gd name="T48" fmla="*/ 91 w 91"/>
              <a:gd name="T49" fmla="*/ 90 h 119"/>
              <a:gd name="T50" fmla="*/ 91 w 91"/>
              <a:gd name="T51" fmla="*/ 119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91" h="119">
                <a:moveTo>
                  <a:pt x="66" y="90"/>
                </a:moveTo>
                <a:lnTo>
                  <a:pt x="66" y="90"/>
                </a:lnTo>
                <a:lnTo>
                  <a:pt x="66" y="10"/>
                </a:lnTo>
                <a:lnTo>
                  <a:pt x="36" y="10"/>
                </a:lnTo>
                <a:cubicBezTo>
                  <a:pt x="35" y="21"/>
                  <a:pt x="35" y="30"/>
                  <a:pt x="34" y="39"/>
                </a:cubicBezTo>
                <a:cubicBezTo>
                  <a:pt x="33" y="47"/>
                  <a:pt x="32" y="55"/>
                  <a:pt x="31" y="61"/>
                </a:cubicBezTo>
                <a:cubicBezTo>
                  <a:pt x="30" y="68"/>
                  <a:pt x="29" y="73"/>
                  <a:pt x="27" y="78"/>
                </a:cubicBezTo>
                <a:cubicBezTo>
                  <a:pt x="26" y="83"/>
                  <a:pt x="24" y="87"/>
                  <a:pt x="23" y="90"/>
                </a:cubicBezTo>
                <a:lnTo>
                  <a:pt x="66" y="90"/>
                </a:lnTo>
                <a:close/>
                <a:moveTo>
                  <a:pt x="91" y="119"/>
                </a:moveTo>
                <a:lnTo>
                  <a:pt x="91" y="119"/>
                </a:lnTo>
                <a:lnTo>
                  <a:pt x="83" y="119"/>
                </a:lnTo>
                <a:lnTo>
                  <a:pt x="81" y="101"/>
                </a:lnTo>
                <a:lnTo>
                  <a:pt x="10" y="101"/>
                </a:lnTo>
                <a:lnTo>
                  <a:pt x="8" y="119"/>
                </a:lnTo>
                <a:lnTo>
                  <a:pt x="0" y="119"/>
                </a:lnTo>
                <a:lnTo>
                  <a:pt x="0" y="90"/>
                </a:lnTo>
                <a:lnTo>
                  <a:pt x="10" y="90"/>
                </a:lnTo>
                <a:cubicBezTo>
                  <a:pt x="11" y="89"/>
                  <a:pt x="12" y="86"/>
                  <a:pt x="13" y="82"/>
                </a:cubicBezTo>
                <a:cubicBezTo>
                  <a:pt x="15" y="79"/>
                  <a:pt x="17" y="73"/>
                  <a:pt x="18" y="66"/>
                </a:cubicBezTo>
                <a:cubicBezTo>
                  <a:pt x="20" y="59"/>
                  <a:pt x="21" y="49"/>
                  <a:pt x="22" y="39"/>
                </a:cubicBezTo>
                <a:cubicBezTo>
                  <a:pt x="24" y="28"/>
                  <a:pt x="24" y="15"/>
                  <a:pt x="24" y="0"/>
                </a:cubicBezTo>
                <a:lnTo>
                  <a:pt x="78" y="0"/>
                </a:lnTo>
                <a:lnTo>
                  <a:pt x="78" y="90"/>
                </a:lnTo>
                <a:lnTo>
                  <a:pt x="91" y="90"/>
                </a:lnTo>
                <a:lnTo>
                  <a:pt x="91" y="119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2" name="Freeform 1952"/>
          <p:cNvSpPr>
            <a:spLocks/>
          </p:cNvSpPr>
          <p:nvPr userDrawn="1"/>
        </p:nvSpPr>
        <p:spPr bwMode="auto">
          <a:xfrm>
            <a:off x="1743076" y="625475"/>
            <a:ext cx="39688" cy="73025"/>
          </a:xfrm>
          <a:custGeom>
            <a:avLst/>
            <a:gdLst>
              <a:gd name="T0" fmla="*/ 0 w 55"/>
              <a:gd name="T1" fmla="*/ 0 h 101"/>
              <a:gd name="T2" fmla="*/ 0 w 55"/>
              <a:gd name="T3" fmla="*/ 0 h 101"/>
              <a:gd name="T4" fmla="*/ 55 w 55"/>
              <a:gd name="T5" fmla="*/ 0 h 101"/>
              <a:gd name="T6" fmla="*/ 55 w 55"/>
              <a:gd name="T7" fmla="*/ 10 h 101"/>
              <a:gd name="T8" fmla="*/ 12 w 55"/>
              <a:gd name="T9" fmla="*/ 10 h 101"/>
              <a:gd name="T10" fmla="*/ 12 w 55"/>
              <a:gd name="T11" fmla="*/ 43 h 101"/>
              <a:gd name="T12" fmla="*/ 51 w 55"/>
              <a:gd name="T13" fmla="*/ 43 h 101"/>
              <a:gd name="T14" fmla="*/ 51 w 55"/>
              <a:gd name="T15" fmla="*/ 54 h 101"/>
              <a:gd name="T16" fmla="*/ 12 w 55"/>
              <a:gd name="T17" fmla="*/ 54 h 101"/>
              <a:gd name="T18" fmla="*/ 12 w 55"/>
              <a:gd name="T19" fmla="*/ 90 h 101"/>
              <a:gd name="T20" fmla="*/ 55 w 55"/>
              <a:gd name="T21" fmla="*/ 90 h 101"/>
              <a:gd name="T22" fmla="*/ 55 w 55"/>
              <a:gd name="T23" fmla="*/ 101 h 101"/>
              <a:gd name="T24" fmla="*/ 0 w 55"/>
              <a:gd name="T25" fmla="*/ 101 h 101"/>
              <a:gd name="T26" fmla="*/ 0 w 55"/>
              <a:gd name="T27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5" h="101">
                <a:moveTo>
                  <a:pt x="0" y="0"/>
                </a:moveTo>
                <a:lnTo>
                  <a:pt x="0" y="0"/>
                </a:lnTo>
                <a:lnTo>
                  <a:pt x="55" y="0"/>
                </a:lnTo>
                <a:lnTo>
                  <a:pt x="55" y="10"/>
                </a:lnTo>
                <a:lnTo>
                  <a:pt x="12" y="10"/>
                </a:lnTo>
                <a:lnTo>
                  <a:pt x="12" y="43"/>
                </a:lnTo>
                <a:lnTo>
                  <a:pt x="51" y="43"/>
                </a:lnTo>
                <a:lnTo>
                  <a:pt x="51" y="54"/>
                </a:lnTo>
                <a:lnTo>
                  <a:pt x="12" y="54"/>
                </a:lnTo>
                <a:lnTo>
                  <a:pt x="12" y="90"/>
                </a:lnTo>
                <a:lnTo>
                  <a:pt x="55" y="90"/>
                </a:lnTo>
                <a:lnTo>
                  <a:pt x="55" y="101"/>
                </a:lnTo>
                <a:lnTo>
                  <a:pt x="0" y="101"/>
                </a:lnTo>
                <a:lnTo>
                  <a:pt x="0" y="0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3" name="Freeform 1953"/>
          <p:cNvSpPr>
            <a:spLocks noEditPoints="1"/>
          </p:cNvSpPr>
          <p:nvPr userDrawn="1"/>
        </p:nvSpPr>
        <p:spPr bwMode="auto">
          <a:xfrm>
            <a:off x="1798638" y="623888"/>
            <a:ext cx="46038" cy="74613"/>
          </a:xfrm>
          <a:custGeom>
            <a:avLst/>
            <a:gdLst>
              <a:gd name="T0" fmla="*/ 25 w 63"/>
              <a:gd name="T1" fmla="*/ 10 h 102"/>
              <a:gd name="T2" fmla="*/ 25 w 63"/>
              <a:gd name="T3" fmla="*/ 10 h 102"/>
              <a:gd name="T4" fmla="*/ 18 w 63"/>
              <a:gd name="T5" fmla="*/ 10 h 102"/>
              <a:gd name="T6" fmla="*/ 12 w 63"/>
              <a:gd name="T7" fmla="*/ 11 h 102"/>
              <a:gd name="T8" fmla="*/ 12 w 63"/>
              <a:gd name="T9" fmla="*/ 53 h 102"/>
              <a:gd name="T10" fmla="*/ 14 w 63"/>
              <a:gd name="T11" fmla="*/ 53 h 102"/>
              <a:gd name="T12" fmla="*/ 18 w 63"/>
              <a:gd name="T13" fmla="*/ 53 h 102"/>
              <a:gd name="T14" fmla="*/ 21 w 63"/>
              <a:gd name="T15" fmla="*/ 53 h 102"/>
              <a:gd name="T16" fmla="*/ 23 w 63"/>
              <a:gd name="T17" fmla="*/ 53 h 102"/>
              <a:gd name="T18" fmla="*/ 33 w 63"/>
              <a:gd name="T19" fmla="*/ 52 h 102"/>
              <a:gd name="T20" fmla="*/ 42 w 63"/>
              <a:gd name="T21" fmla="*/ 49 h 102"/>
              <a:gd name="T22" fmla="*/ 48 w 63"/>
              <a:gd name="T23" fmla="*/ 42 h 102"/>
              <a:gd name="T24" fmla="*/ 50 w 63"/>
              <a:gd name="T25" fmla="*/ 31 h 102"/>
              <a:gd name="T26" fmla="*/ 48 w 63"/>
              <a:gd name="T27" fmla="*/ 21 h 102"/>
              <a:gd name="T28" fmla="*/ 42 w 63"/>
              <a:gd name="T29" fmla="*/ 14 h 102"/>
              <a:gd name="T30" fmla="*/ 34 w 63"/>
              <a:gd name="T31" fmla="*/ 11 h 102"/>
              <a:gd name="T32" fmla="*/ 25 w 63"/>
              <a:gd name="T33" fmla="*/ 10 h 102"/>
              <a:gd name="T34" fmla="*/ 0 w 63"/>
              <a:gd name="T35" fmla="*/ 2 h 102"/>
              <a:gd name="T36" fmla="*/ 0 w 63"/>
              <a:gd name="T37" fmla="*/ 2 h 102"/>
              <a:gd name="T38" fmla="*/ 12 w 63"/>
              <a:gd name="T39" fmla="*/ 0 h 102"/>
              <a:gd name="T40" fmla="*/ 25 w 63"/>
              <a:gd name="T41" fmla="*/ 0 h 102"/>
              <a:gd name="T42" fmla="*/ 38 w 63"/>
              <a:gd name="T43" fmla="*/ 1 h 102"/>
              <a:gd name="T44" fmla="*/ 50 w 63"/>
              <a:gd name="T45" fmla="*/ 6 h 102"/>
              <a:gd name="T46" fmla="*/ 60 w 63"/>
              <a:gd name="T47" fmla="*/ 15 h 102"/>
              <a:gd name="T48" fmla="*/ 63 w 63"/>
              <a:gd name="T49" fmla="*/ 31 h 102"/>
              <a:gd name="T50" fmla="*/ 60 w 63"/>
              <a:gd name="T51" fmla="*/ 46 h 102"/>
              <a:gd name="T52" fmla="*/ 51 w 63"/>
              <a:gd name="T53" fmla="*/ 56 h 102"/>
              <a:gd name="T54" fmla="*/ 39 w 63"/>
              <a:gd name="T55" fmla="*/ 62 h 102"/>
              <a:gd name="T56" fmla="*/ 24 w 63"/>
              <a:gd name="T57" fmla="*/ 64 h 102"/>
              <a:gd name="T58" fmla="*/ 22 w 63"/>
              <a:gd name="T59" fmla="*/ 64 h 102"/>
              <a:gd name="T60" fmla="*/ 18 w 63"/>
              <a:gd name="T61" fmla="*/ 64 h 102"/>
              <a:gd name="T62" fmla="*/ 15 w 63"/>
              <a:gd name="T63" fmla="*/ 64 h 102"/>
              <a:gd name="T64" fmla="*/ 12 w 63"/>
              <a:gd name="T65" fmla="*/ 63 h 102"/>
              <a:gd name="T66" fmla="*/ 12 w 63"/>
              <a:gd name="T67" fmla="*/ 102 h 102"/>
              <a:gd name="T68" fmla="*/ 0 w 63"/>
              <a:gd name="T69" fmla="*/ 102 h 102"/>
              <a:gd name="T70" fmla="*/ 0 w 63"/>
              <a:gd name="T71" fmla="*/ 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3" h="102">
                <a:moveTo>
                  <a:pt x="25" y="10"/>
                </a:moveTo>
                <a:lnTo>
                  <a:pt x="25" y="10"/>
                </a:lnTo>
                <a:cubicBezTo>
                  <a:pt x="22" y="10"/>
                  <a:pt x="20" y="10"/>
                  <a:pt x="18" y="10"/>
                </a:cubicBezTo>
                <a:cubicBezTo>
                  <a:pt x="15" y="10"/>
                  <a:pt x="13" y="10"/>
                  <a:pt x="12" y="11"/>
                </a:cubicBezTo>
                <a:lnTo>
                  <a:pt x="12" y="53"/>
                </a:lnTo>
                <a:cubicBezTo>
                  <a:pt x="13" y="53"/>
                  <a:pt x="13" y="53"/>
                  <a:pt x="14" y="53"/>
                </a:cubicBezTo>
                <a:cubicBezTo>
                  <a:pt x="16" y="53"/>
                  <a:pt x="17" y="53"/>
                  <a:pt x="18" y="53"/>
                </a:cubicBezTo>
                <a:cubicBezTo>
                  <a:pt x="19" y="53"/>
                  <a:pt x="20" y="53"/>
                  <a:pt x="21" y="53"/>
                </a:cubicBezTo>
                <a:lnTo>
                  <a:pt x="23" y="53"/>
                </a:lnTo>
                <a:cubicBezTo>
                  <a:pt x="27" y="53"/>
                  <a:pt x="30" y="53"/>
                  <a:pt x="33" y="52"/>
                </a:cubicBezTo>
                <a:cubicBezTo>
                  <a:pt x="36" y="52"/>
                  <a:pt x="39" y="50"/>
                  <a:pt x="42" y="49"/>
                </a:cubicBezTo>
                <a:cubicBezTo>
                  <a:pt x="44" y="47"/>
                  <a:pt x="47" y="45"/>
                  <a:pt x="48" y="42"/>
                </a:cubicBezTo>
                <a:cubicBezTo>
                  <a:pt x="50" y="39"/>
                  <a:pt x="50" y="35"/>
                  <a:pt x="50" y="31"/>
                </a:cubicBezTo>
                <a:cubicBezTo>
                  <a:pt x="50" y="27"/>
                  <a:pt x="50" y="23"/>
                  <a:pt x="48" y="21"/>
                </a:cubicBezTo>
                <a:cubicBezTo>
                  <a:pt x="47" y="18"/>
                  <a:pt x="45" y="16"/>
                  <a:pt x="42" y="14"/>
                </a:cubicBezTo>
                <a:cubicBezTo>
                  <a:pt x="40" y="13"/>
                  <a:pt x="37" y="12"/>
                  <a:pt x="34" y="11"/>
                </a:cubicBezTo>
                <a:cubicBezTo>
                  <a:pt x="31" y="10"/>
                  <a:pt x="28" y="10"/>
                  <a:pt x="25" y="10"/>
                </a:cubicBezTo>
                <a:close/>
                <a:moveTo>
                  <a:pt x="0" y="2"/>
                </a:moveTo>
                <a:lnTo>
                  <a:pt x="0" y="2"/>
                </a:lnTo>
                <a:cubicBezTo>
                  <a:pt x="4" y="1"/>
                  <a:pt x="8" y="0"/>
                  <a:pt x="12" y="0"/>
                </a:cubicBezTo>
                <a:cubicBezTo>
                  <a:pt x="16" y="0"/>
                  <a:pt x="20" y="0"/>
                  <a:pt x="25" y="0"/>
                </a:cubicBezTo>
                <a:cubicBezTo>
                  <a:pt x="29" y="0"/>
                  <a:pt x="33" y="0"/>
                  <a:pt x="38" y="1"/>
                </a:cubicBezTo>
                <a:cubicBezTo>
                  <a:pt x="43" y="2"/>
                  <a:pt x="47" y="3"/>
                  <a:pt x="50" y="6"/>
                </a:cubicBezTo>
                <a:cubicBezTo>
                  <a:pt x="54" y="8"/>
                  <a:pt x="57" y="11"/>
                  <a:pt x="60" y="15"/>
                </a:cubicBezTo>
                <a:cubicBezTo>
                  <a:pt x="62" y="19"/>
                  <a:pt x="63" y="24"/>
                  <a:pt x="63" y="31"/>
                </a:cubicBezTo>
                <a:cubicBezTo>
                  <a:pt x="63" y="37"/>
                  <a:pt x="62" y="42"/>
                  <a:pt x="60" y="46"/>
                </a:cubicBezTo>
                <a:cubicBezTo>
                  <a:pt x="58" y="50"/>
                  <a:pt x="55" y="54"/>
                  <a:pt x="51" y="56"/>
                </a:cubicBezTo>
                <a:cubicBezTo>
                  <a:pt x="47" y="59"/>
                  <a:pt x="43" y="61"/>
                  <a:pt x="39" y="62"/>
                </a:cubicBezTo>
                <a:cubicBezTo>
                  <a:pt x="34" y="63"/>
                  <a:pt x="29" y="64"/>
                  <a:pt x="24" y="64"/>
                </a:cubicBezTo>
                <a:lnTo>
                  <a:pt x="22" y="64"/>
                </a:lnTo>
                <a:cubicBezTo>
                  <a:pt x="20" y="64"/>
                  <a:pt x="19" y="64"/>
                  <a:pt x="18" y="64"/>
                </a:cubicBezTo>
                <a:cubicBezTo>
                  <a:pt x="17" y="64"/>
                  <a:pt x="16" y="64"/>
                  <a:pt x="15" y="64"/>
                </a:cubicBezTo>
                <a:cubicBezTo>
                  <a:pt x="13" y="63"/>
                  <a:pt x="13" y="63"/>
                  <a:pt x="12" y="63"/>
                </a:cubicBezTo>
                <a:lnTo>
                  <a:pt x="12" y="102"/>
                </a:lnTo>
                <a:lnTo>
                  <a:pt x="0" y="102"/>
                </a:lnTo>
                <a:lnTo>
                  <a:pt x="0" y="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4" name="Freeform 1954"/>
          <p:cNvSpPr>
            <a:spLocks noEditPoints="1"/>
          </p:cNvSpPr>
          <p:nvPr userDrawn="1"/>
        </p:nvSpPr>
        <p:spPr bwMode="auto">
          <a:xfrm>
            <a:off x="1844676" y="623888"/>
            <a:ext cx="57150" cy="74613"/>
          </a:xfrm>
          <a:custGeom>
            <a:avLst/>
            <a:gdLst>
              <a:gd name="T0" fmla="*/ 26 w 82"/>
              <a:gd name="T1" fmla="*/ 64 h 103"/>
              <a:gd name="T2" fmla="*/ 26 w 82"/>
              <a:gd name="T3" fmla="*/ 64 h 103"/>
              <a:gd name="T4" fmla="*/ 55 w 82"/>
              <a:gd name="T5" fmla="*/ 64 h 103"/>
              <a:gd name="T6" fmla="*/ 44 w 82"/>
              <a:gd name="T7" fmla="*/ 34 h 103"/>
              <a:gd name="T8" fmla="*/ 40 w 82"/>
              <a:gd name="T9" fmla="*/ 18 h 103"/>
              <a:gd name="T10" fmla="*/ 40 w 82"/>
              <a:gd name="T11" fmla="*/ 18 h 103"/>
              <a:gd name="T12" fmla="*/ 37 w 82"/>
              <a:gd name="T13" fmla="*/ 34 h 103"/>
              <a:gd name="T14" fmla="*/ 26 w 82"/>
              <a:gd name="T15" fmla="*/ 64 h 103"/>
              <a:gd name="T16" fmla="*/ 59 w 82"/>
              <a:gd name="T17" fmla="*/ 75 h 103"/>
              <a:gd name="T18" fmla="*/ 59 w 82"/>
              <a:gd name="T19" fmla="*/ 75 h 103"/>
              <a:gd name="T20" fmla="*/ 22 w 82"/>
              <a:gd name="T21" fmla="*/ 75 h 103"/>
              <a:gd name="T22" fmla="*/ 12 w 82"/>
              <a:gd name="T23" fmla="*/ 103 h 103"/>
              <a:gd name="T24" fmla="*/ 0 w 82"/>
              <a:gd name="T25" fmla="*/ 103 h 103"/>
              <a:gd name="T26" fmla="*/ 38 w 82"/>
              <a:gd name="T27" fmla="*/ 0 h 103"/>
              <a:gd name="T28" fmla="*/ 43 w 82"/>
              <a:gd name="T29" fmla="*/ 0 h 103"/>
              <a:gd name="T30" fmla="*/ 82 w 82"/>
              <a:gd name="T31" fmla="*/ 103 h 103"/>
              <a:gd name="T32" fmla="*/ 69 w 82"/>
              <a:gd name="T33" fmla="*/ 103 h 103"/>
              <a:gd name="T34" fmla="*/ 59 w 82"/>
              <a:gd name="T35" fmla="*/ 75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82" h="103">
                <a:moveTo>
                  <a:pt x="26" y="64"/>
                </a:moveTo>
                <a:lnTo>
                  <a:pt x="26" y="64"/>
                </a:lnTo>
                <a:lnTo>
                  <a:pt x="55" y="64"/>
                </a:lnTo>
                <a:lnTo>
                  <a:pt x="44" y="34"/>
                </a:lnTo>
                <a:lnTo>
                  <a:pt x="40" y="18"/>
                </a:lnTo>
                <a:lnTo>
                  <a:pt x="40" y="18"/>
                </a:lnTo>
                <a:lnTo>
                  <a:pt x="37" y="34"/>
                </a:lnTo>
                <a:lnTo>
                  <a:pt x="26" y="64"/>
                </a:lnTo>
                <a:close/>
                <a:moveTo>
                  <a:pt x="59" y="75"/>
                </a:moveTo>
                <a:lnTo>
                  <a:pt x="59" y="75"/>
                </a:lnTo>
                <a:lnTo>
                  <a:pt x="22" y="75"/>
                </a:lnTo>
                <a:lnTo>
                  <a:pt x="12" y="103"/>
                </a:lnTo>
                <a:lnTo>
                  <a:pt x="0" y="103"/>
                </a:lnTo>
                <a:lnTo>
                  <a:pt x="38" y="0"/>
                </a:lnTo>
                <a:lnTo>
                  <a:pt x="43" y="0"/>
                </a:lnTo>
                <a:lnTo>
                  <a:pt x="82" y="103"/>
                </a:lnTo>
                <a:lnTo>
                  <a:pt x="69" y="103"/>
                </a:lnTo>
                <a:lnTo>
                  <a:pt x="59" y="75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5" name="Freeform 1955"/>
          <p:cNvSpPr>
            <a:spLocks/>
          </p:cNvSpPr>
          <p:nvPr userDrawn="1"/>
        </p:nvSpPr>
        <p:spPr bwMode="auto">
          <a:xfrm>
            <a:off x="1912938" y="625475"/>
            <a:ext cx="58738" cy="85725"/>
          </a:xfrm>
          <a:custGeom>
            <a:avLst/>
            <a:gdLst>
              <a:gd name="T0" fmla="*/ 83 w 83"/>
              <a:gd name="T1" fmla="*/ 119 h 119"/>
              <a:gd name="T2" fmla="*/ 83 w 83"/>
              <a:gd name="T3" fmla="*/ 119 h 119"/>
              <a:gd name="T4" fmla="*/ 75 w 83"/>
              <a:gd name="T5" fmla="*/ 119 h 119"/>
              <a:gd name="T6" fmla="*/ 73 w 83"/>
              <a:gd name="T7" fmla="*/ 101 h 119"/>
              <a:gd name="T8" fmla="*/ 0 w 83"/>
              <a:gd name="T9" fmla="*/ 101 h 119"/>
              <a:gd name="T10" fmla="*/ 0 w 83"/>
              <a:gd name="T11" fmla="*/ 0 h 119"/>
              <a:gd name="T12" fmla="*/ 12 w 83"/>
              <a:gd name="T13" fmla="*/ 0 h 119"/>
              <a:gd name="T14" fmla="*/ 12 w 83"/>
              <a:gd name="T15" fmla="*/ 90 h 119"/>
              <a:gd name="T16" fmla="*/ 58 w 83"/>
              <a:gd name="T17" fmla="*/ 90 h 119"/>
              <a:gd name="T18" fmla="*/ 58 w 83"/>
              <a:gd name="T19" fmla="*/ 0 h 119"/>
              <a:gd name="T20" fmla="*/ 70 w 83"/>
              <a:gd name="T21" fmla="*/ 0 h 119"/>
              <a:gd name="T22" fmla="*/ 70 w 83"/>
              <a:gd name="T23" fmla="*/ 90 h 119"/>
              <a:gd name="T24" fmla="*/ 83 w 83"/>
              <a:gd name="T25" fmla="*/ 90 h 119"/>
              <a:gd name="T26" fmla="*/ 83 w 83"/>
              <a:gd name="T27" fmla="*/ 119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3" h="119">
                <a:moveTo>
                  <a:pt x="83" y="119"/>
                </a:moveTo>
                <a:lnTo>
                  <a:pt x="83" y="119"/>
                </a:lnTo>
                <a:lnTo>
                  <a:pt x="75" y="119"/>
                </a:lnTo>
                <a:lnTo>
                  <a:pt x="73" y="101"/>
                </a:lnTo>
                <a:lnTo>
                  <a:pt x="0" y="101"/>
                </a:lnTo>
                <a:lnTo>
                  <a:pt x="0" y="0"/>
                </a:lnTo>
                <a:lnTo>
                  <a:pt x="12" y="0"/>
                </a:lnTo>
                <a:lnTo>
                  <a:pt x="12" y="90"/>
                </a:lnTo>
                <a:lnTo>
                  <a:pt x="58" y="90"/>
                </a:lnTo>
                <a:lnTo>
                  <a:pt x="58" y="0"/>
                </a:lnTo>
                <a:lnTo>
                  <a:pt x="70" y="0"/>
                </a:lnTo>
                <a:lnTo>
                  <a:pt x="70" y="90"/>
                </a:lnTo>
                <a:lnTo>
                  <a:pt x="83" y="90"/>
                </a:lnTo>
                <a:lnTo>
                  <a:pt x="83" y="119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6" name="Freeform 1956"/>
          <p:cNvSpPr>
            <a:spLocks/>
          </p:cNvSpPr>
          <p:nvPr userDrawn="1"/>
        </p:nvSpPr>
        <p:spPr bwMode="auto">
          <a:xfrm>
            <a:off x="1984376" y="625475"/>
            <a:ext cx="52388" cy="73025"/>
          </a:xfrm>
          <a:custGeom>
            <a:avLst/>
            <a:gdLst>
              <a:gd name="T0" fmla="*/ 62 w 74"/>
              <a:gd name="T1" fmla="*/ 32 h 101"/>
              <a:gd name="T2" fmla="*/ 62 w 74"/>
              <a:gd name="T3" fmla="*/ 32 h 101"/>
              <a:gd name="T4" fmla="*/ 63 w 74"/>
              <a:gd name="T5" fmla="*/ 21 h 101"/>
              <a:gd name="T6" fmla="*/ 62 w 74"/>
              <a:gd name="T7" fmla="*/ 21 h 101"/>
              <a:gd name="T8" fmla="*/ 56 w 74"/>
              <a:gd name="T9" fmla="*/ 33 h 101"/>
              <a:gd name="T10" fmla="*/ 7 w 74"/>
              <a:gd name="T11" fmla="*/ 101 h 101"/>
              <a:gd name="T12" fmla="*/ 0 w 74"/>
              <a:gd name="T13" fmla="*/ 101 h 101"/>
              <a:gd name="T14" fmla="*/ 0 w 74"/>
              <a:gd name="T15" fmla="*/ 0 h 101"/>
              <a:gd name="T16" fmla="*/ 12 w 74"/>
              <a:gd name="T17" fmla="*/ 0 h 101"/>
              <a:gd name="T18" fmla="*/ 12 w 74"/>
              <a:gd name="T19" fmla="*/ 69 h 101"/>
              <a:gd name="T20" fmla="*/ 11 w 74"/>
              <a:gd name="T21" fmla="*/ 80 h 101"/>
              <a:gd name="T22" fmla="*/ 12 w 74"/>
              <a:gd name="T23" fmla="*/ 80 h 101"/>
              <a:gd name="T24" fmla="*/ 18 w 74"/>
              <a:gd name="T25" fmla="*/ 68 h 101"/>
              <a:gd name="T26" fmla="*/ 67 w 74"/>
              <a:gd name="T27" fmla="*/ 0 h 101"/>
              <a:gd name="T28" fmla="*/ 74 w 74"/>
              <a:gd name="T29" fmla="*/ 0 h 101"/>
              <a:gd name="T30" fmla="*/ 74 w 74"/>
              <a:gd name="T31" fmla="*/ 101 h 101"/>
              <a:gd name="T32" fmla="*/ 62 w 74"/>
              <a:gd name="T33" fmla="*/ 101 h 101"/>
              <a:gd name="T34" fmla="*/ 62 w 74"/>
              <a:gd name="T35" fmla="*/ 32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4" h="101">
                <a:moveTo>
                  <a:pt x="62" y="32"/>
                </a:moveTo>
                <a:lnTo>
                  <a:pt x="62" y="32"/>
                </a:lnTo>
                <a:lnTo>
                  <a:pt x="63" y="21"/>
                </a:lnTo>
                <a:lnTo>
                  <a:pt x="62" y="21"/>
                </a:lnTo>
                <a:lnTo>
                  <a:pt x="56" y="33"/>
                </a:lnTo>
                <a:lnTo>
                  <a:pt x="7" y="101"/>
                </a:lnTo>
                <a:lnTo>
                  <a:pt x="0" y="101"/>
                </a:lnTo>
                <a:lnTo>
                  <a:pt x="0" y="0"/>
                </a:lnTo>
                <a:lnTo>
                  <a:pt x="12" y="0"/>
                </a:lnTo>
                <a:lnTo>
                  <a:pt x="12" y="69"/>
                </a:lnTo>
                <a:lnTo>
                  <a:pt x="11" y="80"/>
                </a:lnTo>
                <a:lnTo>
                  <a:pt x="12" y="80"/>
                </a:lnTo>
                <a:lnTo>
                  <a:pt x="18" y="68"/>
                </a:lnTo>
                <a:lnTo>
                  <a:pt x="67" y="0"/>
                </a:lnTo>
                <a:lnTo>
                  <a:pt x="74" y="0"/>
                </a:lnTo>
                <a:lnTo>
                  <a:pt x="74" y="101"/>
                </a:lnTo>
                <a:lnTo>
                  <a:pt x="62" y="101"/>
                </a:lnTo>
                <a:lnTo>
                  <a:pt x="62" y="3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7" name="Freeform 1957"/>
          <p:cNvSpPr>
            <a:spLocks/>
          </p:cNvSpPr>
          <p:nvPr userDrawn="1"/>
        </p:nvSpPr>
        <p:spPr bwMode="auto">
          <a:xfrm>
            <a:off x="2055813" y="625475"/>
            <a:ext cx="52388" cy="73025"/>
          </a:xfrm>
          <a:custGeom>
            <a:avLst/>
            <a:gdLst>
              <a:gd name="T0" fmla="*/ 61 w 73"/>
              <a:gd name="T1" fmla="*/ 32 h 101"/>
              <a:gd name="T2" fmla="*/ 61 w 73"/>
              <a:gd name="T3" fmla="*/ 32 h 101"/>
              <a:gd name="T4" fmla="*/ 62 w 73"/>
              <a:gd name="T5" fmla="*/ 21 h 101"/>
              <a:gd name="T6" fmla="*/ 62 w 73"/>
              <a:gd name="T7" fmla="*/ 21 h 101"/>
              <a:gd name="T8" fmla="*/ 55 w 73"/>
              <a:gd name="T9" fmla="*/ 33 h 101"/>
              <a:gd name="T10" fmla="*/ 7 w 73"/>
              <a:gd name="T11" fmla="*/ 101 h 101"/>
              <a:gd name="T12" fmla="*/ 0 w 73"/>
              <a:gd name="T13" fmla="*/ 101 h 101"/>
              <a:gd name="T14" fmla="*/ 0 w 73"/>
              <a:gd name="T15" fmla="*/ 0 h 101"/>
              <a:gd name="T16" fmla="*/ 12 w 73"/>
              <a:gd name="T17" fmla="*/ 0 h 101"/>
              <a:gd name="T18" fmla="*/ 12 w 73"/>
              <a:gd name="T19" fmla="*/ 69 h 101"/>
              <a:gd name="T20" fmla="*/ 11 w 73"/>
              <a:gd name="T21" fmla="*/ 80 h 101"/>
              <a:gd name="T22" fmla="*/ 11 w 73"/>
              <a:gd name="T23" fmla="*/ 80 h 101"/>
              <a:gd name="T24" fmla="*/ 18 w 73"/>
              <a:gd name="T25" fmla="*/ 68 h 101"/>
              <a:gd name="T26" fmla="*/ 66 w 73"/>
              <a:gd name="T27" fmla="*/ 0 h 101"/>
              <a:gd name="T28" fmla="*/ 73 w 73"/>
              <a:gd name="T29" fmla="*/ 0 h 101"/>
              <a:gd name="T30" fmla="*/ 73 w 73"/>
              <a:gd name="T31" fmla="*/ 101 h 101"/>
              <a:gd name="T32" fmla="*/ 61 w 73"/>
              <a:gd name="T33" fmla="*/ 101 h 101"/>
              <a:gd name="T34" fmla="*/ 61 w 73"/>
              <a:gd name="T35" fmla="*/ 32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3" h="101">
                <a:moveTo>
                  <a:pt x="61" y="32"/>
                </a:moveTo>
                <a:lnTo>
                  <a:pt x="61" y="32"/>
                </a:lnTo>
                <a:lnTo>
                  <a:pt x="62" y="21"/>
                </a:lnTo>
                <a:lnTo>
                  <a:pt x="62" y="21"/>
                </a:lnTo>
                <a:lnTo>
                  <a:pt x="55" y="33"/>
                </a:lnTo>
                <a:lnTo>
                  <a:pt x="7" y="101"/>
                </a:lnTo>
                <a:lnTo>
                  <a:pt x="0" y="101"/>
                </a:lnTo>
                <a:lnTo>
                  <a:pt x="0" y="0"/>
                </a:lnTo>
                <a:lnTo>
                  <a:pt x="12" y="0"/>
                </a:lnTo>
                <a:lnTo>
                  <a:pt x="12" y="69"/>
                </a:lnTo>
                <a:lnTo>
                  <a:pt x="11" y="80"/>
                </a:lnTo>
                <a:lnTo>
                  <a:pt x="11" y="80"/>
                </a:lnTo>
                <a:lnTo>
                  <a:pt x="18" y="68"/>
                </a:lnTo>
                <a:lnTo>
                  <a:pt x="66" y="0"/>
                </a:lnTo>
                <a:lnTo>
                  <a:pt x="73" y="0"/>
                </a:lnTo>
                <a:lnTo>
                  <a:pt x="73" y="101"/>
                </a:lnTo>
                <a:lnTo>
                  <a:pt x="61" y="101"/>
                </a:lnTo>
                <a:lnTo>
                  <a:pt x="61" y="3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7416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339" y="451575"/>
            <a:ext cx="8232225" cy="723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1340" y="1422400"/>
            <a:ext cx="8232223" cy="4604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9" name="Shape 8"/>
          <p:cNvSpPr txBox="1">
            <a:spLocks/>
          </p:cNvSpPr>
          <p:nvPr userDrawn="1"/>
        </p:nvSpPr>
        <p:spPr>
          <a:xfrm>
            <a:off x="8332615" y="6320118"/>
            <a:ext cx="360046" cy="149412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US" sz="831" smtClean="0">
                <a:solidFill>
                  <a:srgbClr val="00338D"/>
                </a:solidFill>
                <a:cs typeface="Arial" panose="020B0604020202020204" pitchFamily="34" charset="0"/>
              </a:rPr>
              <a:pPr algn="r"/>
              <a:t>‹#›</a:t>
            </a:fld>
            <a:endParaRPr lang="en-US" sz="831" dirty="0">
              <a:solidFill>
                <a:srgbClr val="00338D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36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81" r:id="rId12"/>
    <p:sldLayoutId id="2147483782" r:id="rId13"/>
    <p:sldLayoutId id="2147483783" r:id="rId14"/>
    <p:sldLayoutId id="2147483784" r:id="rId15"/>
    <p:sldLayoutId id="2147483785" r:id="rId16"/>
    <p:sldLayoutId id="2147483786" r:id="rId17"/>
    <p:sldLayoutId id="2147483787" r:id="rId18"/>
    <p:sldLayoutId id="2147483788" r:id="rId19"/>
    <p:sldLayoutId id="2147483789" r:id="rId20"/>
    <p:sldLayoutId id="2147483790" r:id="rId21"/>
    <p:sldLayoutId id="2147483791" r:id="rId22"/>
    <p:sldLayoutId id="2147483792" r:id="rId23"/>
    <p:sldLayoutId id="2147483793" r:id="rId24"/>
    <p:sldLayoutId id="2147483794" r:id="rId25"/>
    <p:sldLayoutId id="2147483795" r:id="rId26"/>
    <p:sldLayoutId id="2147483796" r:id="rId27"/>
    <p:sldLayoutId id="2147483797" r:id="rId28"/>
    <p:sldLayoutId id="2147483798" r:id="rId29"/>
    <p:sldLayoutId id="2147483799" r:id="rId30"/>
    <p:sldLayoutId id="2147483800" r:id="rId31"/>
    <p:sldLayoutId id="2147483801" r:id="rId32"/>
    <p:sldLayoutId id="2147483802" r:id="rId33"/>
    <p:sldLayoutId id="2147483803" r:id="rId34"/>
    <p:sldLayoutId id="2147483804" r:id="rId35"/>
    <p:sldLayoutId id="2147483805" r:id="rId36"/>
    <p:sldLayoutId id="2147483806" r:id="rId37"/>
    <p:sldLayoutId id="2147483807" r:id="rId38"/>
    <p:sldLayoutId id="2147483809" r:id="rId39"/>
  </p:sldLayoutIdLst>
  <p:txStyles>
    <p:titleStyle>
      <a:lvl1pPr algn="l" defTabSz="844083" rtl="0" eaLnBrk="1" latinLnBrk="0" hangingPunct="1">
        <a:lnSpc>
          <a:spcPct val="70000"/>
        </a:lnSpc>
        <a:spcBef>
          <a:spcPct val="0"/>
        </a:spcBef>
        <a:buNone/>
        <a:defRPr sz="4431" kern="1200">
          <a:solidFill>
            <a:schemeClr val="tx2"/>
          </a:solidFill>
          <a:latin typeface="KPMG Cyrillic Extralight" panose="020B0303030202040204" pitchFamily="34" charset="-52"/>
          <a:ea typeface="+mj-ea"/>
          <a:cs typeface="+mj-cs"/>
        </a:defRPr>
      </a:lvl1pPr>
    </p:titleStyle>
    <p:bodyStyle>
      <a:lvl1pPr marL="0" indent="0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FontTx/>
        <a:buNone/>
        <a:defRPr sz="831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FontTx/>
        <a:buNone/>
        <a:defRPr sz="831" kern="1200">
          <a:solidFill>
            <a:schemeClr val="tx2"/>
          </a:solidFill>
          <a:latin typeface="+mn-lt"/>
          <a:ea typeface="+mn-ea"/>
          <a:cs typeface="+mn-cs"/>
        </a:defRPr>
      </a:lvl2pPr>
      <a:lvl3pPr marL="199390" indent="-199390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—"/>
        <a:defRPr sz="831" kern="1200">
          <a:solidFill>
            <a:schemeClr val="tx2"/>
          </a:solidFill>
          <a:latin typeface="+mn-lt"/>
          <a:ea typeface="+mn-ea"/>
          <a:cs typeface="+mn-cs"/>
        </a:defRPr>
      </a:lvl3pPr>
      <a:lvl4pPr marL="332316" indent="-132926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-"/>
        <a:defRPr sz="831" kern="1200">
          <a:solidFill>
            <a:schemeClr val="tx2"/>
          </a:solidFill>
          <a:latin typeface="+mn-lt"/>
          <a:ea typeface="+mn-ea"/>
          <a:cs typeface="+mn-cs"/>
        </a:defRPr>
      </a:lvl4pPr>
      <a:lvl5pPr marL="531706" indent="-199390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—"/>
        <a:defRPr sz="831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013564" indent="-212682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-"/>
        <a:defRPr sz="831" kern="1200">
          <a:solidFill>
            <a:schemeClr val="tx2"/>
          </a:solidFill>
          <a:latin typeface="+mn-lt"/>
          <a:ea typeface="+mn-ea"/>
          <a:cs typeface="+mn-cs"/>
        </a:defRPr>
      </a:lvl6pPr>
      <a:lvl7pPr marL="1266124" indent="-262530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—"/>
        <a:defRPr sz="831" kern="1200">
          <a:solidFill>
            <a:schemeClr val="tx2"/>
          </a:solidFill>
          <a:latin typeface="+mn-lt"/>
          <a:ea typeface="+mn-ea"/>
          <a:cs typeface="+mn-cs"/>
        </a:defRPr>
      </a:lvl7pPr>
      <a:lvl8pPr marL="1518684" indent="-211021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-"/>
        <a:defRPr sz="831" kern="1200">
          <a:solidFill>
            <a:schemeClr val="tx2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3793">
          <p15:clr>
            <a:srgbClr val="F26B43"/>
          </p15:clr>
        </p15:guide>
        <p15:guide id="2" pos="308">
          <p15:clr>
            <a:srgbClr val="F26B43"/>
          </p15:clr>
        </p15:guide>
        <p15:guide id="3" pos="5932">
          <p15:clr>
            <a:srgbClr val="F26B43"/>
          </p15:clr>
        </p15:guide>
        <p15:guide id="4" orient="horz" pos="742">
          <p15:clr>
            <a:srgbClr val="F26B43"/>
          </p15:clr>
        </p15:guide>
        <p15:guide id="5" orient="horz" pos="279">
          <p15:clr>
            <a:srgbClr val="F26B43"/>
          </p15:clr>
        </p15:guide>
        <p15:guide id="6" orient="horz" pos="896">
          <p15:clr>
            <a:srgbClr val="F26B43"/>
          </p15:clr>
        </p15:guide>
        <p15:guide id="7" pos="3061">
          <p15:clr>
            <a:srgbClr val="F26B43"/>
          </p15:clr>
        </p15:guide>
        <p15:guide id="8" pos="3179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 cstate="print">
            <a:alphaModFix amt="33000"/>
            <a:lum bright="20000"/>
          </a:blip>
          <a:stretch>
            <a:fillRect/>
          </a:stretch>
        </p:blipFill>
        <p:spPr>
          <a:xfrm>
            <a:off x="5334759" y="-451827"/>
            <a:ext cx="4584602" cy="5030792"/>
          </a:xfrm>
          <a:prstGeom prst="rect">
            <a:avLst/>
          </a:prstGeom>
        </p:spPr>
      </p:pic>
      <p:sp>
        <p:nvSpPr>
          <p:cNvPr id="982" name="AutoShape 981"/>
          <p:cNvSpPr>
            <a:spLocks noChangeAspect="1" noChangeArrowheads="1" noTextEdit="1"/>
          </p:cNvSpPr>
          <p:nvPr userDrawn="1"/>
        </p:nvSpPr>
        <p:spPr bwMode="auto">
          <a:xfrm>
            <a:off x="309563" y="247650"/>
            <a:ext cx="178752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pSp>
        <p:nvGrpSpPr>
          <p:cNvPr id="983" name="Group 1183"/>
          <p:cNvGrpSpPr>
            <a:grpSpLocks/>
          </p:cNvGrpSpPr>
          <p:nvPr userDrawn="1"/>
        </p:nvGrpSpPr>
        <p:grpSpPr bwMode="auto">
          <a:xfrm>
            <a:off x="309563" y="244475"/>
            <a:ext cx="250825" cy="481013"/>
            <a:chOff x="195" y="154"/>
            <a:chExt cx="158" cy="303"/>
          </a:xfrm>
        </p:grpSpPr>
        <p:sp>
          <p:nvSpPr>
            <p:cNvPr id="1758" name="Freeform 983"/>
            <p:cNvSpPr>
              <a:spLocks noEditPoints="1"/>
            </p:cNvSpPr>
            <p:nvPr userDrawn="1"/>
          </p:nvSpPr>
          <p:spPr bwMode="auto">
            <a:xfrm>
              <a:off x="195" y="196"/>
              <a:ext cx="136" cy="261"/>
            </a:xfrm>
            <a:custGeom>
              <a:avLst/>
              <a:gdLst>
                <a:gd name="T0" fmla="*/ 284 w 304"/>
                <a:gd name="T1" fmla="*/ 540 h 573"/>
                <a:gd name="T2" fmla="*/ 283 w 304"/>
                <a:gd name="T3" fmla="*/ 491 h 573"/>
                <a:gd name="T4" fmla="*/ 252 w 304"/>
                <a:gd name="T5" fmla="*/ 499 h 573"/>
                <a:gd name="T6" fmla="*/ 248 w 304"/>
                <a:gd name="T7" fmla="*/ 484 h 573"/>
                <a:gd name="T8" fmla="*/ 244 w 304"/>
                <a:gd name="T9" fmla="*/ 514 h 573"/>
                <a:gd name="T10" fmla="*/ 304 w 304"/>
                <a:gd name="T11" fmla="*/ 573 h 573"/>
                <a:gd name="T12" fmla="*/ 272 w 304"/>
                <a:gd name="T13" fmla="*/ 559 h 573"/>
                <a:gd name="T14" fmla="*/ 206 w 304"/>
                <a:gd name="T15" fmla="*/ 522 h 573"/>
                <a:gd name="T16" fmla="*/ 184 w 304"/>
                <a:gd name="T17" fmla="*/ 521 h 573"/>
                <a:gd name="T18" fmla="*/ 207 w 304"/>
                <a:gd name="T19" fmla="*/ 466 h 573"/>
                <a:gd name="T20" fmla="*/ 273 w 304"/>
                <a:gd name="T21" fmla="*/ 446 h 573"/>
                <a:gd name="T22" fmla="*/ 258 w 304"/>
                <a:gd name="T23" fmla="*/ 395 h 573"/>
                <a:gd name="T24" fmla="*/ 244 w 304"/>
                <a:gd name="T25" fmla="*/ 433 h 573"/>
                <a:gd name="T26" fmla="*/ 214 w 304"/>
                <a:gd name="T27" fmla="*/ 427 h 573"/>
                <a:gd name="T28" fmla="*/ 193 w 304"/>
                <a:gd name="T29" fmla="*/ 433 h 573"/>
                <a:gd name="T30" fmla="*/ 181 w 304"/>
                <a:gd name="T31" fmla="*/ 416 h 573"/>
                <a:gd name="T32" fmla="*/ 168 w 304"/>
                <a:gd name="T33" fmla="*/ 375 h 573"/>
                <a:gd name="T34" fmla="*/ 218 w 304"/>
                <a:gd name="T35" fmla="*/ 344 h 573"/>
                <a:gd name="T36" fmla="*/ 209 w 304"/>
                <a:gd name="T37" fmla="*/ 297 h 573"/>
                <a:gd name="T38" fmla="*/ 190 w 304"/>
                <a:gd name="T39" fmla="*/ 332 h 573"/>
                <a:gd name="T40" fmla="*/ 164 w 304"/>
                <a:gd name="T41" fmla="*/ 301 h 573"/>
                <a:gd name="T42" fmla="*/ 124 w 304"/>
                <a:gd name="T43" fmla="*/ 330 h 573"/>
                <a:gd name="T44" fmla="*/ 97 w 304"/>
                <a:gd name="T45" fmla="*/ 339 h 573"/>
                <a:gd name="T46" fmla="*/ 86 w 304"/>
                <a:gd name="T47" fmla="*/ 318 h 573"/>
                <a:gd name="T48" fmla="*/ 92 w 304"/>
                <a:gd name="T49" fmla="*/ 275 h 573"/>
                <a:gd name="T50" fmla="*/ 64 w 304"/>
                <a:gd name="T51" fmla="*/ 262 h 573"/>
                <a:gd name="T52" fmla="*/ 7 w 304"/>
                <a:gd name="T53" fmla="*/ 225 h 573"/>
                <a:gd name="T54" fmla="*/ 33 w 304"/>
                <a:gd name="T55" fmla="*/ 178 h 573"/>
                <a:gd name="T56" fmla="*/ 6 w 304"/>
                <a:gd name="T57" fmla="*/ 105 h 573"/>
                <a:gd name="T58" fmla="*/ 66 w 304"/>
                <a:gd name="T59" fmla="*/ 93 h 573"/>
                <a:gd name="T60" fmla="*/ 102 w 304"/>
                <a:gd name="T61" fmla="*/ 87 h 573"/>
                <a:gd name="T62" fmla="*/ 136 w 304"/>
                <a:gd name="T63" fmla="*/ 113 h 573"/>
                <a:gd name="T64" fmla="*/ 177 w 304"/>
                <a:gd name="T65" fmla="*/ 216 h 573"/>
                <a:gd name="T66" fmla="*/ 229 w 304"/>
                <a:gd name="T67" fmla="*/ 193 h 573"/>
                <a:gd name="T68" fmla="*/ 242 w 304"/>
                <a:gd name="T69" fmla="*/ 167 h 573"/>
                <a:gd name="T70" fmla="*/ 220 w 304"/>
                <a:gd name="T71" fmla="*/ 108 h 573"/>
                <a:gd name="T72" fmla="*/ 185 w 304"/>
                <a:gd name="T73" fmla="*/ 122 h 573"/>
                <a:gd name="T74" fmla="*/ 149 w 304"/>
                <a:gd name="T75" fmla="*/ 111 h 573"/>
                <a:gd name="T76" fmla="*/ 174 w 304"/>
                <a:gd name="T77" fmla="*/ 95 h 573"/>
                <a:gd name="T78" fmla="*/ 151 w 304"/>
                <a:gd name="T79" fmla="*/ 83 h 573"/>
                <a:gd name="T80" fmla="*/ 186 w 304"/>
                <a:gd name="T81" fmla="*/ 47 h 573"/>
                <a:gd name="T82" fmla="*/ 251 w 304"/>
                <a:gd name="T83" fmla="*/ 61 h 573"/>
                <a:gd name="T84" fmla="*/ 295 w 304"/>
                <a:gd name="T85" fmla="*/ 82 h 573"/>
                <a:gd name="T86" fmla="*/ 304 w 304"/>
                <a:gd name="T87" fmla="*/ 573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04" h="573">
                  <a:moveTo>
                    <a:pt x="283" y="491"/>
                  </a:moveTo>
                  <a:lnTo>
                    <a:pt x="283" y="491"/>
                  </a:lnTo>
                  <a:cubicBezTo>
                    <a:pt x="278" y="504"/>
                    <a:pt x="269" y="533"/>
                    <a:pt x="284" y="540"/>
                  </a:cubicBezTo>
                  <a:cubicBezTo>
                    <a:pt x="283" y="530"/>
                    <a:pt x="285" y="505"/>
                    <a:pt x="290" y="489"/>
                  </a:cubicBezTo>
                  <a:cubicBezTo>
                    <a:pt x="292" y="480"/>
                    <a:pt x="301" y="445"/>
                    <a:pt x="298" y="439"/>
                  </a:cubicBezTo>
                  <a:cubicBezTo>
                    <a:pt x="297" y="452"/>
                    <a:pt x="291" y="474"/>
                    <a:pt x="283" y="491"/>
                  </a:cubicBezTo>
                  <a:close/>
                  <a:moveTo>
                    <a:pt x="248" y="484"/>
                  </a:moveTo>
                  <a:lnTo>
                    <a:pt x="248" y="484"/>
                  </a:lnTo>
                  <a:cubicBezTo>
                    <a:pt x="246" y="489"/>
                    <a:pt x="244" y="498"/>
                    <a:pt x="252" y="499"/>
                  </a:cubicBezTo>
                  <a:cubicBezTo>
                    <a:pt x="256" y="488"/>
                    <a:pt x="261" y="481"/>
                    <a:pt x="267" y="473"/>
                  </a:cubicBezTo>
                  <a:cubicBezTo>
                    <a:pt x="272" y="467"/>
                    <a:pt x="280" y="457"/>
                    <a:pt x="284" y="451"/>
                  </a:cubicBezTo>
                  <a:cubicBezTo>
                    <a:pt x="274" y="463"/>
                    <a:pt x="253" y="475"/>
                    <a:pt x="248" y="484"/>
                  </a:cubicBezTo>
                  <a:close/>
                  <a:moveTo>
                    <a:pt x="244" y="522"/>
                  </a:moveTo>
                  <a:lnTo>
                    <a:pt x="244" y="522"/>
                  </a:lnTo>
                  <a:cubicBezTo>
                    <a:pt x="244" y="519"/>
                    <a:pt x="244" y="518"/>
                    <a:pt x="244" y="514"/>
                  </a:cubicBezTo>
                  <a:cubicBezTo>
                    <a:pt x="241" y="514"/>
                    <a:pt x="236" y="513"/>
                    <a:pt x="233" y="509"/>
                  </a:cubicBezTo>
                  <a:cubicBezTo>
                    <a:pt x="229" y="517"/>
                    <a:pt x="235" y="522"/>
                    <a:pt x="244" y="522"/>
                  </a:cubicBezTo>
                  <a:close/>
                  <a:moveTo>
                    <a:pt x="304" y="573"/>
                  </a:moveTo>
                  <a:lnTo>
                    <a:pt x="304" y="573"/>
                  </a:lnTo>
                  <a:cubicBezTo>
                    <a:pt x="296" y="569"/>
                    <a:pt x="289" y="562"/>
                    <a:pt x="286" y="555"/>
                  </a:cubicBezTo>
                  <a:cubicBezTo>
                    <a:pt x="282" y="557"/>
                    <a:pt x="277" y="559"/>
                    <a:pt x="272" y="559"/>
                  </a:cubicBezTo>
                  <a:cubicBezTo>
                    <a:pt x="260" y="560"/>
                    <a:pt x="249" y="551"/>
                    <a:pt x="246" y="542"/>
                  </a:cubicBezTo>
                  <a:cubicBezTo>
                    <a:pt x="237" y="550"/>
                    <a:pt x="227" y="549"/>
                    <a:pt x="220" y="546"/>
                  </a:cubicBezTo>
                  <a:cubicBezTo>
                    <a:pt x="210" y="541"/>
                    <a:pt x="206" y="530"/>
                    <a:pt x="206" y="522"/>
                  </a:cubicBezTo>
                  <a:cubicBezTo>
                    <a:pt x="204" y="524"/>
                    <a:pt x="204" y="528"/>
                    <a:pt x="203" y="532"/>
                  </a:cubicBezTo>
                  <a:cubicBezTo>
                    <a:pt x="202" y="537"/>
                    <a:pt x="198" y="541"/>
                    <a:pt x="193" y="542"/>
                  </a:cubicBezTo>
                  <a:cubicBezTo>
                    <a:pt x="197" y="530"/>
                    <a:pt x="187" y="530"/>
                    <a:pt x="184" y="521"/>
                  </a:cubicBezTo>
                  <a:cubicBezTo>
                    <a:pt x="181" y="509"/>
                    <a:pt x="187" y="500"/>
                    <a:pt x="195" y="496"/>
                  </a:cubicBezTo>
                  <a:cubicBezTo>
                    <a:pt x="189" y="493"/>
                    <a:pt x="187" y="486"/>
                    <a:pt x="190" y="477"/>
                  </a:cubicBezTo>
                  <a:cubicBezTo>
                    <a:pt x="192" y="470"/>
                    <a:pt x="201" y="465"/>
                    <a:pt x="207" y="466"/>
                  </a:cubicBezTo>
                  <a:cubicBezTo>
                    <a:pt x="201" y="472"/>
                    <a:pt x="205" y="480"/>
                    <a:pt x="212" y="480"/>
                  </a:cubicBezTo>
                  <a:cubicBezTo>
                    <a:pt x="220" y="480"/>
                    <a:pt x="228" y="469"/>
                    <a:pt x="239" y="463"/>
                  </a:cubicBezTo>
                  <a:cubicBezTo>
                    <a:pt x="251" y="456"/>
                    <a:pt x="261" y="455"/>
                    <a:pt x="273" y="446"/>
                  </a:cubicBezTo>
                  <a:cubicBezTo>
                    <a:pt x="265" y="445"/>
                    <a:pt x="258" y="448"/>
                    <a:pt x="254" y="454"/>
                  </a:cubicBezTo>
                  <a:cubicBezTo>
                    <a:pt x="252" y="441"/>
                    <a:pt x="263" y="436"/>
                    <a:pt x="270" y="431"/>
                  </a:cubicBezTo>
                  <a:cubicBezTo>
                    <a:pt x="285" y="421"/>
                    <a:pt x="269" y="398"/>
                    <a:pt x="258" y="395"/>
                  </a:cubicBezTo>
                  <a:cubicBezTo>
                    <a:pt x="242" y="391"/>
                    <a:pt x="232" y="400"/>
                    <a:pt x="233" y="412"/>
                  </a:cubicBezTo>
                  <a:cubicBezTo>
                    <a:pt x="235" y="426"/>
                    <a:pt x="248" y="422"/>
                    <a:pt x="253" y="419"/>
                  </a:cubicBezTo>
                  <a:cubicBezTo>
                    <a:pt x="253" y="427"/>
                    <a:pt x="247" y="432"/>
                    <a:pt x="244" y="433"/>
                  </a:cubicBezTo>
                  <a:cubicBezTo>
                    <a:pt x="240" y="435"/>
                    <a:pt x="230" y="436"/>
                    <a:pt x="224" y="430"/>
                  </a:cubicBezTo>
                  <a:cubicBezTo>
                    <a:pt x="223" y="434"/>
                    <a:pt x="222" y="436"/>
                    <a:pt x="219" y="438"/>
                  </a:cubicBezTo>
                  <a:cubicBezTo>
                    <a:pt x="217" y="432"/>
                    <a:pt x="217" y="431"/>
                    <a:pt x="214" y="427"/>
                  </a:cubicBezTo>
                  <a:cubicBezTo>
                    <a:pt x="212" y="436"/>
                    <a:pt x="206" y="440"/>
                    <a:pt x="199" y="439"/>
                  </a:cubicBezTo>
                  <a:cubicBezTo>
                    <a:pt x="201" y="435"/>
                    <a:pt x="200" y="430"/>
                    <a:pt x="199" y="427"/>
                  </a:cubicBezTo>
                  <a:cubicBezTo>
                    <a:pt x="198" y="429"/>
                    <a:pt x="196" y="431"/>
                    <a:pt x="193" y="433"/>
                  </a:cubicBezTo>
                  <a:cubicBezTo>
                    <a:pt x="192" y="431"/>
                    <a:pt x="192" y="429"/>
                    <a:pt x="191" y="428"/>
                  </a:cubicBezTo>
                  <a:cubicBezTo>
                    <a:pt x="188" y="432"/>
                    <a:pt x="183" y="435"/>
                    <a:pt x="177" y="435"/>
                  </a:cubicBezTo>
                  <a:cubicBezTo>
                    <a:pt x="181" y="431"/>
                    <a:pt x="183" y="423"/>
                    <a:pt x="181" y="416"/>
                  </a:cubicBezTo>
                  <a:cubicBezTo>
                    <a:pt x="176" y="425"/>
                    <a:pt x="156" y="427"/>
                    <a:pt x="153" y="411"/>
                  </a:cubicBezTo>
                  <a:cubicBezTo>
                    <a:pt x="160" y="414"/>
                    <a:pt x="165" y="411"/>
                    <a:pt x="166" y="407"/>
                  </a:cubicBezTo>
                  <a:cubicBezTo>
                    <a:pt x="168" y="401"/>
                    <a:pt x="161" y="386"/>
                    <a:pt x="168" y="375"/>
                  </a:cubicBezTo>
                  <a:cubicBezTo>
                    <a:pt x="173" y="366"/>
                    <a:pt x="178" y="361"/>
                    <a:pt x="192" y="359"/>
                  </a:cubicBezTo>
                  <a:cubicBezTo>
                    <a:pt x="191" y="357"/>
                    <a:pt x="190" y="356"/>
                    <a:pt x="190" y="353"/>
                  </a:cubicBezTo>
                  <a:cubicBezTo>
                    <a:pt x="202" y="358"/>
                    <a:pt x="213" y="354"/>
                    <a:pt x="218" y="344"/>
                  </a:cubicBezTo>
                  <a:cubicBezTo>
                    <a:pt x="216" y="345"/>
                    <a:pt x="212" y="346"/>
                    <a:pt x="209" y="346"/>
                  </a:cubicBezTo>
                  <a:cubicBezTo>
                    <a:pt x="220" y="337"/>
                    <a:pt x="219" y="312"/>
                    <a:pt x="211" y="298"/>
                  </a:cubicBezTo>
                  <a:cubicBezTo>
                    <a:pt x="210" y="298"/>
                    <a:pt x="210" y="297"/>
                    <a:pt x="209" y="297"/>
                  </a:cubicBezTo>
                  <a:cubicBezTo>
                    <a:pt x="206" y="302"/>
                    <a:pt x="199" y="302"/>
                    <a:pt x="195" y="306"/>
                  </a:cubicBezTo>
                  <a:cubicBezTo>
                    <a:pt x="194" y="304"/>
                    <a:pt x="193" y="304"/>
                    <a:pt x="192" y="303"/>
                  </a:cubicBezTo>
                  <a:cubicBezTo>
                    <a:pt x="192" y="303"/>
                    <a:pt x="191" y="323"/>
                    <a:pt x="190" y="332"/>
                  </a:cubicBezTo>
                  <a:cubicBezTo>
                    <a:pt x="188" y="341"/>
                    <a:pt x="179" y="340"/>
                    <a:pt x="175" y="345"/>
                  </a:cubicBezTo>
                  <a:cubicBezTo>
                    <a:pt x="169" y="339"/>
                    <a:pt x="159" y="339"/>
                    <a:pt x="160" y="328"/>
                  </a:cubicBezTo>
                  <a:cubicBezTo>
                    <a:pt x="162" y="317"/>
                    <a:pt x="164" y="308"/>
                    <a:pt x="164" y="301"/>
                  </a:cubicBezTo>
                  <a:cubicBezTo>
                    <a:pt x="161" y="307"/>
                    <a:pt x="155" y="331"/>
                    <a:pt x="153" y="339"/>
                  </a:cubicBezTo>
                  <a:cubicBezTo>
                    <a:pt x="149" y="349"/>
                    <a:pt x="139" y="346"/>
                    <a:pt x="133" y="349"/>
                  </a:cubicBezTo>
                  <a:cubicBezTo>
                    <a:pt x="129" y="342"/>
                    <a:pt x="120" y="340"/>
                    <a:pt x="124" y="330"/>
                  </a:cubicBezTo>
                  <a:cubicBezTo>
                    <a:pt x="125" y="327"/>
                    <a:pt x="140" y="295"/>
                    <a:pt x="142" y="289"/>
                  </a:cubicBezTo>
                  <a:cubicBezTo>
                    <a:pt x="137" y="297"/>
                    <a:pt x="123" y="325"/>
                    <a:pt x="118" y="332"/>
                  </a:cubicBezTo>
                  <a:cubicBezTo>
                    <a:pt x="113" y="341"/>
                    <a:pt x="104" y="337"/>
                    <a:pt x="97" y="339"/>
                  </a:cubicBezTo>
                  <a:cubicBezTo>
                    <a:pt x="96" y="333"/>
                    <a:pt x="87" y="326"/>
                    <a:pt x="93" y="316"/>
                  </a:cubicBezTo>
                  <a:cubicBezTo>
                    <a:pt x="102" y="302"/>
                    <a:pt x="120" y="278"/>
                    <a:pt x="122" y="275"/>
                  </a:cubicBezTo>
                  <a:cubicBezTo>
                    <a:pt x="118" y="279"/>
                    <a:pt x="88" y="316"/>
                    <a:pt x="86" y="318"/>
                  </a:cubicBezTo>
                  <a:cubicBezTo>
                    <a:pt x="79" y="324"/>
                    <a:pt x="69" y="319"/>
                    <a:pt x="63" y="319"/>
                  </a:cubicBezTo>
                  <a:cubicBezTo>
                    <a:pt x="63" y="312"/>
                    <a:pt x="57" y="305"/>
                    <a:pt x="65" y="297"/>
                  </a:cubicBezTo>
                  <a:cubicBezTo>
                    <a:pt x="72" y="290"/>
                    <a:pt x="88" y="278"/>
                    <a:pt x="92" y="275"/>
                  </a:cubicBezTo>
                  <a:cubicBezTo>
                    <a:pt x="81" y="282"/>
                    <a:pt x="68" y="294"/>
                    <a:pt x="60" y="296"/>
                  </a:cubicBezTo>
                  <a:cubicBezTo>
                    <a:pt x="47" y="299"/>
                    <a:pt x="42" y="294"/>
                    <a:pt x="37" y="292"/>
                  </a:cubicBezTo>
                  <a:cubicBezTo>
                    <a:pt x="41" y="280"/>
                    <a:pt x="36" y="274"/>
                    <a:pt x="64" y="262"/>
                  </a:cubicBezTo>
                  <a:cubicBezTo>
                    <a:pt x="39" y="271"/>
                    <a:pt x="28" y="266"/>
                    <a:pt x="20" y="259"/>
                  </a:cubicBezTo>
                  <a:cubicBezTo>
                    <a:pt x="23" y="250"/>
                    <a:pt x="32" y="243"/>
                    <a:pt x="39" y="240"/>
                  </a:cubicBezTo>
                  <a:cubicBezTo>
                    <a:pt x="24" y="241"/>
                    <a:pt x="14" y="234"/>
                    <a:pt x="7" y="225"/>
                  </a:cubicBezTo>
                  <a:cubicBezTo>
                    <a:pt x="13" y="218"/>
                    <a:pt x="24" y="212"/>
                    <a:pt x="36" y="211"/>
                  </a:cubicBezTo>
                  <a:cubicBezTo>
                    <a:pt x="18" y="208"/>
                    <a:pt x="3" y="196"/>
                    <a:pt x="1" y="183"/>
                  </a:cubicBezTo>
                  <a:cubicBezTo>
                    <a:pt x="9" y="178"/>
                    <a:pt x="21" y="177"/>
                    <a:pt x="33" y="178"/>
                  </a:cubicBezTo>
                  <a:cubicBezTo>
                    <a:pt x="14" y="171"/>
                    <a:pt x="0" y="156"/>
                    <a:pt x="0" y="143"/>
                  </a:cubicBezTo>
                  <a:cubicBezTo>
                    <a:pt x="10" y="140"/>
                    <a:pt x="21" y="142"/>
                    <a:pt x="30" y="144"/>
                  </a:cubicBezTo>
                  <a:cubicBezTo>
                    <a:pt x="20" y="137"/>
                    <a:pt x="5" y="124"/>
                    <a:pt x="6" y="105"/>
                  </a:cubicBezTo>
                  <a:cubicBezTo>
                    <a:pt x="16" y="102"/>
                    <a:pt x="33" y="109"/>
                    <a:pt x="40" y="112"/>
                  </a:cubicBezTo>
                  <a:cubicBezTo>
                    <a:pt x="17" y="99"/>
                    <a:pt x="9" y="69"/>
                    <a:pt x="21" y="52"/>
                  </a:cubicBezTo>
                  <a:cubicBezTo>
                    <a:pt x="28" y="56"/>
                    <a:pt x="60" y="89"/>
                    <a:pt x="66" y="93"/>
                  </a:cubicBezTo>
                  <a:cubicBezTo>
                    <a:pt x="49" y="74"/>
                    <a:pt x="41" y="60"/>
                    <a:pt x="37" y="47"/>
                  </a:cubicBezTo>
                  <a:cubicBezTo>
                    <a:pt x="31" y="33"/>
                    <a:pt x="31" y="8"/>
                    <a:pt x="48" y="0"/>
                  </a:cubicBezTo>
                  <a:cubicBezTo>
                    <a:pt x="56" y="19"/>
                    <a:pt x="85" y="67"/>
                    <a:pt x="102" y="87"/>
                  </a:cubicBezTo>
                  <a:cubicBezTo>
                    <a:pt x="103" y="86"/>
                    <a:pt x="105" y="84"/>
                    <a:pt x="107" y="83"/>
                  </a:cubicBezTo>
                  <a:cubicBezTo>
                    <a:pt x="111" y="96"/>
                    <a:pt x="122" y="112"/>
                    <a:pt x="132" y="120"/>
                  </a:cubicBezTo>
                  <a:cubicBezTo>
                    <a:pt x="133" y="119"/>
                    <a:pt x="134" y="116"/>
                    <a:pt x="136" y="113"/>
                  </a:cubicBezTo>
                  <a:cubicBezTo>
                    <a:pt x="147" y="129"/>
                    <a:pt x="175" y="152"/>
                    <a:pt x="184" y="165"/>
                  </a:cubicBezTo>
                  <a:cubicBezTo>
                    <a:pt x="191" y="176"/>
                    <a:pt x="192" y="185"/>
                    <a:pt x="182" y="195"/>
                  </a:cubicBezTo>
                  <a:cubicBezTo>
                    <a:pt x="178" y="199"/>
                    <a:pt x="170" y="206"/>
                    <a:pt x="177" y="216"/>
                  </a:cubicBezTo>
                  <a:cubicBezTo>
                    <a:pt x="187" y="231"/>
                    <a:pt x="211" y="231"/>
                    <a:pt x="218" y="217"/>
                  </a:cubicBezTo>
                  <a:cubicBezTo>
                    <a:pt x="203" y="216"/>
                    <a:pt x="198" y="197"/>
                    <a:pt x="208" y="186"/>
                  </a:cubicBezTo>
                  <a:cubicBezTo>
                    <a:pt x="212" y="193"/>
                    <a:pt x="220" y="197"/>
                    <a:pt x="229" y="193"/>
                  </a:cubicBezTo>
                  <a:cubicBezTo>
                    <a:pt x="235" y="191"/>
                    <a:pt x="239" y="188"/>
                    <a:pt x="241" y="185"/>
                  </a:cubicBezTo>
                  <a:cubicBezTo>
                    <a:pt x="229" y="189"/>
                    <a:pt x="219" y="182"/>
                    <a:pt x="220" y="169"/>
                  </a:cubicBezTo>
                  <a:cubicBezTo>
                    <a:pt x="230" y="178"/>
                    <a:pt x="240" y="169"/>
                    <a:pt x="242" y="167"/>
                  </a:cubicBezTo>
                  <a:cubicBezTo>
                    <a:pt x="248" y="160"/>
                    <a:pt x="250" y="152"/>
                    <a:pt x="248" y="139"/>
                  </a:cubicBezTo>
                  <a:cubicBezTo>
                    <a:pt x="245" y="128"/>
                    <a:pt x="234" y="111"/>
                    <a:pt x="227" y="105"/>
                  </a:cubicBezTo>
                  <a:cubicBezTo>
                    <a:pt x="226" y="106"/>
                    <a:pt x="224" y="108"/>
                    <a:pt x="220" y="108"/>
                  </a:cubicBezTo>
                  <a:cubicBezTo>
                    <a:pt x="218" y="107"/>
                    <a:pt x="214" y="105"/>
                    <a:pt x="212" y="105"/>
                  </a:cubicBezTo>
                  <a:cubicBezTo>
                    <a:pt x="205" y="102"/>
                    <a:pt x="197" y="104"/>
                    <a:pt x="193" y="107"/>
                  </a:cubicBezTo>
                  <a:cubicBezTo>
                    <a:pt x="184" y="112"/>
                    <a:pt x="185" y="118"/>
                    <a:pt x="185" y="122"/>
                  </a:cubicBezTo>
                  <a:cubicBezTo>
                    <a:pt x="172" y="115"/>
                    <a:pt x="177" y="103"/>
                    <a:pt x="193" y="98"/>
                  </a:cubicBezTo>
                  <a:cubicBezTo>
                    <a:pt x="182" y="98"/>
                    <a:pt x="172" y="109"/>
                    <a:pt x="170" y="110"/>
                  </a:cubicBezTo>
                  <a:cubicBezTo>
                    <a:pt x="163" y="115"/>
                    <a:pt x="154" y="114"/>
                    <a:pt x="149" y="111"/>
                  </a:cubicBezTo>
                  <a:cubicBezTo>
                    <a:pt x="139" y="106"/>
                    <a:pt x="136" y="94"/>
                    <a:pt x="139" y="91"/>
                  </a:cubicBezTo>
                  <a:cubicBezTo>
                    <a:pt x="140" y="96"/>
                    <a:pt x="144" y="100"/>
                    <a:pt x="149" y="100"/>
                  </a:cubicBezTo>
                  <a:cubicBezTo>
                    <a:pt x="158" y="101"/>
                    <a:pt x="167" y="98"/>
                    <a:pt x="174" y="95"/>
                  </a:cubicBezTo>
                  <a:cubicBezTo>
                    <a:pt x="179" y="92"/>
                    <a:pt x="189" y="91"/>
                    <a:pt x="195" y="91"/>
                  </a:cubicBezTo>
                  <a:cubicBezTo>
                    <a:pt x="183" y="84"/>
                    <a:pt x="165" y="85"/>
                    <a:pt x="159" y="95"/>
                  </a:cubicBezTo>
                  <a:cubicBezTo>
                    <a:pt x="155" y="92"/>
                    <a:pt x="152" y="89"/>
                    <a:pt x="151" y="83"/>
                  </a:cubicBezTo>
                  <a:cubicBezTo>
                    <a:pt x="148" y="65"/>
                    <a:pt x="161" y="56"/>
                    <a:pt x="176" y="56"/>
                  </a:cubicBezTo>
                  <a:cubicBezTo>
                    <a:pt x="176" y="52"/>
                    <a:pt x="179" y="50"/>
                    <a:pt x="183" y="51"/>
                  </a:cubicBezTo>
                  <a:cubicBezTo>
                    <a:pt x="182" y="49"/>
                    <a:pt x="184" y="47"/>
                    <a:pt x="186" y="47"/>
                  </a:cubicBezTo>
                  <a:lnTo>
                    <a:pt x="243" y="47"/>
                  </a:lnTo>
                  <a:cubicBezTo>
                    <a:pt x="255" y="47"/>
                    <a:pt x="275" y="46"/>
                    <a:pt x="277" y="43"/>
                  </a:cubicBezTo>
                  <a:cubicBezTo>
                    <a:pt x="277" y="50"/>
                    <a:pt x="261" y="59"/>
                    <a:pt x="251" y="61"/>
                  </a:cubicBezTo>
                  <a:cubicBezTo>
                    <a:pt x="259" y="62"/>
                    <a:pt x="267" y="61"/>
                    <a:pt x="274" y="58"/>
                  </a:cubicBezTo>
                  <a:cubicBezTo>
                    <a:pt x="270" y="63"/>
                    <a:pt x="266" y="67"/>
                    <a:pt x="259" y="69"/>
                  </a:cubicBezTo>
                  <a:cubicBezTo>
                    <a:pt x="266" y="78"/>
                    <a:pt x="281" y="83"/>
                    <a:pt x="295" y="82"/>
                  </a:cubicBezTo>
                  <a:cubicBezTo>
                    <a:pt x="291" y="86"/>
                    <a:pt x="285" y="89"/>
                    <a:pt x="279" y="88"/>
                  </a:cubicBezTo>
                  <a:cubicBezTo>
                    <a:pt x="291" y="106"/>
                    <a:pt x="301" y="126"/>
                    <a:pt x="304" y="153"/>
                  </a:cubicBezTo>
                  <a:lnTo>
                    <a:pt x="304" y="57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59" name="Freeform 984"/>
            <p:cNvSpPr>
              <a:spLocks/>
            </p:cNvSpPr>
            <p:nvPr userDrawn="1"/>
          </p:nvSpPr>
          <p:spPr bwMode="auto">
            <a:xfrm>
              <a:off x="324" y="447"/>
              <a:ext cx="7" cy="7"/>
            </a:xfrm>
            <a:custGeom>
              <a:avLst/>
              <a:gdLst>
                <a:gd name="T0" fmla="*/ 15 w 15"/>
                <a:gd name="T1" fmla="*/ 13 h 17"/>
                <a:gd name="T2" fmla="*/ 15 w 15"/>
                <a:gd name="T3" fmla="*/ 13 h 17"/>
                <a:gd name="T4" fmla="*/ 15 w 15"/>
                <a:gd name="T5" fmla="*/ 17 h 17"/>
                <a:gd name="T6" fmla="*/ 0 w 15"/>
                <a:gd name="T7" fmla="*/ 2 h 17"/>
                <a:gd name="T8" fmla="*/ 1 w 15"/>
                <a:gd name="T9" fmla="*/ 0 h 17"/>
                <a:gd name="T10" fmla="*/ 15 w 15"/>
                <a:gd name="T11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7">
                  <a:moveTo>
                    <a:pt x="15" y="13"/>
                  </a:moveTo>
                  <a:lnTo>
                    <a:pt x="15" y="13"/>
                  </a:lnTo>
                  <a:lnTo>
                    <a:pt x="15" y="17"/>
                  </a:lnTo>
                  <a:cubicBezTo>
                    <a:pt x="10" y="16"/>
                    <a:pt x="1" y="8"/>
                    <a:pt x="0" y="2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3" y="5"/>
                    <a:pt x="9" y="13"/>
                    <a:pt x="15" y="1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60" name="Freeform 985"/>
            <p:cNvSpPr>
              <a:spLocks/>
            </p:cNvSpPr>
            <p:nvPr userDrawn="1"/>
          </p:nvSpPr>
          <p:spPr bwMode="auto">
            <a:xfrm>
              <a:off x="323" y="398"/>
              <a:ext cx="8" cy="53"/>
            </a:xfrm>
            <a:custGeom>
              <a:avLst/>
              <a:gdLst>
                <a:gd name="T0" fmla="*/ 19 w 19"/>
                <a:gd name="T1" fmla="*/ 108 h 116"/>
                <a:gd name="T2" fmla="*/ 19 w 19"/>
                <a:gd name="T3" fmla="*/ 108 h 116"/>
                <a:gd name="T4" fmla="*/ 19 w 19"/>
                <a:gd name="T5" fmla="*/ 116 h 116"/>
                <a:gd name="T6" fmla="*/ 7 w 19"/>
                <a:gd name="T7" fmla="*/ 104 h 116"/>
                <a:gd name="T8" fmla="*/ 12 w 19"/>
                <a:gd name="T9" fmla="*/ 94 h 116"/>
                <a:gd name="T10" fmla="*/ 6 w 19"/>
                <a:gd name="T11" fmla="*/ 96 h 116"/>
                <a:gd name="T12" fmla="*/ 7 w 19"/>
                <a:gd name="T13" fmla="*/ 71 h 116"/>
                <a:gd name="T14" fmla="*/ 4 w 19"/>
                <a:gd name="T15" fmla="*/ 96 h 116"/>
                <a:gd name="T16" fmla="*/ 2 w 19"/>
                <a:gd name="T17" fmla="*/ 96 h 116"/>
                <a:gd name="T18" fmla="*/ 7 w 19"/>
                <a:gd name="T19" fmla="*/ 45 h 116"/>
                <a:gd name="T20" fmla="*/ 16 w 19"/>
                <a:gd name="T21" fmla="*/ 0 h 116"/>
                <a:gd name="T22" fmla="*/ 18 w 19"/>
                <a:gd name="T23" fmla="*/ 54 h 116"/>
                <a:gd name="T24" fmla="*/ 19 w 19"/>
                <a:gd name="T25" fmla="*/ 10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116">
                  <a:moveTo>
                    <a:pt x="19" y="108"/>
                  </a:moveTo>
                  <a:lnTo>
                    <a:pt x="19" y="108"/>
                  </a:lnTo>
                  <a:lnTo>
                    <a:pt x="19" y="116"/>
                  </a:lnTo>
                  <a:cubicBezTo>
                    <a:pt x="13" y="114"/>
                    <a:pt x="8" y="107"/>
                    <a:pt x="7" y="104"/>
                  </a:cubicBezTo>
                  <a:cubicBezTo>
                    <a:pt x="10" y="101"/>
                    <a:pt x="11" y="97"/>
                    <a:pt x="12" y="94"/>
                  </a:cubicBezTo>
                  <a:cubicBezTo>
                    <a:pt x="9" y="96"/>
                    <a:pt x="8" y="96"/>
                    <a:pt x="6" y="96"/>
                  </a:cubicBezTo>
                  <a:cubicBezTo>
                    <a:pt x="5" y="90"/>
                    <a:pt x="6" y="79"/>
                    <a:pt x="7" y="71"/>
                  </a:cubicBezTo>
                  <a:cubicBezTo>
                    <a:pt x="5" y="76"/>
                    <a:pt x="3" y="89"/>
                    <a:pt x="4" y="96"/>
                  </a:cubicBezTo>
                  <a:cubicBezTo>
                    <a:pt x="4" y="96"/>
                    <a:pt x="2" y="96"/>
                    <a:pt x="2" y="96"/>
                  </a:cubicBezTo>
                  <a:cubicBezTo>
                    <a:pt x="0" y="82"/>
                    <a:pt x="3" y="61"/>
                    <a:pt x="7" y="45"/>
                  </a:cubicBezTo>
                  <a:cubicBezTo>
                    <a:pt x="11" y="28"/>
                    <a:pt x="14" y="17"/>
                    <a:pt x="16" y="0"/>
                  </a:cubicBezTo>
                  <a:cubicBezTo>
                    <a:pt x="18" y="14"/>
                    <a:pt x="18" y="36"/>
                    <a:pt x="18" y="54"/>
                  </a:cubicBezTo>
                  <a:cubicBezTo>
                    <a:pt x="17" y="60"/>
                    <a:pt x="18" y="99"/>
                    <a:pt x="19" y="10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61" name="Freeform 986"/>
            <p:cNvSpPr>
              <a:spLocks/>
            </p:cNvSpPr>
            <p:nvPr userDrawn="1"/>
          </p:nvSpPr>
          <p:spPr bwMode="auto">
            <a:xfrm>
              <a:off x="306" y="393"/>
              <a:ext cx="22" cy="57"/>
            </a:xfrm>
            <a:custGeom>
              <a:avLst/>
              <a:gdLst>
                <a:gd name="T0" fmla="*/ 48 w 50"/>
                <a:gd name="T1" fmla="*/ 0 h 125"/>
                <a:gd name="T2" fmla="*/ 48 w 50"/>
                <a:gd name="T3" fmla="*/ 0 h 125"/>
                <a:gd name="T4" fmla="*/ 38 w 50"/>
                <a:gd name="T5" fmla="*/ 47 h 125"/>
                <a:gd name="T6" fmla="*/ 25 w 50"/>
                <a:gd name="T7" fmla="*/ 84 h 125"/>
                <a:gd name="T8" fmla="*/ 45 w 50"/>
                <a:gd name="T9" fmla="*/ 111 h 125"/>
                <a:gd name="T10" fmla="*/ 31 w 50"/>
                <a:gd name="T11" fmla="*/ 122 h 125"/>
                <a:gd name="T12" fmla="*/ 4 w 50"/>
                <a:gd name="T13" fmla="*/ 112 h 125"/>
                <a:gd name="T14" fmla="*/ 2 w 50"/>
                <a:gd name="T15" fmla="*/ 107 h 125"/>
                <a:gd name="T16" fmla="*/ 11 w 50"/>
                <a:gd name="T17" fmla="*/ 108 h 125"/>
                <a:gd name="T18" fmla="*/ 0 w 50"/>
                <a:gd name="T19" fmla="*/ 89 h 125"/>
                <a:gd name="T20" fmla="*/ 1 w 50"/>
                <a:gd name="T21" fmla="*/ 81 h 125"/>
                <a:gd name="T22" fmla="*/ 13 w 50"/>
                <a:gd name="T23" fmla="*/ 65 h 125"/>
                <a:gd name="T24" fmla="*/ 8 w 50"/>
                <a:gd name="T25" fmla="*/ 66 h 125"/>
                <a:gd name="T26" fmla="*/ 29 w 50"/>
                <a:gd name="T27" fmla="*/ 33 h 125"/>
                <a:gd name="T28" fmla="*/ 48 w 50"/>
                <a:gd name="T2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" h="125">
                  <a:moveTo>
                    <a:pt x="48" y="0"/>
                  </a:moveTo>
                  <a:lnTo>
                    <a:pt x="48" y="0"/>
                  </a:lnTo>
                  <a:cubicBezTo>
                    <a:pt x="50" y="12"/>
                    <a:pt x="42" y="34"/>
                    <a:pt x="38" y="47"/>
                  </a:cubicBezTo>
                  <a:cubicBezTo>
                    <a:pt x="33" y="59"/>
                    <a:pt x="26" y="69"/>
                    <a:pt x="25" y="84"/>
                  </a:cubicBezTo>
                  <a:cubicBezTo>
                    <a:pt x="24" y="101"/>
                    <a:pt x="30" y="113"/>
                    <a:pt x="45" y="111"/>
                  </a:cubicBezTo>
                  <a:cubicBezTo>
                    <a:pt x="43" y="117"/>
                    <a:pt x="38" y="120"/>
                    <a:pt x="31" y="122"/>
                  </a:cubicBezTo>
                  <a:cubicBezTo>
                    <a:pt x="19" y="125"/>
                    <a:pt x="9" y="119"/>
                    <a:pt x="4" y="112"/>
                  </a:cubicBezTo>
                  <a:cubicBezTo>
                    <a:pt x="3" y="110"/>
                    <a:pt x="3" y="109"/>
                    <a:pt x="2" y="107"/>
                  </a:cubicBezTo>
                  <a:cubicBezTo>
                    <a:pt x="5" y="104"/>
                    <a:pt x="10" y="106"/>
                    <a:pt x="11" y="108"/>
                  </a:cubicBezTo>
                  <a:cubicBezTo>
                    <a:pt x="16" y="97"/>
                    <a:pt x="10" y="91"/>
                    <a:pt x="0" y="89"/>
                  </a:cubicBezTo>
                  <a:cubicBezTo>
                    <a:pt x="0" y="86"/>
                    <a:pt x="0" y="83"/>
                    <a:pt x="1" y="81"/>
                  </a:cubicBezTo>
                  <a:cubicBezTo>
                    <a:pt x="10" y="80"/>
                    <a:pt x="13" y="70"/>
                    <a:pt x="13" y="65"/>
                  </a:cubicBezTo>
                  <a:cubicBezTo>
                    <a:pt x="11" y="66"/>
                    <a:pt x="9" y="66"/>
                    <a:pt x="8" y="66"/>
                  </a:cubicBezTo>
                  <a:cubicBezTo>
                    <a:pt x="11" y="56"/>
                    <a:pt x="21" y="43"/>
                    <a:pt x="29" y="33"/>
                  </a:cubicBezTo>
                  <a:cubicBezTo>
                    <a:pt x="36" y="25"/>
                    <a:pt x="45" y="13"/>
                    <a:pt x="4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62" name="Freeform 987"/>
            <p:cNvSpPr>
              <a:spLocks/>
            </p:cNvSpPr>
            <p:nvPr userDrawn="1"/>
          </p:nvSpPr>
          <p:spPr bwMode="auto">
            <a:xfrm>
              <a:off x="278" y="388"/>
              <a:ext cx="49" cy="58"/>
            </a:xfrm>
            <a:custGeom>
              <a:avLst/>
              <a:gdLst>
                <a:gd name="T0" fmla="*/ 105 w 110"/>
                <a:gd name="T1" fmla="*/ 0 h 127"/>
                <a:gd name="T2" fmla="*/ 105 w 110"/>
                <a:gd name="T3" fmla="*/ 0 h 127"/>
                <a:gd name="T4" fmla="*/ 102 w 110"/>
                <a:gd name="T5" fmla="*/ 20 h 127"/>
                <a:gd name="T6" fmla="*/ 73 w 110"/>
                <a:gd name="T7" fmla="*/ 48 h 127"/>
                <a:gd name="T8" fmla="*/ 60 w 110"/>
                <a:gd name="T9" fmla="*/ 61 h 127"/>
                <a:gd name="T10" fmla="*/ 66 w 110"/>
                <a:gd name="T11" fmla="*/ 81 h 127"/>
                <a:gd name="T12" fmla="*/ 71 w 110"/>
                <a:gd name="T13" fmla="*/ 80 h 127"/>
                <a:gd name="T14" fmla="*/ 66 w 110"/>
                <a:gd name="T15" fmla="*/ 87 h 127"/>
                <a:gd name="T16" fmla="*/ 48 w 110"/>
                <a:gd name="T17" fmla="*/ 82 h 127"/>
                <a:gd name="T18" fmla="*/ 52 w 110"/>
                <a:gd name="T19" fmla="*/ 103 h 127"/>
                <a:gd name="T20" fmla="*/ 72 w 110"/>
                <a:gd name="T21" fmla="*/ 114 h 127"/>
                <a:gd name="T22" fmla="*/ 57 w 110"/>
                <a:gd name="T23" fmla="*/ 118 h 127"/>
                <a:gd name="T24" fmla="*/ 27 w 110"/>
                <a:gd name="T25" fmla="*/ 110 h 127"/>
                <a:gd name="T26" fmla="*/ 25 w 110"/>
                <a:gd name="T27" fmla="*/ 93 h 127"/>
                <a:gd name="T28" fmla="*/ 12 w 110"/>
                <a:gd name="T29" fmla="*/ 114 h 127"/>
                <a:gd name="T30" fmla="*/ 3 w 110"/>
                <a:gd name="T31" fmla="*/ 97 h 127"/>
                <a:gd name="T32" fmla="*/ 22 w 110"/>
                <a:gd name="T33" fmla="*/ 74 h 127"/>
                <a:gd name="T34" fmla="*/ 8 w 110"/>
                <a:gd name="T35" fmla="*/ 65 h 127"/>
                <a:gd name="T36" fmla="*/ 16 w 110"/>
                <a:gd name="T37" fmla="*/ 48 h 127"/>
                <a:gd name="T38" fmla="*/ 34 w 110"/>
                <a:gd name="T39" fmla="*/ 60 h 127"/>
                <a:gd name="T40" fmla="*/ 56 w 110"/>
                <a:gd name="T41" fmla="*/ 43 h 127"/>
                <a:gd name="T42" fmla="*/ 90 w 110"/>
                <a:gd name="T43" fmla="*/ 26 h 127"/>
                <a:gd name="T44" fmla="*/ 105 w 110"/>
                <a:gd name="T45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0" h="127">
                  <a:moveTo>
                    <a:pt x="105" y="0"/>
                  </a:moveTo>
                  <a:lnTo>
                    <a:pt x="105" y="0"/>
                  </a:lnTo>
                  <a:cubicBezTo>
                    <a:pt x="110" y="8"/>
                    <a:pt x="106" y="15"/>
                    <a:pt x="102" y="20"/>
                  </a:cubicBezTo>
                  <a:cubicBezTo>
                    <a:pt x="94" y="31"/>
                    <a:pt x="84" y="40"/>
                    <a:pt x="73" y="48"/>
                  </a:cubicBezTo>
                  <a:cubicBezTo>
                    <a:pt x="69" y="52"/>
                    <a:pt x="63" y="55"/>
                    <a:pt x="60" y="61"/>
                  </a:cubicBezTo>
                  <a:cubicBezTo>
                    <a:pt x="56" y="68"/>
                    <a:pt x="57" y="80"/>
                    <a:pt x="66" y="81"/>
                  </a:cubicBezTo>
                  <a:cubicBezTo>
                    <a:pt x="68" y="81"/>
                    <a:pt x="70" y="80"/>
                    <a:pt x="71" y="80"/>
                  </a:cubicBezTo>
                  <a:cubicBezTo>
                    <a:pt x="71" y="82"/>
                    <a:pt x="69" y="86"/>
                    <a:pt x="66" y="87"/>
                  </a:cubicBezTo>
                  <a:cubicBezTo>
                    <a:pt x="59" y="92"/>
                    <a:pt x="51" y="86"/>
                    <a:pt x="48" y="82"/>
                  </a:cubicBezTo>
                  <a:cubicBezTo>
                    <a:pt x="39" y="90"/>
                    <a:pt x="44" y="101"/>
                    <a:pt x="52" y="103"/>
                  </a:cubicBezTo>
                  <a:cubicBezTo>
                    <a:pt x="61" y="104"/>
                    <a:pt x="73" y="104"/>
                    <a:pt x="72" y="114"/>
                  </a:cubicBezTo>
                  <a:cubicBezTo>
                    <a:pt x="65" y="111"/>
                    <a:pt x="61" y="115"/>
                    <a:pt x="57" y="118"/>
                  </a:cubicBezTo>
                  <a:cubicBezTo>
                    <a:pt x="45" y="127"/>
                    <a:pt x="32" y="121"/>
                    <a:pt x="27" y="110"/>
                  </a:cubicBezTo>
                  <a:cubicBezTo>
                    <a:pt x="26" y="107"/>
                    <a:pt x="24" y="97"/>
                    <a:pt x="25" y="93"/>
                  </a:cubicBezTo>
                  <a:cubicBezTo>
                    <a:pt x="13" y="98"/>
                    <a:pt x="17" y="109"/>
                    <a:pt x="12" y="114"/>
                  </a:cubicBezTo>
                  <a:cubicBezTo>
                    <a:pt x="12" y="106"/>
                    <a:pt x="4" y="103"/>
                    <a:pt x="3" y="97"/>
                  </a:cubicBezTo>
                  <a:cubicBezTo>
                    <a:pt x="0" y="87"/>
                    <a:pt x="8" y="74"/>
                    <a:pt x="22" y="74"/>
                  </a:cubicBezTo>
                  <a:cubicBezTo>
                    <a:pt x="14" y="74"/>
                    <a:pt x="9" y="71"/>
                    <a:pt x="8" y="65"/>
                  </a:cubicBezTo>
                  <a:cubicBezTo>
                    <a:pt x="6" y="55"/>
                    <a:pt x="11" y="50"/>
                    <a:pt x="16" y="48"/>
                  </a:cubicBezTo>
                  <a:cubicBezTo>
                    <a:pt x="12" y="56"/>
                    <a:pt x="21" y="67"/>
                    <a:pt x="34" y="60"/>
                  </a:cubicBezTo>
                  <a:cubicBezTo>
                    <a:pt x="40" y="57"/>
                    <a:pt x="48" y="47"/>
                    <a:pt x="56" y="43"/>
                  </a:cubicBezTo>
                  <a:cubicBezTo>
                    <a:pt x="68" y="37"/>
                    <a:pt x="77" y="35"/>
                    <a:pt x="90" y="26"/>
                  </a:cubicBezTo>
                  <a:cubicBezTo>
                    <a:pt x="98" y="21"/>
                    <a:pt x="105" y="12"/>
                    <a:pt x="10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63" name="Freeform 988"/>
            <p:cNvSpPr>
              <a:spLocks/>
            </p:cNvSpPr>
            <p:nvPr userDrawn="1"/>
          </p:nvSpPr>
          <p:spPr bwMode="auto">
            <a:xfrm>
              <a:off x="311" y="383"/>
              <a:ext cx="13" cy="16"/>
            </a:xfrm>
            <a:custGeom>
              <a:avLst/>
              <a:gdLst>
                <a:gd name="T0" fmla="*/ 20 w 30"/>
                <a:gd name="T1" fmla="*/ 0 h 34"/>
                <a:gd name="T2" fmla="*/ 20 w 30"/>
                <a:gd name="T3" fmla="*/ 0 h 34"/>
                <a:gd name="T4" fmla="*/ 15 w 30"/>
                <a:gd name="T5" fmla="*/ 30 h 34"/>
                <a:gd name="T6" fmla="*/ 0 w 30"/>
                <a:gd name="T7" fmla="*/ 34 h 34"/>
                <a:gd name="T8" fmla="*/ 14 w 30"/>
                <a:gd name="T9" fmla="*/ 22 h 34"/>
                <a:gd name="T10" fmla="*/ 20 w 30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4">
                  <a:moveTo>
                    <a:pt x="20" y="0"/>
                  </a:moveTo>
                  <a:lnTo>
                    <a:pt x="20" y="0"/>
                  </a:lnTo>
                  <a:cubicBezTo>
                    <a:pt x="30" y="15"/>
                    <a:pt x="24" y="31"/>
                    <a:pt x="15" y="30"/>
                  </a:cubicBezTo>
                  <a:cubicBezTo>
                    <a:pt x="8" y="30"/>
                    <a:pt x="5" y="30"/>
                    <a:pt x="0" y="34"/>
                  </a:cubicBezTo>
                  <a:cubicBezTo>
                    <a:pt x="2" y="27"/>
                    <a:pt x="11" y="24"/>
                    <a:pt x="14" y="22"/>
                  </a:cubicBezTo>
                  <a:cubicBezTo>
                    <a:pt x="19" y="18"/>
                    <a:pt x="22" y="14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64" name="Freeform 989"/>
            <p:cNvSpPr>
              <a:spLocks/>
            </p:cNvSpPr>
            <p:nvPr userDrawn="1"/>
          </p:nvSpPr>
          <p:spPr bwMode="auto">
            <a:xfrm>
              <a:off x="281" y="377"/>
              <a:ext cx="4" cy="14"/>
            </a:xfrm>
            <a:custGeom>
              <a:avLst/>
              <a:gdLst>
                <a:gd name="T0" fmla="*/ 4 w 9"/>
                <a:gd name="T1" fmla="*/ 0 h 31"/>
                <a:gd name="T2" fmla="*/ 4 w 9"/>
                <a:gd name="T3" fmla="*/ 0 h 31"/>
                <a:gd name="T4" fmla="*/ 4 w 9"/>
                <a:gd name="T5" fmla="*/ 12 h 31"/>
                <a:gd name="T6" fmla="*/ 9 w 9"/>
                <a:gd name="T7" fmla="*/ 8 h 31"/>
                <a:gd name="T8" fmla="*/ 8 w 9"/>
                <a:gd name="T9" fmla="*/ 25 h 31"/>
                <a:gd name="T10" fmla="*/ 3 w 9"/>
                <a:gd name="T11" fmla="*/ 31 h 31"/>
                <a:gd name="T12" fmla="*/ 2 w 9"/>
                <a:gd name="T13" fmla="*/ 26 h 31"/>
                <a:gd name="T14" fmla="*/ 0 w 9"/>
                <a:gd name="T15" fmla="*/ 9 h 31"/>
                <a:gd name="T16" fmla="*/ 4 w 9"/>
                <a:gd name="T1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31">
                  <a:moveTo>
                    <a:pt x="4" y="0"/>
                  </a:moveTo>
                  <a:lnTo>
                    <a:pt x="4" y="0"/>
                  </a:lnTo>
                  <a:cubicBezTo>
                    <a:pt x="3" y="5"/>
                    <a:pt x="3" y="8"/>
                    <a:pt x="4" y="12"/>
                  </a:cubicBezTo>
                  <a:cubicBezTo>
                    <a:pt x="6" y="11"/>
                    <a:pt x="8" y="9"/>
                    <a:pt x="9" y="8"/>
                  </a:cubicBezTo>
                  <a:cubicBezTo>
                    <a:pt x="8" y="12"/>
                    <a:pt x="8" y="20"/>
                    <a:pt x="8" y="25"/>
                  </a:cubicBezTo>
                  <a:cubicBezTo>
                    <a:pt x="7" y="26"/>
                    <a:pt x="5" y="29"/>
                    <a:pt x="3" y="31"/>
                  </a:cubicBezTo>
                  <a:cubicBezTo>
                    <a:pt x="3" y="31"/>
                    <a:pt x="2" y="28"/>
                    <a:pt x="2" y="26"/>
                  </a:cubicBezTo>
                  <a:cubicBezTo>
                    <a:pt x="4" y="20"/>
                    <a:pt x="3" y="14"/>
                    <a:pt x="0" y="9"/>
                  </a:cubicBezTo>
                  <a:cubicBezTo>
                    <a:pt x="0" y="8"/>
                    <a:pt x="3" y="2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65" name="Freeform 990"/>
            <p:cNvSpPr>
              <a:spLocks/>
            </p:cNvSpPr>
            <p:nvPr userDrawn="1"/>
          </p:nvSpPr>
          <p:spPr bwMode="auto">
            <a:xfrm>
              <a:off x="285" y="377"/>
              <a:ext cx="7" cy="17"/>
            </a:xfrm>
            <a:custGeom>
              <a:avLst/>
              <a:gdLst>
                <a:gd name="T0" fmla="*/ 10 w 15"/>
                <a:gd name="T1" fmla="*/ 1 h 37"/>
                <a:gd name="T2" fmla="*/ 10 w 15"/>
                <a:gd name="T3" fmla="*/ 1 h 37"/>
                <a:gd name="T4" fmla="*/ 15 w 15"/>
                <a:gd name="T5" fmla="*/ 0 h 37"/>
                <a:gd name="T6" fmla="*/ 10 w 15"/>
                <a:gd name="T7" fmla="*/ 12 h 37"/>
                <a:gd name="T8" fmla="*/ 2 w 15"/>
                <a:gd name="T9" fmla="*/ 37 h 37"/>
                <a:gd name="T10" fmla="*/ 2 w 15"/>
                <a:gd name="T11" fmla="*/ 31 h 37"/>
                <a:gd name="T12" fmla="*/ 2 w 15"/>
                <a:gd name="T13" fmla="*/ 6 h 37"/>
                <a:gd name="T14" fmla="*/ 7 w 15"/>
                <a:gd name="T15" fmla="*/ 2 h 37"/>
                <a:gd name="T16" fmla="*/ 5 w 15"/>
                <a:gd name="T17" fmla="*/ 19 h 37"/>
                <a:gd name="T18" fmla="*/ 10 w 15"/>
                <a:gd name="T19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37">
                  <a:moveTo>
                    <a:pt x="10" y="1"/>
                  </a:moveTo>
                  <a:lnTo>
                    <a:pt x="10" y="1"/>
                  </a:lnTo>
                  <a:cubicBezTo>
                    <a:pt x="11" y="0"/>
                    <a:pt x="13" y="0"/>
                    <a:pt x="15" y="0"/>
                  </a:cubicBezTo>
                  <a:cubicBezTo>
                    <a:pt x="12" y="4"/>
                    <a:pt x="11" y="8"/>
                    <a:pt x="10" y="12"/>
                  </a:cubicBezTo>
                  <a:cubicBezTo>
                    <a:pt x="9" y="23"/>
                    <a:pt x="12" y="33"/>
                    <a:pt x="2" y="37"/>
                  </a:cubicBezTo>
                  <a:cubicBezTo>
                    <a:pt x="2" y="37"/>
                    <a:pt x="2" y="32"/>
                    <a:pt x="2" y="31"/>
                  </a:cubicBezTo>
                  <a:cubicBezTo>
                    <a:pt x="0" y="21"/>
                    <a:pt x="1" y="12"/>
                    <a:pt x="2" y="6"/>
                  </a:cubicBezTo>
                  <a:cubicBezTo>
                    <a:pt x="3" y="5"/>
                    <a:pt x="5" y="3"/>
                    <a:pt x="7" y="2"/>
                  </a:cubicBezTo>
                  <a:cubicBezTo>
                    <a:pt x="5" y="7"/>
                    <a:pt x="4" y="14"/>
                    <a:pt x="5" y="19"/>
                  </a:cubicBezTo>
                  <a:cubicBezTo>
                    <a:pt x="6" y="12"/>
                    <a:pt x="6" y="7"/>
                    <a:pt x="1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66" name="Freeform 991"/>
            <p:cNvSpPr>
              <a:spLocks/>
            </p:cNvSpPr>
            <p:nvPr userDrawn="1"/>
          </p:nvSpPr>
          <p:spPr bwMode="auto">
            <a:xfrm>
              <a:off x="290" y="374"/>
              <a:ext cx="7" cy="19"/>
            </a:xfrm>
            <a:custGeom>
              <a:avLst/>
              <a:gdLst>
                <a:gd name="T0" fmla="*/ 16 w 16"/>
                <a:gd name="T1" fmla="*/ 0 h 42"/>
                <a:gd name="T2" fmla="*/ 16 w 16"/>
                <a:gd name="T3" fmla="*/ 0 h 42"/>
                <a:gd name="T4" fmla="*/ 8 w 16"/>
                <a:gd name="T5" fmla="*/ 24 h 42"/>
                <a:gd name="T6" fmla="*/ 9 w 16"/>
                <a:gd name="T7" fmla="*/ 42 h 42"/>
                <a:gd name="T8" fmla="*/ 2 w 16"/>
                <a:gd name="T9" fmla="*/ 27 h 42"/>
                <a:gd name="T10" fmla="*/ 16 w 16"/>
                <a:gd name="T1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42">
                  <a:moveTo>
                    <a:pt x="16" y="0"/>
                  </a:moveTo>
                  <a:lnTo>
                    <a:pt x="16" y="0"/>
                  </a:lnTo>
                  <a:cubicBezTo>
                    <a:pt x="9" y="7"/>
                    <a:pt x="6" y="15"/>
                    <a:pt x="8" y="24"/>
                  </a:cubicBezTo>
                  <a:cubicBezTo>
                    <a:pt x="8" y="31"/>
                    <a:pt x="12" y="33"/>
                    <a:pt x="9" y="42"/>
                  </a:cubicBezTo>
                  <a:cubicBezTo>
                    <a:pt x="9" y="37"/>
                    <a:pt x="3" y="34"/>
                    <a:pt x="2" y="27"/>
                  </a:cubicBezTo>
                  <a:cubicBezTo>
                    <a:pt x="0" y="14"/>
                    <a:pt x="8" y="4"/>
                    <a:pt x="1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67" name="Freeform 992"/>
            <p:cNvSpPr>
              <a:spLocks/>
            </p:cNvSpPr>
            <p:nvPr userDrawn="1"/>
          </p:nvSpPr>
          <p:spPr bwMode="auto">
            <a:xfrm>
              <a:off x="316" y="372"/>
              <a:ext cx="9" cy="21"/>
            </a:xfrm>
            <a:custGeom>
              <a:avLst/>
              <a:gdLst>
                <a:gd name="T0" fmla="*/ 0 w 21"/>
                <a:gd name="T1" fmla="*/ 0 h 46"/>
                <a:gd name="T2" fmla="*/ 0 w 21"/>
                <a:gd name="T3" fmla="*/ 0 h 46"/>
                <a:gd name="T4" fmla="*/ 13 w 21"/>
                <a:gd name="T5" fmla="*/ 16 h 46"/>
                <a:gd name="T6" fmla="*/ 16 w 21"/>
                <a:gd name="T7" fmla="*/ 46 h 46"/>
                <a:gd name="T8" fmla="*/ 6 w 21"/>
                <a:gd name="T9" fmla="*/ 21 h 46"/>
                <a:gd name="T10" fmla="*/ 0 w 21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46">
                  <a:moveTo>
                    <a:pt x="0" y="0"/>
                  </a:moveTo>
                  <a:lnTo>
                    <a:pt x="0" y="0"/>
                  </a:lnTo>
                  <a:cubicBezTo>
                    <a:pt x="4" y="9"/>
                    <a:pt x="11" y="15"/>
                    <a:pt x="13" y="16"/>
                  </a:cubicBezTo>
                  <a:cubicBezTo>
                    <a:pt x="18" y="30"/>
                    <a:pt x="21" y="37"/>
                    <a:pt x="16" y="46"/>
                  </a:cubicBezTo>
                  <a:cubicBezTo>
                    <a:pt x="16" y="33"/>
                    <a:pt x="12" y="27"/>
                    <a:pt x="6" y="21"/>
                  </a:cubicBezTo>
                  <a:cubicBezTo>
                    <a:pt x="5" y="18"/>
                    <a:pt x="1" y="5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68" name="Freeform 993"/>
            <p:cNvSpPr>
              <a:spLocks/>
            </p:cNvSpPr>
            <p:nvPr userDrawn="1"/>
          </p:nvSpPr>
          <p:spPr bwMode="auto">
            <a:xfrm>
              <a:off x="291" y="372"/>
              <a:ext cx="19" cy="21"/>
            </a:xfrm>
            <a:custGeom>
              <a:avLst/>
              <a:gdLst>
                <a:gd name="T0" fmla="*/ 26 w 43"/>
                <a:gd name="T1" fmla="*/ 0 h 47"/>
                <a:gd name="T2" fmla="*/ 26 w 43"/>
                <a:gd name="T3" fmla="*/ 0 h 47"/>
                <a:gd name="T4" fmla="*/ 43 w 43"/>
                <a:gd name="T5" fmla="*/ 4 h 47"/>
                <a:gd name="T6" fmla="*/ 16 w 43"/>
                <a:gd name="T7" fmla="*/ 21 h 47"/>
                <a:gd name="T8" fmla="*/ 31 w 43"/>
                <a:gd name="T9" fmla="*/ 38 h 47"/>
                <a:gd name="T10" fmla="*/ 21 w 43"/>
                <a:gd name="T11" fmla="*/ 40 h 47"/>
                <a:gd name="T12" fmla="*/ 35 w 43"/>
                <a:gd name="T13" fmla="*/ 37 h 47"/>
                <a:gd name="T14" fmla="*/ 11 w 43"/>
                <a:gd name="T15" fmla="*/ 38 h 47"/>
                <a:gd name="T16" fmla="*/ 26 w 43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47">
                  <a:moveTo>
                    <a:pt x="26" y="0"/>
                  </a:moveTo>
                  <a:lnTo>
                    <a:pt x="26" y="0"/>
                  </a:lnTo>
                  <a:cubicBezTo>
                    <a:pt x="31" y="0"/>
                    <a:pt x="38" y="1"/>
                    <a:pt x="43" y="4"/>
                  </a:cubicBezTo>
                  <a:cubicBezTo>
                    <a:pt x="27" y="2"/>
                    <a:pt x="17" y="9"/>
                    <a:pt x="16" y="21"/>
                  </a:cubicBezTo>
                  <a:cubicBezTo>
                    <a:pt x="14" y="29"/>
                    <a:pt x="19" y="39"/>
                    <a:pt x="31" y="38"/>
                  </a:cubicBezTo>
                  <a:cubicBezTo>
                    <a:pt x="30" y="39"/>
                    <a:pt x="26" y="41"/>
                    <a:pt x="21" y="40"/>
                  </a:cubicBezTo>
                  <a:cubicBezTo>
                    <a:pt x="27" y="43"/>
                    <a:pt x="31" y="40"/>
                    <a:pt x="35" y="37"/>
                  </a:cubicBezTo>
                  <a:cubicBezTo>
                    <a:pt x="31" y="45"/>
                    <a:pt x="17" y="47"/>
                    <a:pt x="11" y="38"/>
                  </a:cubicBezTo>
                  <a:cubicBezTo>
                    <a:pt x="0" y="24"/>
                    <a:pt x="10" y="2"/>
                    <a:pt x="2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69" name="Freeform 994"/>
            <p:cNvSpPr>
              <a:spLocks/>
            </p:cNvSpPr>
            <p:nvPr userDrawn="1"/>
          </p:nvSpPr>
          <p:spPr bwMode="auto">
            <a:xfrm>
              <a:off x="321" y="370"/>
              <a:ext cx="10" cy="27"/>
            </a:xfrm>
            <a:custGeom>
              <a:avLst/>
              <a:gdLst>
                <a:gd name="T0" fmla="*/ 22 w 22"/>
                <a:gd name="T1" fmla="*/ 50 h 60"/>
                <a:gd name="T2" fmla="*/ 22 w 22"/>
                <a:gd name="T3" fmla="*/ 50 h 60"/>
                <a:gd name="T4" fmla="*/ 22 w 22"/>
                <a:gd name="T5" fmla="*/ 60 h 60"/>
                <a:gd name="T6" fmla="*/ 0 w 22"/>
                <a:gd name="T7" fmla="*/ 0 h 60"/>
                <a:gd name="T8" fmla="*/ 11 w 22"/>
                <a:gd name="T9" fmla="*/ 26 h 60"/>
                <a:gd name="T10" fmla="*/ 21 w 22"/>
                <a:gd name="T11" fmla="*/ 41 h 60"/>
                <a:gd name="T12" fmla="*/ 22 w 22"/>
                <a:gd name="T13" fmla="*/ 5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60">
                  <a:moveTo>
                    <a:pt x="22" y="50"/>
                  </a:moveTo>
                  <a:lnTo>
                    <a:pt x="22" y="50"/>
                  </a:lnTo>
                  <a:lnTo>
                    <a:pt x="22" y="60"/>
                  </a:lnTo>
                  <a:cubicBezTo>
                    <a:pt x="13" y="44"/>
                    <a:pt x="1" y="27"/>
                    <a:pt x="0" y="0"/>
                  </a:cubicBezTo>
                  <a:cubicBezTo>
                    <a:pt x="2" y="10"/>
                    <a:pt x="6" y="18"/>
                    <a:pt x="11" y="26"/>
                  </a:cubicBezTo>
                  <a:cubicBezTo>
                    <a:pt x="14" y="30"/>
                    <a:pt x="20" y="35"/>
                    <a:pt x="21" y="41"/>
                  </a:cubicBezTo>
                  <a:cubicBezTo>
                    <a:pt x="21" y="44"/>
                    <a:pt x="20" y="47"/>
                    <a:pt x="22" y="5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70" name="Freeform 995"/>
            <p:cNvSpPr>
              <a:spLocks/>
            </p:cNvSpPr>
            <p:nvPr userDrawn="1"/>
          </p:nvSpPr>
          <p:spPr bwMode="auto">
            <a:xfrm>
              <a:off x="283" y="369"/>
              <a:ext cx="11" cy="11"/>
            </a:xfrm>
            <a:custGeom>
              <a:avLst/>
              <a:gdLst>
                <a:gd name="T0" fmla="*/ 20 w 25"/>
                <a:gd name="T1" fmla="*/ 0 h 24"/>
                <a:gd name="T2" fmla="*/ 20 w 25"/>
                <a:gd name="T3" fmla="*/ 0 h 24"/>
                <a:gd name="T4" fmla="*/ 8 w 25"/>
                <a:gd name="T5" fmla="*/ 12 h 24"/>
                <a:gd name="T6" fmla="*/ 25 w 25"/>
                <a:gd name="T7" fmla="*/ 3 h 24"/>
                <a:gd name="T8" fmla="*/ 17 w 25"/>
                <a:gd name="T9" fmla="*/ 15 h 24"/>
                <a:gd name="T10" fmla="*/ 0 w 25"/>
                <a:gd name="T11" fmla="*/ 24 h 24"/>
                <a:gd name="T12" fmla="*/ 20 w 25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24">
                  <a:moveTo>
                    <a:pt x="20" y="0"/>
                  </a:moveTo>
                  <a:lnTo>
                    <a:pt x="20" y="0"/>
                  </a:lnTo>
                  <a:cubicBezTo>
                    <a:pt x="19" y="2"/>
                    <a:pt x="12" y="8"/>
                    <a:pt x="8" y="12"/>
                  </a:cubicBezTo>
                  <a:cubicBezTo>
                    <a:pt x="13" y="10"/>
                    <a:pt x="19" y="5"/>
                    <a:pt x="25" y="3"/>
                  </a:cubicBezTo>
                  <a:cubicBezTo>
                    <a:pt x="24" y="4"/>
                    <a:pt x="18" y="14"/>
                    <a:pt x="17" y="15"/>
                  </a:cubicBezTo>
                  <a:cubicBezTo>
                    <a:pt x="10" y="17"/>
                    <a:pt x="5" y="20"/>
                    <a:pt x="0" y="24"/>
                  </a:cubicBezTo>
                  <a:cubicBezTo>
                    <a:pt x="0" y="7"/>
                    <a:pt x="8" y="2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71" name="Freeform 996"/>
            <p:cNvSpPr>
              <a:spLocks/>
            </p:cNvSpPr>
            <p:nvPr userDrawn="1"/>
          </p:nvSpPr>
          <p:spPr bwMode="auto">
            <a:xfrm>
              <a:off x="282" y="369"/>
              <a:ext cx="4" cy="3"/>
            </a:xfrm>
            <a:custGeom>
              <a:avLst/>
              <a:gdLst>
                <a:gd name="T0" fmla="*/ 4 w 9"/>
                <a:gd name="T1" fmla="*/ 1 h 6"/>
                <a:gd name="T2" fmla="*/ 4 w 9"/>
                <a:gd name="T3" fmla="*/ 1 h 6"/>
                <a:gd name="T4" fmla="*/ 9 w 9"/>
                <a:gd name="T5" fmla="*/ 0 h 6"/>
                <a:gd name="T6" fmla="*/ 0 w 9"/>
                <a:gd name="T7" fmla="*/ 6 h 6"/>
                <a:gd name="T8" fmla="*/ 4 w 9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6">
                  <a:moveTo>
                    <a:pt x="4" y="1"/>
                  </a:moveTo>
                  <a:lnTo>
                    <a:pt x="4" y="1"/>
                  </a:lnTo>
                  <a:lnTo>
                    <a:pt x="9" y="0"/>
                  </a:lnTo>
                  <a:lnTo>
                    <a:pt x="0" y="6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72" name="Freeform 997"/>
            <p:cNvSpPr>
              <a:spLocks/>
            </p:cNvSpPr>
            <p:nvPr userDrawn="1"/>
          </p:nvSpPr>
          <p:spPr bwMode="auto">
            <a:xfrm>
              <a:off x="277" y="370"/>
              <a:ext cx="10" cy="12"/>
            </a:xfrm>
            <a:custGeom>
              <a:avLst/>
              <a:gdLst>
                <a:gd name="T0" fmla="*/ 4 w 24"/>
                <a:gd name="T1" fmla="*/ 3 h 27"/>
                <a:gd name="T2" fmla="*/ 4 w 24"/>
                <a:gd name="T3" fmla="*/ 3 h 27"/>
                <a:gd name="T4" fmla="*/ 13 w 24"/>
                <a:gd name="T5" fmla="*/ 0 h 27"/>
                <a:gd name="T6" fmla="*/ 8 w 24"/>
                <a:gd name="T7" fmla="*/ 10 h 27"/>
                <a:gd name="T8" fmla="*/ 19 w 24"/>
                <a:gd name="T9" fmla="*/ 0 h 27"/>
                <a:gd name="T10" fmla="*/ 24 w 24"/>
                <a:gd name="T11" fmla="*/ 1 h 27"/>
                <a:gd name="T12" fmla="*/ 7 w 24"/>
                <a:gd name="T13" fmla="*/ 27 h 27"/>
                <a:gd name="T14" fmla="*/ 4 w 24"/>
                <a:gd name="T15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7">
                  <a:moveTo>
                    <a:pt x="4" y="3"/>
                  </a:moveTo>
                  <a:lnTo>
                    <a:pt x="4" y="3"/>
                  </a:lnTo>
                  <a:cubicBezTo>
                    <a:pt x="7" y="2"/>
                    <a:pt x="14" y="0"/>
                    <a:pt x="13" y="0"/>
                  </a:cubicBezTo>
                  <a:cubicBezTo>
                    <a:pt x="12" y="1"/>
                    <a:pt x="9" y="5"/>
                    <a:pt x="8" y="10"/>
                  </a:cubicBezTo>
                  <a:cubicBezTo>
                    <a:pt x="10" y="6"/>
                    <a:pt x="16" y="2"/>
                    <a:pt x="19" y="0"/>
                  </a:cubicBezTo>
                  <a:cubicBezTo>
                    <a:pt x="20" y="1"/>
                    <a:pt x="23" y="0"/>
                    <a:pt x="24" y="1"/>
                  </a:cubicBezTo>
                  <a:cubicBezTo>
                    <a:pt x="14" y="9"/>
                    <a:pt x="10" y="18"/>
                    <a:pt x="7" y="27"/>
                  </a:cubicBezTo>
                  <a:cubicBezTo>
                    <a:pt x="0" y="19"/>
                    <a:pt x="1" y="11"/>
                    <a:pt x="4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73" name="Freeform 998"/>
            <p:cNvSpPr>
              <a:spLocks/>
            </p:cNvSpPr>
            <p:nvPr userDrawn="1"/>
          </p:nvSpPr>
          <p:spPr bwMode="auto">
            <a:xfrm>
              <a:off x="272" y="368"/>
              <a:ext cx="10" cy="24"/>
            </a:xfrm>
            <a:custGeom>
              <a:avLst/>
              <a:gdLst>
                <a:gd name="T0" fmla="*/ 12 w 22"/>
                <a:gd name="T1" fmla="*/ 0 h 53"/>
                <a:gd name="T2" fmla="*/ 12 w 22"/>
                <a:gd name="T3" fmla="*/ 0 h 53"/>
                <a:gd name="T4" fmla="*/ 12 w 22"/>
                <a:gd name="T5" fmla="*/ 7 h 53"/>
                <a:gd name="T6" fmla="*/ 18 w 22"/>
                <a:gd name="T7" fmla="*/ 34 h 53"/>
                <a:gd name="T8" fmla="*/ 19 w 22"/>
                <a:gd name="T9" fmla="*/ 30 h 53"/>
                <a:gd name="T10" fmla="*/ 21 w 22"/>
                <a:gd name="T11" fmla="*/ 41 h 53"/>
                <a:gd name="T12" fmla="*/ 11 w 22"/>
                <a:gd name="T13" fmla="*/ 53 h 53"/>
                <a:gd name="T14" fmla="*/ 10 w 22"/>
                <a:gd name="T15" fmla="*/ 32 h 53"/>
                <a:gd name="T16" fmla="*/ 12 w 22"/>
                <a:gd name="T1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53">
                  <a:moveTo>
                    <a:pt x="12" y="0"/>
                  </a:moveTo>
                  <a:lnTo>
                    <a:pt x="12" y="0"/>
                  </a:lnTo>
                  <a:cubicBezTo>
                    <a:pt x="12" y="0"/>
                    <a:pt x="11" y="4"/>
                    <a:pt x="12" y="7"/>
                  </a:cubicBezTo>
                  <a:cubicBezTo>
                    <a:pt x="9" y="15"/>
                    <a:pt x="8" y="26"/>
                    <a:pt x="18" y="34"/>
                  </a:cubicBezTo>
                  <a:cubicBezTo>
                    <a:pt x="18" y="32"/>
                    <a:pt x="18" y="31"/>
                    <a:pt x="19" y="30"/>
                  </a:cubicBezTo>
                  <a:cubicBezTo>
                    <a:pt x="21" y="32"/>
                    <a:pt x="22" y="38"/>
                    <a:pt x="21" y="41"/>
                  </a:cubicBezTo>
                  <a:cubicBezTo>
                    <a:pt x="20" y="47"/>
                    <a:pt x="16" y="51"/>
                    <a:pt x="11" y="53"/>
                  </a:cubicBezTo>
                  <a:cubicBezTo>
                    <a:pt x="15" y="45"/>
                    <a:pt x="10" y="33"/>
                    <a:pt x="10" y="32"/>
                  </a:cubicBezTo>
                  <a:cubicBezTo>
                    <a:pt x="5" y="21"/>
                    <a:pt x="0" y="9"/>
                    <a:pt x="1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74" name="Freeform 999"/>
            <p:cNvSpPr>
              <a:spLocks/>
            </p:cNvSpPr>
            <p:nvPr userDrawn="1"/>
          </p:nvSpPr>
          <p:spPr bwMode="auto">
            <a:xfrm>
              <a:off x="322" y="368"/>
              <a:ext cx="9" cy="19"/>
            </a:xfrm>
            <a:custGeom>
              <a:avLst/>
              <a:gdLst>
                <a:gd name="T0" fmla="*/ 20 w 20"/>
                <a:gd name="T1" fmla="*/ 32 h 42"/>
                <a:gd name="T2" fmla="*/ 20 w 20"/>
                <a:gd name="T3" fmla="*/ 32 h 42"/>
                <a:gd name="T4" fmla="*/ 20 w 20"/>
                <a:gd name="T5" fmla="*/ 42 h 42"/>
                <a:gd name="T6" fmla="*/ 0 w 20"/>
                <a:gd name="T7" fmla="*/ 0 h 42"/>
                <a:gd name="T8" fmla="*/ 20 w 20"/>
                <a:gd name="T9" fmla="*/ 3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2">
                  <a:moveTo>
                    <a:pt x="20" y="32"/>
                  </a:moveTo>
                  <a:lnTo>
                    <a:pt x="20" y="32"/>
                  </a:lnTo>
                  <a:lnTo>
                    <a:pt x="20" y="42"/>
                  </a:lnTo>
                  <a:cubicBezTo>
                    <a:pt x="11" y="31"/>
                    <a:pt x="2" y="17"/>
                    <a:pt x="0" y="0"/>
                  </a:cubicBezTo>
                  <a:cubicBezTo>
                    <a:pt x="13" y="3"/>
                    <a:pt x="18" y="14"/>
                    <a:pt x="20" y="3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75" name="Freeform 1000"/>
            <p:cNvSpPr>
              <a:spLocks/>
            </p:cNvSpPr>
            <p:nvPr userDrawn="1"/>
          </p:nvSpPr>
          <p:spPr bwMode="auto">
            <a:xfrm>
              <a:off x="290" y="368"/>
              <a:ext cx="8" cy="5"/>
            </a:xfrm>
            <a:custGeom>
              <a:avLst/>
              <a:gdLst>
                <a:gd name="T0" fmla="*/ 8 w 17"/>
                <a:gd name="T1" fmla="*/ 4 h 11"/>
                <a:gd name="T2" fmla="*/ 8 w 17"/>
                <a:gd name="T3" fmla="*/ 4 h 11"/>
                <a:gd name="T4" fmla="*/ 17 w 17"/>
                <a:gd name="T5" fmla="*/ 0 h 11"/>
                <a:gd name="T6" fmla="*/ 12 w 17"/>
                <a:gd name="T7" fmla="*/ 5 h 11"/>
                <a:gd name="T8" fmla="*/ 0 w 17"/>
                <a:gd name="T9" fmla="*/ 11 h 11"/>
                <a:gd name="T10" fmla="*/ 8 w 17"/>
                <a:gd name="T11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1">
                  <a:moveTo>
                    <a:pt x="8" y="4"/>
                  </a:moveTo>
                  <a:lnTo>
                    <a:pt x="8" y="4"/>
                  </a:lnTo>
                  <a:cubicBezTo>
                    <a:pt x="10" y="3"/>
                    <a:pt x="13" y="2"/>
                    <a:pt x="17" y="0"/>
                  </a:cubicBezTo>
                  <a:cubicBezTo>
                    <a:pt x="15" y="2"/>
                    <a:pt x="13" y="4"/>
                    <a:pt x="12" y="5"/>
                  </a:cubicBezTo>
                  <a:cubicBezTo>
                    <a:pt x="8" y="6"/>
                    <a:pt x="3" y="9"/>
                    <a:pt x="0" y="11"/>
                  </a:cubicBezTo>
                  <a:cubicBezTo>
                    <a:pt x="0" y="10"/>
                    <a:pt x="6" y="5"/>
                    <a:pt x="8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76" name="Freeform 1001"/>
            <p:cNvSpPr>
              <a:spLocks/>
            </p:cNvSpPr>
            <p:nvPr userDrawn="1"/>
          </p:nvSpPr>
          <p:spPr bwMode="auto">
            <a:xfrm>
              <a:off x="317" y="368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1 w 2"/>
                <a:gd name="T5" fmla="*/ 0 h 5"/>
                <a:gd name="T6" fmla="*/ 2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77" name="Freeform 1002"/>
            <p:cNvSpPr>
              <a:spLocks/>
            </p:cNvSpPr>
            <p:nvPr userDrawn="1"/>
          </p:nvSpPr>
          <p:spPr bwMode="auto">
            <a:xfrm>
              <a:off x="315" y="367"/>
              <a:ext cx="7" cy="11"/>
            </a:xfrm>
            <a:custGeom>
              <a:avLst/>
              <a:gdLst>
                <a:gd name="T0" fmla="*/ 0 w 16"/>
                <a:gd name="T1" fmla="*/ 1 h 23"/>
                <a:gd name="T2" fmla="*/ 0 w 16"/>
                <a:gd name="T3" fmla="*/ 1 h 23"/>
                <a:gd name="T4" fmla="*/ 4 w 16"/>
                <a:gd name="T5" fmla="*/ 1 h 23"/>
                <a:gd name="T6" fmla="*/ 10 w 16"/>
                <a:gd name="T7" fmla="*/ 12 h 23"/>
                <a:gd name="T8" fmla="*/ 9 w 16"/>
                <a:gd name="T9" fmla="*/ 1 h 23"/>
                <a:gd name="T10" fmla="*/ 14 w 16"/>
                <a:gd name="T11" fmla="*/ 1 h 23"/>
                <a:gd name="T12" fmla="*/ 16 w 16"/>
                <a:gd name="T13" fmla="*/ 23 h 23"/>
                <a:gd name="T14" fmla="*/ 8 w 16"/>
                <a:gd name="T15" fmla="*/ 15 h 23"/>
                <a:gd name="T16" fmla="*/ 0 w 16"/>
                <a:gd name="T17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3">
                  <a:moveTo>
                    <a:pt x="0" y="1"/>
                  </a:moveTo>
                  <a:lnTo>
                    <a:pt x="0" y="1"/>
                  </a:lnTo>
                  <a:lnTo>
                    <a:pt x="4" y="1"/>
                  </a:lnTo>
                  <a:cubicBezTo>
                    <a:pt x="5" y="3"/>
                    <a:pt x="6" y="6"/>
                    <a:pt x="10" y="12"/>
                  </a:cubicBezTo>
                  <a:cubicBezTo>
                    <a:pt x="10" y="6"/>
                    <a:pt x="9" y="1"/>
                    <a:pt x="9" y="1"/>
                  </a:cubicBezTo>
                  <a:cubicBezTo>
                    <a:pt x="9" y="1"/>
                    <a:pt x="13" y="0"/>
                    <a:pt x="14" y="1"/>
                  </a:cubicBezTo>
                  <a:cubicBezTo>
                    <a:pt x="13" y="10"/>
                    <a:pt x="15" y="16"/>
                    <a:pt x="16" y="23"/>
                  </a:cubicBezTo>
                  <a:cubicBezTo>
                    <a:pt x="13" y="22"/>
                    <a:pt x="8" y="16"/>
                    <a:pt x="8" y="15"/>
                  </a:cubicBezTo>
                  <a:cubicBezTo>
                    <a:pt x="5" y="11"/>
                    <a:pt x="2" y="5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78" name="Freeform 1003"/>
            <p:cNvSpPr>
              <a:spLocks/>
            </p:cNvSpPr>
            <p:nvPr userDrawn="1"/>
          </p:nvSpPr>
          <p:spPr bwMode="auto">
            <a:xfrm>
              <a:off x="308" y="367"/>
              <a:ext cx="9" cy="12"/>
            </a:xfrm>
            <a:custGeom>
              <a:avLst/>
              <a:gdLst>
                <a:gd name="T0" fmla="*/ 0 w 21"/>
                <a:gd name="T1" fmla="*/ 0 h 27"/>
                <a:gd name="T2" fmla="*/ 0 w 21"/>
                <a:gd name="T3" fmla="*/ 0 h 27"/>
                <a:gd name="T4" fmla="*/ 4 w 21"/>
                <a:gd name="T5" fmla="*/ 1 h 27"/>
                <a:gd name="T6" fmla="*/ 12 w 21"/>
                <a:gd name="T7" fmla="*/ 12 h 27"/>
                <a:gd name="T8" fmla="*/ 8 w 21"/>
                <a:gd name="T9" fmla="*/ 1 h 27"/>
                <a:gd name="T10" fmla="*/ 12 w 21"/>
                <a:gd name="T11" fmla="*/ 1 h 27"/>
                <a:gd name="T12" fmla="*/ 21 w 21"/>
                <a:gd name="T13" fmla="*/ 27 h 27"/>
                <a:gd name="T14" fmla="*/ 0 w 21"/>
                <a:gd name="T1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27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4" y="1"/>
                    <a:pt x="4" y="1"/>
                  </a:cubicBezTo>
                  <a:cubicBezTo>
                    <a:pt x="5" y="2"/>
                    <a:pt x="11" y="11"/>
                    <a:pt x="12" y="12"/>
                  </a:cubicBezTo>
                  <a:cubicBezTo>
                    <a:pt x="11" y="7"/>
                    <a:pt x="9" y="3"/>
                    <a:pt x="8" y="1"/>
                  </a:cubicBezTo>
                  <a:lnTo>
                    <a:pt x="12" y="1"/>
                  </a:lnTo>
                  <a:cubicBezTo>
                    <a:pt x="13" y="2"/>
                    <a:pt x="21" y="27"/>
                    <a:pt x="21" y="27"/>
                  </a:cubicBezTo>
                  <a:cubicBezTo>
                    <a:pt x="18" y="24"/>
                    <a:pt x="2" y="7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79" name="Freeform 1004"/>
            <p:cNvSpPr>
              <a:spLocks/>
            </p:cNvSpPr>
            <p:nvPr userDrawn="1"/>
          </p:nvSpPr>
          <p:spPr bwMode="auto">
            <a:xfrm>
              <a:off x="303" y="367"/>
              <a:ext cx="4" cy="1"/>
            </a:xfrm>
            <a:custGeom>
              <a:avLst/>
              <a:gdLst>
                <a:gd name="T0" fmla="*/ 7 w 10"/>
                <a:gd name="T1" fmla="*/ 0 h 3"/>
                <a:gd name="T2" fmla="*/ 7 w 10"/>
                <a:gd name="T3" fmla="*/ 0 h 3"/>
                <a:gd name="T4" fmla="*/ 9 w 10"/>
                <a:gd name="T5" fmla="*/ 0 h 3"/>
                <a:gd name="T6" fmla="*/ 10 w 10"/>
                <a:gd name="T7" fmla="*/ 1 h 3"/>
                <a:gd name="T8" fmla="*/ 0 w 10"/>
                <a:gd name="T9" fmla="*/ 3 h 3"/>
                <a:gd name="T10" fmla="*/ 7 w 10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3">
                  <a:moveTo>
                    <a:pt x="7" y="0"/>
                  </a:moveTo>
                  <a:lnTo>
                    <a:pt x="7" y="0"/>
                  </a:lnTo>
                  <a:lnTo>
                    <a:pt x="9" y="0"/>
                  </a:lnTo>
                  <a:lnTo>
                    <a:pt x="10" y="1"/>
                  </a:lnTo>
                  <a:lnTo>
                    <a:pt x="0" y="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80" name="Freeform 1005"/>
            <p:cNvSpPr>
              <a:spLocks/>
            </p:cNvSpPr>
            <p:nvPr userDrawn="1"/>
          </p:nvSpPr>
          <p:spPr bwMode="auto">
            <a:xfrm>
              <a:off x="292" y="365"/>
              <a:ext cx="18" cy="11"/>
            </a:xfrm>
            <a:custGeom>
              <a:avLst/>
              <a:gdLst>
                <a:gd name="T0" fmla="*/ 22 w 41"/>
                <a:gd name="T1" fmla="*/ 0 h 24"/>
                <a:gd name="T2" fmla="*/ 22 w 41"/>
                <a:gd name="T3" fmla="*/ 0 h 24"/>
                <a:gd name="T4" fmla="*/ 30 w 41"/>
                <a:gd name="T5" fmla="*/ 4 h 24"/>
                <a:gd name="T6" fmla="*/ 17 w 41"/>
                <a:gd name="T7" fmla="*/ 10 h 24"/>
                <a:gd name="T8" fmla="*/ 35 w 41"/>
                <a:gd name="T9" fmla="*/ 7 h 24"/>
                <a:gd name="T10" fmla="*/ 41 w 41"/>
                <a:gd name="T11" fmla="*/ 17 h 24"/>
                <a:gd name="T12" fmla="*/ 0 w 41"/>
                <a:gd name="T13" fmla="*/ 24 h 24"/>
                <a:gd name="T14" fmla="*/ 22 w 41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24">
                  <a:moveTo>
                    <a:pt x="22" y="0"/>
                  </a:moveTo>
                  <a:lnTo>
                    <a:pt x="22" y="0"/>
                  </a:lnTo>
                  <a:cubicBezTo>
                    <a:pt x="24" y="1"/>
                    <a:pt x="27" y="3"/>
                    <a:pt x="30" y="4"/>
                  </a:cubicBezTo>
                  <a:cubicBezTo>
                    <a:pt x="27" y="5"/>
                    <a:pt x="20" y="7"/>
                    <a:pt x="17" y="10"/>
                  </a:cubicBezTo>
                  <a:cubicBezTo>
                    <a:pt x="19" y="10"/>
                    <a:pt x="30" y="7"/>
                    <a:pt x="35" y="7"/>
                  </a:cubicBezTo>
                  <a:cubicBezTo>
                    <a:pt x="37" y="10"/>
                    <a:pt x="41" y="16"/>
                    <a:pt x="41" y="17"/>
                  </a:cubicBezTo>
                  <a:cubicBezTo>
                    <a:pt x="30" y="10"/>
                    <a:pt x="13" y="12"/>
                    <a:pt x="0" y="24"/>
                  </a:cubicBezTo>
                  <a:cubicBezTo>
                    <a:pt x="4" y="15"/>
                    <a:pt x="19" y="1"/>
                    <a:pt x="2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81" name="Freeform 1006"/>
            <p:cNvSpPr>
              <a:spLocks/>
            </p:cNvSpPr>
            <p:nvPr userDrawn="1"/>
          </p:nvSpPr>
          <p:spPr bwMode="auto">
            <a:xfrm>
              <a:off x="287" y="362"/>
              <a:ext cx="7" cy="2"/>
            </a:xfrm>
            <a:custGeom>
              <a:avLst/>
              <a:gdLst>
                <a:gd name="T0" fmla="*/ 15 w 15"/>
                <a:gd name="T1" fmla="*/ 0 h 5"/>
                <a:gd name="T2" fmla="*/ 15 w 15"/>
                <a:gd name="T3" fmla="*/ 0 h 5"/>
                <a:gd name="T4" fmla="*/ 9 w 15"/>
                <a:gd name="T5" fmla="*/ 4 h 5"/>
                <a:gd name="T6" fmla="*/ 0 w 15"/>
                <a:gd name="T7" fmla="*/ 5 h 5"/>
                <a:gd name="T8" fmla="*/ 7 w 15"/>
                <a:gd name="T9" fmla="*/ 2 h 5"/>
                <a:gd name="T10" fmla="*/ 15 w 15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5">
                  <a:moveTo>
                    <a:pt x="15" y="0"/>
                  </a:moveTo>
                  <a:lnTo>
                    <a:pt x="15" y="0"/>
                  </a:lnTo>
                  <a:cubicBezTo>
                    <a:pt x="13" y="1"/>
                    <a:pt x="11" y="3"/>
                    <a:pt x="9" y="4"/>
                  </a:cubicBezTo>
                  <a:cubicBezTo>
                    <a:pt x="7" y="4"/>
                    <a:pt x="5" y="5"/>
                    <a:pt x="0" y="5"/>
                  </a:cubicBezTo>
                  <a:cubicBezTo>
                    <a:pt x="1" y="5"/>
                    <a:pt x="6" y="2"/>
                    <a:pt x="7" y="2"/>
                  </a:cubicBezTo>
                  <a:cubicBezTo>
                    <a:pt x="10" y="2"/>
                    <a:pt x="12" y="1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82" name="Freeform 1007"/>
            <p:cNvSpPr>
              <a:spLocks/>
            </p:cNvSpPr>
            <p:nvPr userDrawn="1"/>
          </p:nvSpPr>
          <p:spPr bwMode="auto">
            <a:xfrm>
              <a:off x="278" y="362"/>
              <a:ext cx="12" cy="8"/>
            </a:xfrm>
            <a:custGeom>
              <a:avLst/>
              <a:gdLst>
                <a:gd name="T0" fmla="*/ 13 w 28"/>
                <a:gd name="T1" fmla="*/ 0 h 18"/>
                <a:gd name="T2" fmla="*/ 13 w 28"/>
                <a:gd name="T3" fmla="*/ 0 h 18"/>
                <a:gd name="T4" fmla="*/ 24 w 28"/>
                <a:gd name="T5" fmla="*/ 2 h 18"/>
                <a:gd name="T6" fmla="*/ 10 w 28"/>
                <a:gd name="T7" fmla="*/ 9 h 18"/>
                <a:gd name="T8" fmla="*/ 28 w 28"/>
                <a:gd name="T9" fmla="*/ 5 h 18"/>
                <a:gd name="T10" fmla="*/ 21 w 28"/>
                <a:gd name="T11" fmla="*/ 11 h 18"/>
                <a:gd name="T12" fmla="*/ 0 w 28"/>
                <a:gd name="T13" fmla="*/ 18 h 18"/>
                <a:gd name="T14" fmla="*/ 13 w 28"/>
                <a:gd name="T1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8">
                  <a:moveTo>
                    <a:pt x="13" y="0"/>
                  </a:moveTo>
                  <a:lnTo>
                    <a:pt x="13" y="0"/>
                  </a:lnTo>
                  <a:cubicBezTo>
                    <a:pt x="17" y="1"/>
                    <a:pt x="20" y="2"/>
                    <a:pt x="24" y="2"/>
                  </a:cubicBezTo>
                  <a:cubicBezTo>
                    <a:pt x="19" y="4"/>
                    <a:pt x="15" y="5"/>
                    <a:pt x="10" y="9"/>
                  </a:cubicBezTo>
                  <a:cubicBezTo>
                    <a:pt x="17" y="6"/>
                    <a:pt x="23" y="6"/>
                    <a:pt x="28" y="5"/>
                  </a:cubicBezTo>
                  <a:cubicBezTo>
                    <a:pt x="26" y="7"/>
                    <a:pt x="22" y="10"/>
                    <a:pt x="21" y="11"/>
                  </a:cubicBezTo>
                  <a:cubicBezTo>
                    <a:pt x="14" y="15"/>
                    <a:pt x="6" y="17"/>
                    <a:pt x="0" y="18"/>
                  </a:cubicBezTo>
                  <a:cubicBezTo>
                    <a:pt x="0" y="10"/>
                    <a:pt x="4" y="3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83" name="Freeform 1008"/>
            <p:cNvSpPr>
              <a:spLocks/>
            </p:cNvSpPr>
            <p:nvPr userDrawn="1"/>
          </p:nvSpPr>
          <p:spPr bwMode="auto">
            <a:xfrm>
              <a:off x="267" y="360"/>
              <a:ext cx="16" cy="27"/>
            </a:xfrm>
            <a:custGeom>
              <a:avLst/>
              <a:gdLst>
                <a:gd name="T0" fmla="*/ 33 w 36"/>
                <a:gd name="T1" fmla="*/ 0 h 59"/>
                <a:gd name="T2" fmla="*/ 33 w 36"/>
                <a:gd name="T3" fmla="*/ 0 h 59"/>
                <a:gd name="T4" fmla="*/ 36 w 36"/>
                <a:gd name="T5" fmla="*/ 3 h 59"/>
                <a:gd name="T6" fmla="*/ 24 w 36"/>
                <a:gd name="T7" fmla="*/ 14 h 59"/>
                <a:gd name="T8" fmla="*/ 16 w 36"/>
                <a:gd name="T9" fmla="*/ 25 h 59"/>
                <a:gd name="T10" fmla="*/ 18 w 36"/>
                <a:gd name="T11" fmla="*/ 43 h 59"/>
                <a:gd name="T12" fmla="*/ 7 w 36"/>
                <a:gd name="T13" fmla="*/ 55 h 59"/>
                <a:gd name="T14" fmla="*/ 19 w 36"/>
                <a:gd name="T15" fmla="*/ 46 h 59"/>
                <a:gd name="T16" fmla="*/ 13 w 36"/>
                <a:gd name="T17" fmla="*/ 58 h 59"/>
                <a:gd name="T18" fmla="*/ 0 w 36"/>
                <a:gd name="T19" fmla="*/ 55 h 59"/>
                <a:gd name="T20" fmla="*/ 10 w 36"/>
                <a:gd name="T21" fmla="*/ 15 h 59"/>
                <a:gd name="T22" fmla="*/ 33 w 36"/>
                <a:gd name="T2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59">
                  <a:moveTo>
                    <a:pt x="33" y="0"/>
                  </a:moveTo>
                  <a:lnTo>
                    <a:pt x="33" y="0"/>
                  </a:lnTo>
                  <a:cubicBezTo>
                    <a:pt x="34" y="1"/>
                    <a:pt x="35" y="2"/>
                    <a:pt x="36" y="3"/>
                  </a:cubicBezTo>
                  <a:cubicBezTo>
                    <a:pt x="30" y="5"/>
                    <a:pt x="25" y="12"/>
                    <a:pt x="24" y="14"/>
                  </a:cubicBezTo>
                  <a:cubicBezTo>
                    <a:pt x="22" y="15"/>
                    <a:pt x="17" y="19"/>
                    <a:pt x="16" y="25"/>
                  </a:cubicBezTo>
                  <a:cubicBezTo>
                    <a:pt x="14" y="31"/>
                    <a:pt x="15" y="36"/>
                    <a:pt x="18" y="43"/>
                  </a:cubicBezTo>
                  <a:cubicBezTo>
                    <a:pt x="17" y="49"/>
                    <a:pt x="14" y="55"/>
                    <a:pt x="7" y="55"/>
                  </a:cubicBezTo>
                  <a:cubicBezTo>
                    <a:pt x="14" y="56"/>
                    <a:pt x="17" y="52"/>
                    <a:pt x="19" y="46"/>
                  </a:cubicBezTo>
                  <a:cubicBezTo>
                    <a:pt x="21" y="51"/>
                    <a:pt x="18" y="56"/>
                    <a:pt x="13" y="58"/>
                  </a:cubicBezTo>
                  <a:cubicBezTo>
                    <a:pt x="9" y="59"/>
                    <a:pt x="3" y="59"/>
                    <a:pt x="0" y="55"/>
                  </a:cubicBezTo>
                  <a:cubicBezTo>
                    <a:pt x="19" y="52"/>
                    <a:pt x="2" y="29"/>
                    <a:pt x="10" y="15"/>
                  </a:cubicBezTo>
                  <a:cubicBezTo>
                    <a:pt x="13" y="9"/>
                    <a:pt x="20" y="2"/>
                    <a:pt x="3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84" name="Freeform 1009"/>
            <p:cNvSpPr>
              <a:spLocks/>
            </p:cNvSpPr>
            <p:nvPr userDrawn="1"/>
          </p:nvSpPr>
          <p:spPr bwMode="auto">
            <a:xfrm>
              <a:off x="286" y="360"/>
              <a:ext cx="15" cy="9"/>
            </a:xfrm>
            <a:custGeom>
              <a:avLst/>
              <a:gdLst>
                <a:gd name="T0" fmla="*/ 26 w 33"/>
                <a:gd name="T1" fmla="*/ 0 h 20"/>
                <a:gd name="T2" fmla="*/ 26 w 33"/>
                <a:gd name="T3" fmla="*/ 0 h 20"/>
                <a:gd name="T4" fmla="*/ 28 w 33"/>
                <a:gd name="T5" fmla="*/ 4 h 20"/>
                <a:gd name="T6" fmla="*/ 15 w 33"/>
                <a:gd name="T7" fmla="*/ 13 h 20"/>
                <a:gd name="T8" fmla="*/ 30 w 33"/>
                <a:gd name="T9" fmla="*/ 7 h 20"/>
                <a:gd name="T10" fmla="*/ 33 w 33"/>
                <a:gd name="T11" fmla="*/ 10 h 20"/>
                <a:gd name="T12" fmla="*/ 0 w 33"/>
                <a:gd name="T13" fmla="*/ 20 h 20"/>
                <a:gd name="T14" fmla="*/ 26 w 33"/>
                <a:gd name="T1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20">
                  <a:moveTo>
                    <a:pt x="26" y="0"/>
                  </a:moveTo>
                  <a:lnTo>
                    <a:pt x="26" y="0"/>
                  </a:lnTo>
                  <a:cubicBezTo>
                    <a:pt x="27" y="1"/>
                    <a:pt x="27" y="2"/>
                    <a:pt x="28" y="4"/>
                  </a:cubicBezTo>
                  <a:cubicBezTo>
                    <a:pt x="24" y="6"/>
                    <a:pt x="19" y="10"/>
                    <a:pt x="15" y="13"/>
                  </a:cubicBezTo>
                  <a:cubicBezTo>
                    <a:pt x="20" y="11"/>
                    <a:pt x="26" y="8"/>
                    <a:pt x="30" y="7"/>
                  </a:cubicBezTo>
                  <a:cubicBezTo>
                    <a:pt x="31" y="8"/>
                    <a:pt x="32" y="9"/>
                    <a:pt x="33" y="10"/>
                  </a:cubicBezTo>
                  <a:cubicBezTo>
                    <a:pt x="20" y="19"/>
                    <a:pt x="6" y="20"/>
                    <a:pt x="0" y="20"/>
                  </a:cubicBezTo>
                  <a:cubicBezTo>
                    <a:pt x="5" y="11"/>
                    <a:pt x="20" y="3"/>
                    <a:pt x="2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85" name="Freeform 1010"/>
            <p:cNvSpPr>
              <a:spLocks/>
            </p:cNvSpPr>
            <p:nvPr userDrawn="1"/>
          </p:nvSpPr>
          <p:spPr bwMode="auto">
            <a:xfrm>
              <a:off x="282" y="348"/>
              <a:ext cx="16" cy="16"/>
            </a:xfrm>
            <a:custGeom>
              <a:avLst/>
              <a:gdLst>
                <a:gd name="T0" fmla="*/ 33 w 35"/>
                <a:gd name="T1" fmla="*/ 0 h 35"/>
                <a:gd name="T2" fmla="*/ 33 w 35"/>
                <a:gd name="T3" fmla="*/ 0 h 35"/>
                <a:gd name="T4" fmla="*/ 33 w 35"/>
                <a:gd name="T5" fmla="*/ 7 h 35"/>
                <a:gd name="T6" fmla="*/ 25 w 35"/>
                <a:gd name="T7" fmla="*/ 19 h 35"/>
                <a:gd name="T8" fmla="*/ 33 w 35"/>
                <a:gd name="T9" fmla="*/ 11 h 35"/>
                <a:gd name="T10" fmla="*/ 35 w 35"/>
                <a:gd name="T11" fmla="*/ 25 h 35"/>
                <a:gd name="T12" fmla="*/ 27 w 35"/>
                <a:gd name="T13" fmla="*/ 29 h 35"/>
                <a:gd name="T14" fmla="*/ 0 w 35"/>
                <a:gd name="T15" fmla="*/ 23 h 35"/>
                <a:gd name="T16" fmla="*/ 26 w 35"/>
                <a:gd name="T17" fmla="*/ 26 h 35"/>
                <a:gd name="T18" fmla="*/ 4 w 35"/>
                <a:gd name="T19" fmla="*/ 24 h 35"/>
                <a:gd name="T20" fmla="*/ 26 w 35"/>
                <a:gd name="T21" fmla="*/ 8 h 35"/>
                <a:gd name="T22" fmla="*/ 33 w 35"/>
                <a:gd name="T2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35">
                  <a:moveTo>
                    <a:pt x="33" y="0"/>
                  </a:moveTo>
                  <a:lnTo>
                    <a:pt x="33" y="0"/>
                  </a:lnTo>
                  <a:lnTo>
                    <a:pt x="33" y="7"/>
                  </a:lnTo>
                  <a:cubicBezTo>
                    <a:pt x="32" y="12"/>
                    <a:pt x="27" y="17"/>
                    <a:pt x="25" y="19"/>
                  </a:cubicBezTo>
                  <a:cubicBezTo>
                    <a:pt x="28" y="18"/>
                    <a:pt x="32" y="13"/>
                    <a:pt x="33" y="11"/>
                  </a:cubicBezTo>
                  <a:cubicBezTo>
                    <a:pt x="33" y="18"/>
                    <a:pt x="34" y="21"/>
                    <a:pt x="35" y="25"/>
                  </a:cubicBezTo>
                  <a:cubicBezTo>
                    <a:pt x="34" y="26"/>
                    <a:pt x="30" y="28"/>
                    <a:pt x="27" y="29"/>
                  </a:cubicBezTo>
                  <a:cubicBezTo>
                    <a:pt x="15" y="35"/>
                    <a:pt x="3" y="30"/>
                    <a:pt x="0" y="23"/>
                  </a:cubicBezTo>
                  <a:cubicBezTo>
                    <a:pt x="4" y="27"/>
                    <a:pt x="16" y="32"/>
                    <a:pt x="26" y="26"/>
                  </a:cubicBezTo>
                  <a:cubicBezTo>
                    <a:pt x="18" y="29"/>
                    <a:pt x="9" y="28"/>
                    <a:pt x="4" y="24"/>
                  </a:cubicBezTo>
                  <a:cubicBezTo>
                    <a:pt x="11" y="24"/>
                    <a:pt x="23" y="21"/>
                    <a:pt x="26" y="8"/>
                  </a:cubicBezTo>
                  <a:cubicBezTo>
                    <a:pt x="29" y="6"/>
                    <a:pt x="32" y="3"/>
                    <a:pt x="3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86" name="Freeform 1011"/>
            <p:cNvSpPr>
              <a:spLocks/>
            </p:cNvSpPr>
            <p:nvPr userDrawn="1"/>
          </p:nvSpPr>
          <p:spPr bwMode="auto">
            <a:xfrm>
              <a:off x="291" y="332"/>
              <a:ext cx="6" cy="19"/>
            </a:xfrm>
            <a:custGeom>
              <a:avLst/>
              <a:gdLst>
                <a:gd name="T0" fmla="*/ 13 w 13"/>
                <a:gd name="T1" fmla="*/ 0 h 41"/>
                <a:gd name="T2" fmla="*/ 13 w 13"/>
                <a:gd name="T3" fmla="*/ 0 h 41"/>
                <a:gd name="T4" fmla="*/ 13 w 13"/>
                <a:gd name="T5" fmla="*/ 30 h 41"/>
                <a:gd name="T6" fmla="*/ 2 w 13"/>
                <a:gd name="T7" fmla="*/ 41 h 41"/>
                <a:gd name="T8" fmla="*/ 0 w 13"/>
                <a:gd name="T9" fmla="*/ 1 h 41"/>
                <a:gd name="T10" fmla="*/ 7 w 13"/>
                <a:gd name="T11" fmla="*/ 5 h 41"/>
                <a:gd name="T12" fmla="*/ 9 w 13"/>
                <a:gd name="T13" fmla="*/ 25 h 41"/>
                <a:gd name="T14" fmla="*/ 10 w 13"/>
                <a:gd name="T15" fmla="*/ 5 h 41"/>
                <a:gd name="T16" fmla="*/ 13 w 13"/>
                <a:gd name="T1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41">
                  <a:moveTo>
                    <a:pt x="13" y="0"/>
                  </a:moveTo>
                  <a:lnTo>
                    <a:pt x="13" y="0"/>
                  </a:lnTo>
                  <a:lnTo>
                    <a:pt x="13" y="30"/>
                  </a:lnTo>
                  <a:cubicBezTo>
                    <a:pt x="12" y="34"/>
                    <a:pt x="7" y="40"/>
                    <a:pt x="2" y="41"/>
                  </a:cubicBezTo>
                  <a:cubicBezTo>
                    <a:pt x="7" y="30"/>
                    <a:pt x="8" y="15"/>
                    <a:pt x="0" y="1"/>
                  </a:cubicBezTo>
                  <a:cubicBezTo>
                    <a:pt x="2" y="2"/>
                    <a:pt x="6" y="4"/>
                    <a:pt x="7" y="5"/>
                  </a:cubicBezTo>
                  <a:cubicBezTo>
                    <a:pt x="8" y="8"/>
                    <a:pt x="9" y="18"/>
                    <a:pt x="9" y="25"/>
                  </a:cubicBezTo>
                  <a:cubicBezTo>
                    <a:pt x="11" y="18"/>
                    <a:pt x="10" y="7"/>
                    <a:pt x="10" y="5"/>
                  </a:cubicBezTo>
                  <a:cubicBezTo>
                    <a:pt x="10" y="3"/>
                    <a:pt x="11" y="2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87" name="Freeform 1012"/>
            <p:cNvSpPr>
              <a:spLocks/>
            </p:cNvSpPr>
            <p:nvPr userDrawn="1"/>
          </p:nvSpPr>
          <p:spPr bwMode="auto">
            <a:xfrm>
              <a:off x="268" y="331"/>
              <a:ext cx="12" cy="20"/>
            </a:xfrm>
            <a:custGeom>
              <a:avLst/>
              <a:gdLst>
                <a:gd name="T0" fmla="*/ 15 w 27"/>
                <a:gd name="T1" fmla="*/ 1 h 44"/>
                <a:gd name="T2" fmla="*/ 15 w 27"/>
                <a:gd name="T3" fmla="*/ 1 h 44"/>
                <a:gd name="T4" fmla="*/ 14 w 27"/>
                <a:gd name="T5" fmla="*/ 28 h 44"/>
                <a:gd name="T6" fmla="*/ 21 w 27"/>
                <a:gd name="T7" fmla="*/ 0 h 44"/>
                <a:gd name="T8" fmla="*/ 27 w 27"/>
                <a:gd name="T9" fmla="*/ 5 h 44"/>
                <a:gd name="T10" fmla="*/ 26 w 27"/>
                <a:gd name="T11" fmla="*/ 32 h 44"/>
                <a:gd name="T12" fmla="*/ 13 w 27"/>
                <a:gd name="T13" fmla="*/ 44 h 44"/>
                <a:gd name="T14" fmla="*/ 1 w 27"/>
                <a:gd name="T15" fmla="*/ 33 h 44"/>
                <a:gd name="T16" fmla="*/ 6 w 27"/>
                <a:gd name="T17" fmla="*/ 4 h 44"/>
                <a:gd name="T18" fmla="*/ 15 w 27"/>
                <a:gd name="T19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44">
                  <a:moveTo>
                    <a:pt x="15" y="1"/>
                  </a:moveTo>
                  <a:lnTo>
                    <a:pt x="15" y="1"/>
                  </a:lnTo>
                  <a:cubicBezTo>
                    <a:pt x="15" y="6"/>
                    <a:pt x="14" y="20"/>
                    <a:pt x="14" y="28"/>
                  </a:cubicBezTo>
                  <a:cubicBezTo>
                    <a:pt x="16" y="23"/>
                    <a:pt x="20" y="2"/>
                    <a:pt x="21" y="0"/>
                  </a:cubicBezTo>
                  <a:cubicBezTo>
                    <a:pt x="21" y="3"/>
                    <a:pt x="25" y="3"/>
                    <a:pt x="27" y="5"/>
                  </a:cubicBezTo>
                  <a:cubicBezTo>
                    <a:pt x="26" y="9"/>
                    <a:pt x="26" y="30"/>
                    <a:pt x="26" y="32"/>
                  </a:cubicBezTo>
                  <a:cubicBezTo>
                    <a:pt x="25" y="43"/>
                    <a:pt x="17" y="41"/>
                    <a:pt x="13" y="44"/>
                  </a:cubicBezTo>
                  <a:cubicBezTo>
                    <a:pt x="9" y="41"/>
                    <a:pt x="0" y="39"/>
                    <a:pt x="1" y="33"/>
                  </a:cubicBezTo>
                  <a:cubicBezTo>
                    <a:pt x="3" y="22"/>
                    <a:pt x="5" y="13"/>
                    <a:pt x="6" y="4"/>
                  </a:cubicBezTo>
                  <a:cubicBezTo>
                    <a:pt x="9" y="2"/>
                    <a:pt x="12" y="3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88" name="Freeform 1013"/>
            <p:cNvSpPr>
              <a:spLocks/>
            </p:cNvSpPr>
            <p:nvPr userDrawn="1"/>
          </p:nvSpPr>
          <p:spPr bwMode="auto">
            <a:xfrm>
              <a:off x="251" y="327"/>
              <a:ext cx="17" cy="26"/>
            </a:xfrm>
            <a:custGeom>
              <a:avLst/>
              <a:gdLst>
                <a:gd name="T0" fmla="*/ 28 w 38"/>
                <a:gd name="T1" fmla="*/ 0 h 57"/>
                <a:gd name="T2" fmla="*/ 28 w 38"/>
                <a:gd name="T3" fmla="*/ 0 h 57"/>
                <a:gd name="T4" fmla="*/ 18 w 38"/>
                <a:gd name="T5" fmla="*/ 36 h 57"/>
                <a:gd name="T6" fmla="*/ 34 w 38"/>
                <a:gd name="T7" fmla="*/ 1 h 57"/>
                <a:gd name="T8" fmla="*/ 38 w 38"/>
                <a:gd name="T9" fmla="*/ 8 h 57"/>
                <a:gd name="T10" fmla="*/ 25 w 38"/>
                <a:gd name="T11" fmla="*/ 50 h 57"/>
                <a:gd name="T12" fmla="*/ 11 w 38"/>
                <a:gd name="T13" fmla="*/ 57 h 57"/>
                <a:gd name="T14" fmla="*/ 2 w 38"/>
                <a:gd name="T15" fmla="*/ 43 h 57"/>
                <a:gd name="T16" fmla="*/ 21 w 38"/>
                <a:gd name="T17" fmla="*/ 1 h 57"/>
                <a:gd name="T18" fmla="*/ 28 w 38"/>
                <a:gd name="T1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57">
                  <a:moveTo>
                    <a:pt x="28" y="0"/>
                  </a:moveTo>
                  <a:lnTo>
                    <a:pt x="28" y="0"/>
                  </a:lnTo>
                  <a:cubicBezTo>
                    <a:pt x="26" y="8"/>
                    <a:pt x="19" y="32"/>
                    <a:pt x="18" y="36"/>
                  </a:cubicBezTo>
                  <a:cubicBezTo>
                    <a:pt x="23" y="29"/>
                    <a:pt x="31" y="8"/>
                    <a:pt x="34" y="1"/>
                  </a:cubicBezTo>
                  <a:cubicBezTo>
                    <a:pt x="35" y="4"/>
                    <a:pt x="37" y="6"/>
                    <a:pt x="38" y="8"/>
                  </a:cubicBezTo>
                  <a:cubicBezTo>
                    <a:pt x="35" y="19"/>
                    <a:pt x="27" y="46"/>
                    <a:pt x="25" y="50"/>
                  </a:cubicBezTo>
                  <a:cubicBezTo>
                    <a:pt x="23" y="56"/>
                    <a:pt x="14" y="54"/>
                    <a:pt x="11" y="57"/>
                  </a:cubicBezTo>
                  <a:cubicBezTo>
                    <a:pt x="8" y="54"/>
                    <a:pt x="0" y="50"/>
                    <a:pt x="2" y="43"/>
                  </a:cubicBezTo>
                  <a:cubicBezTo>
                    <a:pt x="5" y="34"/>
                    <a:pt x="17" y="9"/>
                    <a:pt x="21" y="1"/>
                  </a:cubicBezTo>
                  <a:cubicBezTo>
                    <a:pt x="23" y="1"/>
                    <a:pt x="26" y="1"/>
                    <a:pt x="2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89" name="Freeform 1014"/>
            <p:cNvSpPr>
              <a:spLocks/>
            </p:cNvSpPr>
            <p:nvPr userDrawn="1"/>
          </p:nvSpPr>
          <p:spPr bwMode="auto">
            <a:xfrm>
              <a:off x="237" y="320"/>
              <a:ext cx="20" cy="29"/>
            </a:xfrm>
            <a:custGeom>
              <a:avLst/>
              <a:gdLst>
                <a:gd name="T0" fmla="*/ 32 w 46"/>
                <a:gd name="T1" fmla="*/ 2 h 63"/>
                <a:gd name="T2" fmla="*/ 32 w 46"/>
                <a:gd name="T3" fmla="*/ 2 h 63"/>
                <a:gd name="T4" fmla="*/ 44 w 46"/>
                <a:gd name="T5" fmla="*/ 0 h 63"/>
                <a:gd name="T6" fmla="*/ 19 w 46"/>
                <a:gd name="T7" fmla="*/ 40 h 63"/>
                <a:gd name="T8" fmla="*/ 44 w 46"/>
                <a:gd name="T9" fmla="*/ 8 h 63"/>
                <a:gd name="T10" fmla="*/ 46 w 46"/>
                <a:gd name="T11" fmla="*/ 15 h 63"/>
                <a:gd name="T12" fmla="*/ 21 w 46"/>
                <a:gd name="T13" fmla="*/ 59 h 63"/>
                <a:gd name="T14" fmla="*/ 6 w 46"/>
                <a:gd name="T15" fmla="*/ 62 h 63"/>
                <a:gd name="T16" fmla="*/ 1 w 46"/>
                <a:gd name="T17" fmla="*/ 48 h 63"/>
                <a:gd name="T18" fmla="*/ 32 w 46"/>
                <a:gd name="T19" fmla="*/ 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63">
                  <a:moveTo>
                    <a:pt x="32" y="2"/>
                  </a:moveTo>
                  <a:lnTo>
                    <a:pt x="32" y="2"/>
                  </a:lnTo>
                  <a:cubicBezTo>
                    <a:pt x="35" y="2"/>
                    <a:pt x="40" y="2"/>
                    <a:pt x="44" y="0"/>
                  </a:cubicBezTo>
                  <a:cubicBezTo>
                    <a:pt x="43" y="1"/>
                    <a:pt x="23" y="31"/>
                    <a:pt x="19" y="40"/>
                  </a:cubicBezTo>
                  <a:cubicBezTo>
                    <a:pt x="24" y="36"/>
                    <a:pt x="39" y="14"/>
                    <a:pt x="44" y="8"/>
                  </a:cubicBezTo>
                  <a:cubicBezTo>
                    <a:pt x="45" y="10"/>
                    <a:pt x="46" y="12"/>
                    <a:pt x="46" y="15"/>
                  </a:cubicBezTo>
                  <a:cubicBezTo>
                    <a:pt x="43" y="21"/>
                    <a:pt x="24" y="57"/>
                    <a:pt x="21" y="59"/>
                  </a:cubicBezTo>
                  <a:cubicBezTo>
                    <a:pt x="17" y="63"/>
                    <a:pt x="11" y="60"/>
                    <a:pt x="6" y="62"/>
                  </a:cubicBezTo>
                  <a:cubicBezTo>
                    <a:pt x="4" y="58"/>
                    <a:pt x="0" y="55"/>
                    <a:pt x="1" y="48"/>
                  </a:cubicBezTo>
                  <a:cubicBezTo>
                    <a:pt x="2" y="42"/>
                    <a:pt x="29" y="7"/>
                    <a:pt x="3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90" name="Freeform 1015"/>
            <p:cNvSpPr>
              <a:spLocks/>
            </p:cNvSpPr>
            <p:nvPr userDrawn="1"/>
          </p:nvSpPr>
          <p:spPr bwMode="auto">
            <a:xfrm>
              <a:off x="288" y="314"/>
              <a:ext cx="10" cy="19"/>
            </a:xfrm>
            <a:custGeom>
              <a:avLst/>
              <a:gdLst>
                <a:gd name="T0" fmla="*/ 23 w 24"/>
                <a:gd name="T1" fmla="*/ 30 h 43"/>
                <a:gd name="T2" fmla="*/ 23 w 24"/>
                <a:gd name="T3" fmla="*/ 30 h 43"/>
                <a:gd name="T4" fmla="*/ 16 w 24"/>
                <a:gd name="T5" fmla="*/ 43 h 43"/>
                <a:gd name="T6" fmla="*/ 3 w 24"/>
                <a:gd name="T7" fmla="*/ 35 h 43"/>
                <a:gd name="T8" fmla="*/ 0 w 24"/>
                <a:gd name="T9" fmla="*/ 4 h 43"/>
                <a:gd name="T10" fmla="*/ 6 w 24"/>
                <a:gd name="T11" fmla="*/ 6 h 43"/>
                <a:gd name="T12" fmla="*/ 13 w 24"/>
                <a:gd name="T13" fmla="*/ 27 h 43"/>
                <a:gd name="T14" fmla="*/ 11 w 24"/>
                <a:gd name="T15" fmla="*/ 4 h 43"/>
                <a:gd name="T16" fmla="*/ 15 w 24"/>
                <a:gd name="T17" fmla="*/ 0 h 43"/>
                <a:gd name="T18" fmla="*/ 23 w 24"/>
                <a:gd name="T19" fmla="*/ 3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43">
                  <a:moveTo>
                    <a:pt x="23" y="30"/>
                  </a:moveTo>
                  <a:lnTo>
                    <a:pt x="23" y="30"/>
                  </a:lnTo>
                  <a:cubicBezTo>
                    <a:pt x="24" y="37"/>
                    <a:pt x="19" y="38"/>
                    <a:pt x="16" y="43"/>
                  </a:cubicBezTo>
                  <a:cubicBezTo>
                    <a:pt x="12" y="40"/>
                    <a:pt x="4" y="39"/>
                    <a:pt x="3" y="35"/>
                  </a:cubicBezTo>
                  <a:cubicBezTo>
                    <a:pt x="2" y="29"/>
                    <a:pt x="1" y="11"/>
                    <a:pt x="0" y="4"/>
                  </a:cubicBezTo>
                  <a:cubicBezTo>
                    <a:pt x="2" y="5"/>
                    <a:pt x="4" y="5"/>
                    <a:pt x="6" y="6"/>
                  </a:cubicBezTo>
                  <a:cubicBezTo>
                    <a:pt x="7" y="11"/>
                    <a:pt x="12" y="23"/>
                    <a:pt x="13" y="27"/>
                  </a:cubicBezTo>
                  <a:cubicBezTo>
                    <a:pt x="13" y="21"/>
                    <a:pt x="11" y="4"/>
                    <a:pt x="11" y="4"/>
                  </a:cubicBezTo>
                  <a:cubicBezTo>
                    <a:pt x="11" y="4"/>
                    <a:pt x="14" y="1"/>
                    <a:pt x="15" y="0"/>
                  </a:cubicBezTo>
                  <a:cubicBezTo>
                    <a:pt x="17" y="8"/>
                    <a:pt x="21" y="19"/>
                    <a:pt x="23" y="3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91" name="Freeform 1016"/>
            <p:cNvSpPr>
              <a:spLocks/>
            </p:cNvSpPr>
            <p:nvPr userDrawn="1"/>
          </p:nvSpPr>
          <p:spPr bwMode="auto">
            <a:xfrm>
              <a:off x="277" y="313"/>
              <a:ext cx="11" cy="20"/>
            </a:xfrm>
            <a:custGeom>
              <a:avLst/>
              <a:gdLst>
                <a:gd name="T0" fmla="*/ 14 w 23"/>
                <a:gd name="T1" fmla="*/ 3 h 46"/>
                <a:gd name="T2" fmla="*/ 14 w 23"/>
                <a:gd name="T3" fmla="*/ 3 h 46"/>
                <a:gd name="T4" fmla="*/ 16 w 23"/>
                <a:gd name="T5" fmla="*/ 0 h 46"/>
                <a:gd name="T6" fmla="*/ 21 w 23"/>
                <a:gd name="T7" fmla="*/ 6 h 46"/>
                <a:gd name="T8" fmla="*/ 22 w 23"/>
                <a:gd name="T9" fmla="*/ 36 h 46"/>
                <a:gd name="T10" fmla="*/ 12 w 23"/>
                <a:gd name="T11" fmla="*/ 46 h 46"/>
                <a:gd name="T12" fmla="*/ 0 w 23"/>
                <a:gd name="T13" fmla="*/ 35 h 46"/>
                <a:gd name="T14" fmla="*/ 3 w 23"/>
                <a:gd name="T15" fmla="*/ 8 h 46"/>
                <a:gd name="T16" fmla="*/ 5 w 23"/>
                <a:gd name="T17" fmla="*/ 10 h 46"/>
                <a:gd name="T18" fmla="*/ 10 w 23"/>
                <a:gd name="T19" fmla="*/ 6 h 46"/>
                <a:gd name="T20" fmla="*/ 12 w 23"/>
                <a:gd name="T21" fmla="*/ 29 h 46"/>
                <a:gd name="T22" fmla="*/ 14 w 23"/>
                <a:gd name="T23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46">
                  <a:moveTo>
                    <a:pt x="14" y="3"/>
                  </a:moveTo>
                  <a:lnTo>
                    <a:pt x="14" y="3"/>
                  </a:lnTo>
                  <a:cubicBezTo>
                    <a:pt x="15" y="2"/>
                    <a:pt x="16" y="2"/>
                    <a:pt x="16" y="0"/>
                  </a:cubicBezTo>
                  <a:cubicBezTo>
                    <a:pt x="17" y="3"/>
                    <a:pt x="19" y="5"/>
                    <a:pt x="21" y="6"/>
                  </a:cubicBezTo>
                  <a:cubicBezTo>
                    <a:pt x="21" y="11"/>
                    <a:pt x="22" y="33"/>
                    <a:pt x="22" y="36"/>
                  </a:cubicBezTo>
                  <a:cubicBezTo>
                    <a:pt x="23" y="42"/>
                    <a:pt x="16" y="43"/>
                    <a:pt x="12" y="46"/>
                  </a:cubicBezTo>
                  <a:cubicBezTo>
                    <a:pt x="7" y="42"/>
                    <a:pt x="0" y="41"/>
                    <a:pt x="0" y="35"/>
                  </a:cubicBezTo>
                  <a:cubicBezTo>
                    <a:pt x="0" y="27"/>
                    <a:pt x="3" y="14"/>
                    <a:pt x="3" y="8"/>
                  </a:cubicBezTo>
                  <a:cubicBezTo>
                    <a:pt x="4" y="8"/>
                    <a:pt x="5" y="9"/>
                    <a:pt x="5" y="10"/>
                  </a:cubicBezTo>
                  <a:cubicBezTo>
                    <a:pt x="7" y="7"/>
                    <a:pt x="9" y="7"/>
                    <a:pt x="10" y="6"/>
                  </a:cubicBezTo>
                  <a:cubicBezTo>
                    <a:pt x="10" y="9"/>
                    <a:pt x="10" y="21"/>
                    <a:pt x="12" y="29"/>
                  </a:cubicBezTo>
                  <a:cubicBezTo>
                    <a:pt x="13" y="21"/>
                    <a:pt x="13" y="11"/>
                    <a:pt x="14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92" name="Freeform 1017"/>
            <p:cNvSpPr>
              <a:spLocks/>
            </p:cNvSpPr>
            <p:nvPr userDrawn="1"/>
          </p:nvSpPr>
          <p:spPr bwMode="auto">
            <a:xfrm>
              <a:off x="273" y="313"/>
              <a:ext cx="3" cy="6"/>
            </a:xfrm>
            <a:custGeom>
              <a:avLst/>
              <a:gdLst>
                <a:gd name="T0" fmla="*/ 3 w 5"/>
                <a:gd name="T1" fmla="*/ 0 h 12"/>
                <a:gd name="T2" fmla="*/ 3 w 5"/>
                <a:gd name="T3" fmla="*/ 0 h 12"/>
                <a:gd name="T4" fmla="*/ 5 w 5"/>
                <a:gd name="T5" fmla="*/ 1 h 12"/>
                <a:gd name="T6" fmla="*/ 0 w 5"/>
                <a:gd name="T7" fmla="*/ 12 h 12"/>
                <a:gd name="T8" fmla="*/ 3 w 5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2">
                  <a:moveTo>
                    <a:pt x="3" y="0"/>
                  </a:moveTo>
                  <a:lnTo>
                    <a:pt x="3" y="0"/>
                  </a:lnTo>
                  <a:lnTo>
                    <a:pt x="5" y="1"/>
                  </a:lnTo>
                  <a:lnTo>
                    <a:pt x="0" y="1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93" name="Freeform 1018"/>
            <p:cNvSpPr>
              <a:spLocks/>
            </p:cNvSpPr>
            <p:nvPr userDrawn="1"/>
          </p:nvSpPr>
          <p:spPr bwMode="auto">
            <a:xfrm>
              <a:off x="265" y="312"/>
              <a:ext cx="13" cy="19"/>
            </a:xfrm>
            <a:custGeom>
              <a:avLst/>
              <a:gdLst>
                <a:gd name="T0" fmla="*/ 20 w 28"/>
                <a:gd name="T1" fmla="*/ 0 h 42"/>
                <a:gd name="T2" fmla="*/ 20 w 28"/>
                <a:gd name="T3" fmla="*/ 0 h 42"/>
                <a:gd name="T4" fmla="*/ 15 w 28"/>
                <a:gd name="T5" fmla="*/ 24 h 42"/>
                <a:gd name="T6" fmla="*/ 24 w 28"/>
                <a:gd name="T7" fmla="*/ 4 h 42"/>
                <a:gd name="T8" fmla="*/ 28 w 28"/>
                <a:gd name="T9" fmla="*/ 7 h 42"/>
                <a:gd name="T10" fmla="*/ 23 w 28"/>
                <a:gd name="T11" fmla="*/ 35 h 42"/>
                <a:gd name="T12" fmla="*/ 9 w 28"/>
                <a:gd name="T13" fmla="*/ 42 h 42"/>
                <a:gd name="T14" fmla="*/ 4 w 28"/>
                <a:gd name="T15" fmla="*/ 25 h 42"/>
                <a:gd name="T16" fmla="*/ 14 w 28"/>
                <a:gd name="T17" fmla="*/ 3 h 42"/>
                <a:gd name="T18" fmla="*/ 20 w 28"/>
                <a:gd name="T1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42">
                  <a:moveTo>
                    <a:pt x="20" y="0"/>
                  </a:moveTo>
                  <a:lnTo>
                    <a:pt x="20" y="0"/>
                  </a:lnTo>
                  <a:cubicBezTo>
                    <a:pt x="19" y="7"/>
                    <a:pt x="16" y="19"/>
                    <a:pt x="15" y="24"/>
                  </a:cubicBezTo>
                  <a:cubicBezTo>
                    <a:pt x="19" y="18"/>
                    <a:pt x="22" y="9"/>
                    <a:pt x="24" y="4"/>
                  </a:cubicBezTo>
                  <a:lnTo>
                    <a:pt x="28" y="7"/>
                  </a:lnTo>
                  <a:cubicBezTo>
                    <a:pt x="27" y="14"/>
                    <a:pt x="24" y="31"/>
                    <a:pt x="23" y="35"/>
                  </a:cubicBezTo>
                  <a:cubicBezTo>
                    <a:pt x="21" y="41"/>
                    <a:pt x="15" y="40"/>
                    <a:pt x="9" y="42"/>
                  </a:cubicBezTo>
                  <a:cubicBezTo>
                    <a:pt x="6" y="37"/>
                    <a:pt x="0" y="34"/>
                    <a:pt x="4" y="25"/>
                  </a:cubicBezTo>
                  <a:cubicBezTo>
                    <a:pt x="6" y="20"/>
                    <a:pt x="12" y="6"/>
                    <a:pt x="14" y="3"/>
                  </a:cubicBezTo>
                  <a:cubicBezTo>
                    <a:pt x="16" y="2"/>
                    <a:pt x="18" y="3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94" name="Freeform 1019"/>
            <p:cNvSpPr>
              <a:spLocks/>
            </p:cNvSpPr>
            <p:nvPr userDrawn="1"/>
          </p:nvSpPr>
          <p:spPr bwMode="auto">
            <a:xfrm>
              <a:off x="295" y="311"/>
              <a:ext cx="2" cy="9"/>
            </a:xfrm>
            <a:custGeom>
              <a:avLst/>
              <a:gdLst>
                <a:gd name="T0" fmla="*/ 0 w 5"/>
                <a:gd name="T1" fmla="*/ 3 h 20"/>
                <a:gd name="T2" fmla="*/ 0 w 5"/>
                <a:gd name="T3" fmla="*/ 3 h 20"/>
                <a:gd name="T4" fmla="*/ 1 w 5"/>
                <a:gd name="T5" fmla="*/ 0 h 20"/>
                <a:gd name="T6" fmla="*/ 5 w 5"/>
                <a:gd name="T7" fmla="*/ 2 h 20"/>
                <a:gd name="T8" fmla="*/ 5 w 5"/>
                <a:gd name="T9" fmla="*/ 20 h 20"/>
                <a:gd name="T10" fmla="*/ 0 w 5"/>
                <a:gd name="T11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0">
                  <a:moveTo>
                    <a:pt x="0" y="3"/>
                  </a:moveTo>
                  <a:lnTo>
                    <a:pt x="0" y="3"/>
                  </a:lnTo>
                  <a:cubicBezTo>
                    <a:pt x="1" y="2"/>
                    <a:pt x="1" y="1"/>
                    <a:pt x="1" y="0"/>
                  </a:cubicBezTo>
                  <a:cubicBezTo>
                    <a:pt x="2" y="1"/>
                    <a:pt x="4" y="2"/>
                    <a:pt x="5" y="2"/>
                  </a:cubicBezTo>
                  <a:lnTo>
                    <a:pt x="5" y="2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95" name="Freeform 1020"/>
            <p:cNvSpPr>
              <a:spLocks/>
            </p:cNvSpPr>
            <p:nvPr userDrawn="1"/>
          </p:nvSpPr>
          <p:spPr bwMode="auto">
            <a:xfrm>
              <a:off x="256" y="309"/>
              <a:ext cx="15" cy="18"/>
            </a:xfrm>
            <a:custGeom>
              <a:avLst/>
              <a:gdLst>
                <a:gd name="T0" fmla="*/ 19 w 32"/>
                <a:gd name="T1" fmla="*/ 0 h 39"/>
                <a:gd name="T2" fmla="*/ 19 w 32"/>
                <a:gd name="T3" fmla="*/ 0 h 39"/>
                <a:gd name="T4" fmla="*/ 22 w 32"/>
                <a:gd name="T5" fmla="*/ 5 h 39"/>
                <a:gd name="T6" fmla="*/ 14 w 32"/>
                <a:gd name="T7" fmla="*/ 25 h 39"/>
                <a:gd name="T8" fmla="*/ 26 w 32"/>
                <a:gd name="T9" fmla="*/ 8 h 39"/>
                <a:gd name="T10" fmla="*/ 32 w 32"/>
                <a:gd name="T11" fmla="*/ 9 h 39"/>
                <a:gd name="T12" fmla="*/ 20 w 32"/>
                <a:gd name="T13" fmla="*/ 34 h 39"/>
                <a:gd name="T14" fmla="*/ 5 w 32"/>
                <a:gd name="T15" fmla="*/ 39 h 39"/>
                <a:gd name="T16" fmla="*/ 2 w 32"/>
                <a:gd name="T17" fmla="*/ 25 h 39"/>
                <a:gd name="T18" fmla="*/ 19 w 32"/>
                <a:gd name="T1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9">
                  <a:moveTo>
                    <a:pt x="19" y="0"/>
                  </a:moveTo>
                  <a:lnTo>
                    <a:pt x="19" y="0"/>
                  </a:lnTo>
                  <a:cubicBezTo>
                    <a:pt x="20" y="2"/>
                    <a:pt x="21" y="3"/>
                    <a:pt x="22" y="5"/>
                  </a:cubicBezTo>
                  <a:cubicBezTo>
                    <a:pt x="20" y="11"/>
                    <a:pt x="15" y="20"/>
                    <a:pt x="14" y="25"/>
                  </a:cubicBezTo>
                  <a:cubicBezTo>
                    <a:pt x="17" y="23"/>
                    <a:pt x="24" y="11"/>
                    <a:pt x="26" y="8"/>
                  </a:cubicBezTo>
                  <a:cubicBezTo>
                    <a:pt x="28" y="8"/>
                    <a:pt x="30" y="9"/>
                    <a:pt x="32" y="9"/>
                  </a:cubicBezTo>
                  <a:cubicBezTo>
                    <a:pt x="29" y="15"/>
                    <a:pt x="25" y="24"/>
                    <a:pt x="20" y="34"/>
                  </a:cubicBezTo>
                  <a:cubicBezTo>
                    <a:pt x="18" y="39"/>
                    <a:pt x="10" y="38"/>
                    <a:pt x="5" y="39"/>
                  </a:cubicBezTo>
                  <a:cubicBezTo>
                    <a:pt x="3" y="33"/>
                    <a:pt x="0" y="30"/>
                    <a:pt x="2" y="25"/>
                  </a:cubicBezTo>
                  <a:cubicBezTo>
                    <a:pt x="5" y="18"/>
                    <a:pt x="15" y="6"/>
                    <a:pt x="1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96" name="Freeform 1021"/>
            <p:cNvSpPr>
              <a:spLocks/>
            </p:cNvSpPr>
            <p:nvPr userDrawn="1"/>
          </p:nvSpPr>
          <p:spPr bwMode="auto">
            <a:xfrm>
              <a:off x="247" y="305"/>
              <a:ext cx="17" cy="15"/>
            </a:xfrm>
            <a:custGeom>
              <a:avLst/>
              <a:gdLst>
                <a:gd name="T0" fmla="*/ 26 w 40"/>
                <a:gd name="T1" fmla="*/ 0 h 33"/>
                <a:gd name="T2" fmla="*/ 26 w 40"/>
                <a:gd name="T3" fmla="*/ 0 h 33"/>
                <a:gd name="T4" fmla="*/ 30 w 40"/>
                <a:gd name="T5" fmla="*/ 2 h 33"/>
                <a:gd name="T6" fmla="*/ 17 w 40"/>
                <a:gd name="T7" fmla="*/ 19 h 33"/>
                <a:gd name="T8" fmla="*/ 36 w 40"/>
                <a:gd name="T9" fmla="*/ 3 h 33"/>
                <a:gd name="T10" fmla="*/ 40 w 40"/>
                <a:gd name="T11" fmla="*/ 1 h 33"/>
                <a:gd name="T12" fmla="*/ 40 w 40"/>
                <a:gd name="T13" fmla="*/ 6 h 33"/>
                <a:gd name="T14" fmla="*/ 23 w 40"/>
                <a:gd name="T15" fmla="*/ 28 h 33"/>
                <a:gd name="T16" fmla="*/ 5 w 40"/>
                <a:gd name="T17" fmla="*/ 33 h 33"/>
                <a:gd name="T18" fmla="*/ 6 w 40"/>
                <a:gd name="T19" fmla="*/ 15 h 33"/>
                <a:gd name="T20" fmla="*/ 26 w 40"/>
                <a:gd name="T2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33">
                  <a:moveTo>
                    <a:pt x="26" y="0"/>
                  </a:moveTo>
                  <a:lnTo>
                    <a:pt x="26" y="0"/>
                  </a:lnTo>
                  <a:cubicBezTo>
                    <a:pt x="28" y="1"/>
                    <a:pt x="29" y="1"/>
                    <a:pt x="30" y="2"/>
                  </a:cubicBezTo>
                  <a:cubicBezTo>
                    <a:pt x="26" y="6"/>
                    <a:pt x="21" y="13"/>
                    <a:pt x="17" y="19"/>
                  </a:cubicBezTo>
                  <a:cubicBezTo>
                    <a:pt x="22" y="15"/>
                    <a:pt x="34" y="4"/>
                    <a:pt x="36" y="3"/>
                  </a:cubicBezTo>
                  <a:cubicBezTo>
                    <a:pt x="38" y="3"/>
                    <a:pt x="39" y="2"/>
                    <a:pt x="40" y="1"/>
                  </a:cubicBezTo>
                  <a:cubicBezTo>
                    <a:pt x="40" y="3"/>
                    <a:pt x="40" y="5"/>
                    <a:pt x="40" y="6"/>
                  </a:cubicBezTo>
                  <a:cubicBezTo>
                    <a:pt x="37" y="11"/>
                    <a:pt x="26" y="24"/>
                    <a:pt x="23" y="28"/>
                  </a:cubicBezTo>
                  <a:cubicBezTo>
                    <a:pt x="18" y="32"/>
                    <a:pt x="12" y="32"/>
                    <a:pt x="5" y="33"/>
                  </a:cubicBezTo>
                  <a:cubicBezTo>
                    <a:pt x="4" y="26"/>
                    <a:pt x="0" y="20"/>
                    <a:pt x="6" y="15"/>
                  </a:cubicBezTo>
                  <a:cubicBezTo>
                    <a:pt x="9" y="11"/>
                    <a:pt x="24" y="1"/>
                    <a:pt x="2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97" name="Freeform 1022"/>
            <p:cNvSpPr>
              <a:spLocks/>
            </p:cNvSpPr>
            <p:nvPr userDrawn="1"/>
          </p:nvSpPr>
          <p:spPr bwMode="auto">
            <a:xfrm>
              <a:off x="239" y="299"/>
              <a:ext cx="18" cy="13"/>
            </a:xfrm>
            <a:custGeom>
              <a:avLst/>
              <a:gdLst>
                <a:gd name="T0" fmla="*/ 9 w 40"/>
                <a:gd name="T1" fmla="*/ 6 h 27"/>
                <a:gd name="T2" fmla="*/ 9 w 40"/>
                <a:gd name="T3" fmla="*/ 6 h 27"/>
                <a:gd name="T4" fmla="*/ 36 w 40"/>
                <a:gd name="T5" fmla="*/ 0 h 27"/>
                <a:gd name="T6" fmla="*/ 36 w 40"/>
                <a:gd name="T7" fmla="*/ 5 h 27"/>
                <a:gd name="T8" fmla="*/ 15 w 40"/>
                <a:gd name="T9" fmla="*/ 14 h 27"/>
                <a:gd name="T10" fmla="*/ 36 w 40"/>
                <a:gd name="T11" fmla="*/ 10 h 27"/>
                <a:gd name="T12" fmla="*/ 40 w 40"/>
                <a:gd name="T13" fmla="*/ 12 h 27"/>
                <a:gd name="T14" fmla="*/ 20 w 40"/>
                <a:gd name="T15" fmla="*/ 23 h 27"/>
                <a:gd name="T16" fmla="*/ 0 w 40"/>
                <a:gd name="T17" fmla="*/ 21 h 27"/>
                <a:gd name="T18" fmla="*/ 9 w 40"/>
                <a:gd name="T19" fmla="*/ 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27">
                  <a:moveTo>
                    <a:pt x="9" y="6"/>
                  </a:moveTo>
                  <a:lnTo>
                    <a:pt x="9" y="6"/>
                  </a:lnTo>
                  <a:cubicBezTo>
                    <a:pt x="12" y="5"/>
                    <a:pt x="36" y="0"/>
                    <a:pt x="36" y="0"/>
                  </a:cubicBezTo>
                  <a:cubicBezTo>
                    <a:pt x="36" y="2"/>
                    <a:pt x="36" y="3"/>
                    <a:pt x="36" y="5"/>
                  </a:cubicBezTo>
                  <a:cubicBezTo>
                    <a:pt x="29" y="8"/>
                    <a:pt x="21" y="12"/>
                    <a:pt x="15" y="14"/>
                  </a:cubicBezTo>
                  <a:cubicBezTo>
                    <a:pt x="23" y="14"/>
                    <a:pt x="34" y="10"/>
                    <a:pt x="36" y="10"/>
                  </a:cubicBezTo>
                  <a:cubicBezTo>
                    <a:pt x="37" y="10"/>
                    <a:pt x="40" y="12"/>
                    <a:pt x="40" y="12"/>
                  </a:cubicBezTo>
                  <a:cubicBezTo>
                    <a:pt x="36" y="14"/>
                    <a:pt x="28" y="20"/>
                    <a:pt x="20" y="23"/>
                  </a:cubicBezTo>
                  <a:cubicBezTo>
                    <a:pt x="12" y="27"/>
                    <a:pt x="3" y="23"/>
                    <a:pt x="0" y="21"/>
                  </a:cubicBezTo>
                  <a:cubicBezTo>
                    <a:pt x="1" y="15"/>
                    <a:pt x="3" y="8"/>
                    <a:pt x="9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98" name="Freeform 1023"/>
            <p:cNvSpPr>
              <a:spLocks/>
            </p:cNvSpPr>
            <p:nvPr userDrawn="1"/>
          </p:nvSpPr>
          <p:spPr bwMode="auto">
            <a:xfrm>
              <a:off x="223" y="298"/>
              <a:ext cx="10" cy="1"/>
            </a:xfrm>
            <a:custGeom>
              <a:avLst/>
              <a:gdLst>
                <a:gd name="T0" fmla="*/ 0 w 23"/>
                <a:gd name="T1" fmla="*/ 2 h 3"/>
                <a:gd name="T2" fmla="*/ 0 w 23"/>
                <a:gd name="T3" fmla="*/ 2 h 3"/>
                <a:gd name="T4" fmla="*/ 23 w 23"/>
                <a:gd name="T5" fmla="*/ 0 h 3"/>
                <a:gd name="T6" fmla="*/ 23 w 23"/>
                <a:gd name="T7" fmla="*/ 2 h 3"/>
                <a:gd name="T8" fmla="*/ 0 w 23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">
                  <a:moveTo>
                    <a:pt x="0" y="2"/>
                  </a:moveTo>
                  <a:lnTo>
                    <a:pt x="0" y="2"/>
                  </a:lnTo>
                  <a:cubicBezTo>
                    <a:pt x="11" y="0"/>
                    <a:pt x="20" y="0"/>
                    <a:pt x="23" y="0"/>
                  </a:cubicBezTo>
                  <a:cubicBezTo>
                    <a:pt x="23" y="1"/>
                    <a:pt x="23" y="2"/>
                    <a:pt x="23" y="2"/>
                  </a:cubicBezTo>
                  <a:cubicBezTo>
                    <a:pt x="16" y="3"/>
                    <a:pt x="11" y="2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99" name="Freeform 1024"/>
            <p:cNvSpPr>
              <a:spLocks/>
            </p:cNvSpPr>
            <p:nvPr userDrawn="1"/>
          </p:nvSpPr>
          <p:spPr bwMode="auto">
            <a:xfrm>
              <a:off x="200" y="293"/>
              <a:ext cx="38" cy="12"/>
            </a:xfrm>
            <a:custGeom>
              <a:avLst/>
              <a:gdLst>
                <a:gd name="T0" fmla="*/ 0 w 84"/>
                <a:gd name="T1" fmla="*/ 12 h 27"/>
                <a:gd name="T2" fmla="*/ 0 w 84"/>
                <a:gd name="T3" fmla="*/ 12 h 27"/>
                <a:gd name="T4" fmla="*/ 36 w 84"/>
                <a:gd name="T5" fmla="*/ 0 h 27"/>
                <a:gd name="T6" fmla="*/ 80 w 84"/>
                <a:gd name="T7" fmla="*/ 2 h 27"/>
                <a:gd name="T8" fmla="*/ 74 w 84"/>
                <a:gd name="T9" fmla="*/ 9 h 27"/>
                <a:gd name="T10" fmla="*/ 34 w 84"/>
                <a:gd name="T11" fmla="*/ 13 h 27"/>
                <a:gd name="T12" fmla="*/ 76 w 84"/>
                <a:gd name="T13" fmla="*/ 14 h 27"/>
                <a:gd name="T14" fmla="*/ 84 w 84"/>
                <a:gd name="T15" fmla="*/ 20 h 27"/>
                <a:gd name="T16" fmla="*/ 35 w 84"/>
                <a:gd name="T17" fmla="*/ 26 h 27"/>
                <a:gd name="T18" fmla="*/ 0 w 84"/>
                <a:gd name="T19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27">
                  <a:moveTo>
                    <a:pt x="0" y="12"/>
                  </a:moveTo>
                  <a:lnTo>
                    <a:pt x="0" y="12"/>
                  </a:lnTo>
                  <a:cubicBezTo>
                    <a:pt x="8" y="5"/>
                    <a:pt x="21" y="0"/>
                    <a:pt x="36" y="0"/>
                  </a:cubicBezTo>
                  <a:cubicBezTo>
                    <a:pt x="50" y="1"/>
                    <a:pt x="64" y="1"/>
                    <a:pt x="80" y="2"/>
                  </a:cubicBezTo>
                  <a:cubicBezTo>
                    <a:pt x="77" y="4"/>
                    <a:pt x="75" y="7"/>
                    <a:pt x="74" y="9"/>
                  </a:cubicBezTo>
                  <a:cubicBezTo>
                    <a:pt x="60" y="10"/>
                    <a:pt x="50" y="10"/>
                    <a:pt x="34" y="13"/>
                  </a:cubicBezTo>
                  <a:cubicBezTo>
                    <a:pt x="49" y="15"/>
                    <a:pt x="71" y="15"/>
                    <a:pt x="76" y="14"/>
                  </a:cubicBezTo>
                  <a:cubicBezTo>
                    <a:pt x="77" y="17"/>
                    <a:pt x="80" y="19"/>
                    <a:pt x="84" y="20"/>
                  </a:cubicBezTo>
                  <a:cubicBezTo>
                    <a:pt x="63" y="23"/>
                    <a:pt x="48" y="25"/>
                    <a:pt x="35" y="26"/>
                  </a:cubicBezTo>
                  <a:cubicBezTo>
                    <a:pt x="18" y="27"/>
                    <a:pt x="7" y="23"/>
                    <a:pt x="0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00" name="Freeform 1025"/>
            <p:cNvSpPr>
              <a:spLocks/>
            </p:cNvSpPr>
            <p:nvPr userDrawn="1"/>
          </p:nvSpPr>
          <p:spPr bwMode="auto">
            <a:xfrm>
              <a:off x="234" y="292"/>
              <a:ext cx="24" cy="10"/>
            </a:xfrm>
            <a:custGeom>
              <a:avLst/>
              <a:gdLst>
                <a:gd name="T0" fmla="*/ 13 w 52"/>
                <a:gd name="T1" fmla="*/ 2 h 22"/>
                <a:gd name="T2" fmla="*/ 13 w 52"/>
                <a:gd name="T3" fmla="*/ 2 h 22"/>
                <a:gd name="T4" fmla="*/ 42 w 52"/>
                <a:gd name="T5" fmla="*/ 1 h 22"/>
                <a:gd name="T6" fmla="*/ 46 w 52"/>
                <a:gd name="T7" fmla="*/ 5 h 22"/>
                <a:gd name="T8" fmla="*/ 23 w 52"/>
                <a:gd name="T9" fmla="*/ 10 h 22"/>
                <a:gd name="T10" fmla="*/ 52 w 52"/>
                <a:gd name="T11" fmla="*/ 9 h 22"/>
                <a:gd name="T12" fmla="*/ 48 w 52"/>
                <a:gd name="T13" fmla="*/ 15 h 22"/>
                <a:gd name="T14" fmla="*/ 18 w 52"/>
                <a:gd name="T15" fmla="*/ 20 h 22"/>
                <a:gd name="T16" fmla="*/ 0 w 52"/>
                <a:gd name="T17" fmla="*/ 13 h 22"/>
                <a:gd name="T18" fmla="*/ 13 w 52"/>
                <a:gd name="T1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22">
                  <a:moveTo>
                    <a:pt x="13" y="2"/>
                  </a:moveTo>
                  <a:lnTo>
                    <a:pt x="13" y="2"/>
                  </a:lnTo>
                  <a:cubicBezTo>
                    <a:pt x="21" y="1"/>
                    <a:pt x="37" y="0"/>
                    <a:pt x="42" y="1"/>
                  </a:cubicBezTo>
                  <a:cubicBezTo>
                    <a:pt x="43" y="2"/>
                    <a:pt x="45" y="4"/>
                    <a:pt x="46" y="5"/>
                  </a:cubicBezTo>
                  <a:cubicBezTo>
                    <a:pt x="41" y="7"/>
                    <a:pt x="30" y="8"/>
                    <a:pt x="23" y="10"/>
                  </a:cubicBezTo>
                  <a:cubicBezTo>
                    <a:pt x="30" y="11"/>
                    <a:pt x="45" y="9"/>
                    <a:pt x="52" y="9"/>
                  </a:cubicBezTo>
                  <a:cubicBezTo>
                    <a:pt x="49" y="11"/>
                    <a:pt x="48" y="13"/>
                    <a:pt x="48" y="15"/>
                  </a:cubicBezTo>
                  <a:cubicBezTo>
                    <a:pt x="42" y="17"/>
                    <a:pt x="18" y="20"/>
                    <a:pt x="18" y="20"/>
                  </a:cubicBezTo>
                  <a:cubicBezTo>
                    <a:pt x="7" y="22"/>
                    <a:pt x="4" y="18"/>
                    <a:pt x="0" y="13"/>
                  </a:cubicBezTo>
                  <a:cubicBezTo>
                    <a:pt x="2" y="7"/>
                    <a:pt x="7" y="2"/>
                    <a:pt x="1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01" name="Freeform 1026"/>
            <p:cNvSpPr>
              <a:spLocks/>
            </p:cNvSpPr>
            <p:nvPr userDrawn="1"/>
          </p:nvSpPr>
          <p:spPr bwMode="auto">
            <a:xfrm>
              <a:off x="245" y="286"/>
              <a:ext cx="7" cy="2"/>
            </a:xfrm>
            <a:custGeom>
              <a:avLst/>
              <a:gdLst>
                <a:gd name="T0" fmla="*/ 0 w 15"/>
                <a:gd name="T1" fmla="*/ 0 h 3"/>
                <a:gd name="T2" fmla="*/ 0 w 15"/>
                <a:gd name="T3" fmla="*/ 0 h 3"/>
                <a:gd name="T4" fmla="*/ 15 w 15"/>
                <a:gd name="T5" fmla="*/ 1 h 3"/>
                <a:gd name="T6" fmla="*/ 13 w 15"/>
                <a:gd name="T7" fmla="*/ 3 h 3"/>
                <a:gd name="T8" fmla="*/ 0 w 1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3">
                  <a:moveTo>
                    <a:pt x="0" y="0"/>
                  </a:moveTo>
                  <a:lnTo>
                    <a:pt x="0" y="0"/>
                  </a:lnTo>
                  <a:cubicBezTo>
                    <a:pt x="5" y="0"/>
                    <a:pt x="11" y="1"/>
                    <a:pt x="15" y="1"/>
                  </a:cubicBezTo>
                  <a:cubicBezTo>
                    <a:pt x="15" y="1"/>
                    <a:pt x="14" y="2"/>
                    <a:pt x="13" y="3"/>
                  </a:cubicBezTo>
                  <a:cubicBezTo>
                    <a:pt x="9" y="2"/>
                    <a:pt x="3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02" name="Freeform 1027"/>
            <p:cNvSpPr>
              <a:spLocks/>
            </p:cNvSpPr>
            <p:nvPr userDrawn="1"/>
          </p:nvSpPr>
          <p:spPr bwMode="auto">
            <a:xfrm>
              <a:off x="222" y="286"/>
              <a:ext cx="9" cy="2"/>
            </a:xfrm>
            <a:custGeom>
              <a:avLst/>
              <a:gdLst>
                <a:gd name="T0" fmla="*/ 0 w 21"/>
                <a:gd name="T1" fmla="*/ 0 h 4"/>
                <a:gd name="T2" fmla="*/ 0 w 21"/>
                <a:gd name="T3" fmla="*/ 0 h 4"/>
                <a:gd name="T4" fmla="*/ 19 w 21"/>
                <a:gd name="T5" fmla="*/ 2 h 4"/>
                <a:gd name="T6" fmla="*/ 21 w 21"/>
                <a:gd name="T7" fmla="*/ 4 h 4"/>
                <a:gd name="T8" fmla="*/ 0 w 2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4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19" y="2"/>
                    <a:pt x="19" y="2"/>
                  </a:cubicBezTo>
                  <a:cubicBezTo>
                    <a:pt x="20" y="3"/>
                    <a:pt x="20" y="4"/>
                    <a:pt x="21" y="4"/>
                  </a:cubicBezTo>
                  <a:cubicBezTo>
                    <a:pt x="21" y="4"/>
                    <a:pt x="4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03" name="Freeform 1028"/>
            <p:cNvSpPr>
              <a:spLocks/>
            </p:cNvSpPr>
            <p:nvPr userDrawn="1"/>
          </p:nvSpPr>
          <p:spPr bwMode="auto">
            <a:xfrm>
              <a:off x="285" y="284"/>
              <a:ext cx="12" cy="11"/>
            </a:xfrm>
            <a:custGeom>
              <a:avLst/>
              <a:gdLst>
                <a:gd name="T0" fmla="*/ 6 w 26"/>
                <a:gd name="T1" fmla="*/ 0 h 24"/>
                <a:gd name="T2" fmla="*/ 6 w 26"/>
                <a:gd name="T3" fmla="*/ 0 h 24"/>
                <a:gd name="T4" fmla="*/ 26 w 26"/>
                <a:gd name="T5" fmla="*/ 3 h 24"/>
                <a:gd name="T6" fmla="*/ 26 w 26"/>
                <a:gd name="T7" fmla="*/ 22 h 24"/>
                <a:gd name="T8" fmla="*/ 6 w 26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4">
                  <a:moveTo>
                    <a:pt x="6" y="0"/>
                  </a:moveTo>
                  <a:lnTo>
                    <a:pt x="6" y="0"/>
                  </a:lnTo>
                  <a:cubicBezTo>
                    <a:pt x="13" y="5"/>
                    <a:pt x="18" y="5"/>
                    <a:pt x="26" y="3"/>
                  </a:cubicBezTo>
                  <a:lnTo>
                    <a:pt x="26" y="22"/>
                  </a:lnTo>
                  <a:cubicBezTo>
                    <a:pt x="13" y="24"/>
                    <a:pt x="0" y="14"/>
                    <a:pt x="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04" name="Freeform 1029"/>
            <p:cNvSpPr>
              <a:spLocks/>
            </p:cNvSpPr>
            <p:nvPr userDrawn="1"/>
          </p:nvSpPr>
          <p:spPr bwMode="auto">
            <a:xfrm>
              <a:off x="324" y="280"/>
              <a:ext cx="2" cy="5"/>
            </a:xfrm>
            <a:custGeom>
              <a:avLst/>
              <a:gdLst>
                <a:gd name="T0" fmla="*/ 3 w 4"/>
                <a:gd name="T1" fmla="*/ 0 h 11"/>
                <a:gd name="T2" fmla="*/ 3 w 4"/>
                <a:gd name="T3" fmla="*/ 0 h 11"/>
                <a:gd name="T4" fmla="*/ 4 w 4"/>
                <a:gd name="T5" fmla="*/ 11 h 11"/>
                <a:gd name="T6" fmla="*/ 0 w 4"/>
                <a:gd name="T7" fmla="*/ 11 h 11"/>
                <a:gd name="T8" fmla="*/ 3 w 4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1">
                  <a:moveTo>
                    <a:pt x="3" y="0"/>
                  </a:moveTo>
                  <a:lnTo>
                    <a:pt x="3" y="0"/>
                  </a:lnTo>
                  <a:cubicBezTo>
                    <a:pt x="4" y="3"/>
                    <a:pt x="4" y="7"/>
                    <a:pt x="4" y="11"/>
                  </a:cubicBezTo>
                  <a:lnTo>
                    <a:pt x="0" y="11"/>
                  </a:lnTo>
                  <a:cubicBezTo>
                    <a:pt x="0" y="8"/>
                    <a:pt x="2" y="4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05" name="Freeform 1030"/>
            <p:cNvSpPr>
              <a:spLocks/>
            </p:cNvSpPr>
            <p:nvPr userDrawn="1"/>
          </p:nvSpPr>
          <p:spPr bwMode="auto">
            <a:xfrm>
              <a:off x="232" y="280"/>
              <a:ext cx="23" cy="11"/>
            </a:xfrm>
            <a:custGeom>
              <a:avLst/>
              <a:gdLst>
                <a:gd name="T0" fmla="*/ 0 w 53"/>
                <a:gd name="T1" fmla="*/ 11 h 24"/>
                <a:gd name="T2" fmla="*/ 0 w 53"/>
                <a:gd name="T3" fmla="*/ 11 h 24"/>
                <a:gd name="T4" fmla="*/ 24 w 53"/>
                <a:gd name="T5" fmla="*/ 2 h 24"/>
                <a:gd name="T6" fmla="*/ 53 w 53"/>
                <a:gd name="T7" fmla="*/ 8 h 24"/>
                <a:gd name="T8" fmla="*/ 47 w 53"/>
                <a:gd name="T9" fmla="*/ 13 h 24"/>
                <a:gd name="T10" fmla="*/ 21 w 53"/>
                <a:gd name="T11" fmla="*/ 13 h 24"/>
                <a:gd name="T12" fmla="*/ 43 w 53"/>
                <a:gd name="T13" fmla="*/ 17 h 24"/>
                <a:gd name="T14" fmla="*/ 46 w 53"/>
                <a:gd name="T15" fmla="*/ 23 h 24"/>
                <a:gd name="T16" fmla="*/ 17 w 53"/>
                <a:gd name="T17" fmla="*/ 23 h 24"/>
                <a:gd name="T18" fmla="*/ 0 w 53"/>
                <a:gd name="T19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24">
                  <a:moveTo>
                    <a:pt x="0" y="11"/>
                  </a:moveTo>
                  <a:lnTo>
                    <a:pt x="0" y="11"/>
                  </a:lnTo>
                  <a:cubicBezTo>
                    <a:pt x="4" y="2"/>
                    <a:pt x="14" y="0"/>
                    <a:pt x="24" y="2"/>
                  </a:cubicBezTo>
                  <a:cubicBezTo>
                    <a:pt x="34" y="5"/>
                    <a:pt x="42" y="6"/>
                    <a:pt x="53" y="8"/>
                  </a:cubicBezTo>
                  <a:cubicBezTo>
                    <a:pt x="50" y="9"/>
                    <a:pt x="49" y="10"/>
                    <a:pt x="47" y="13"/>
                  </a:cubicBezTo>
                  <a:cubicBezTo>
                    <a:pt x="40" y="13"/>
                    <a:pt x="30" y="11"/>
                    <a:pt x="21" y="13"/>
                  </a:cubicBezTo>
                  <a:cubicBezTo>
                    <a:pt x="28" y="15"/>
                    <a:pt x="37" y="17"/>
                    <a:pt x="43" y="17"/>
                  </a:cubicBezTo>
                  <a:cubicBezTo>
                    <a:pt x="44" y="19"/>
                    <a:pt x="46" y="23"/>
                    <a:pt x="46" y="23"/>
                  </a:cubicBezTo>
                  <a:cubicBezTo>
                    <a:pt x="40" y="23"/>
                    <a:pt x="26" y="24"/>
                    <a:pt x="17" y="23"/>
                  </a:cubicBezTo>
                  <a:cubicBezTo>
                    <a:pt x="9" y="22"/>
                    <a:pt x="3" y="16"/>
                    <a:pt x="0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06" name="Freeform 1031"/>
            <p:cNvSpPr>
              <a:spLocks/>
            </p:cNvSpPr>
            <p:nvPr userDrawn="1"/>
          </p:nvSpPr>
          <p:spPr bwMode="auto">
            <a:xfrm>
              <a:off x="314" y="278"/>
              <a:ext cx="2" cy="7"/>
            </a:xfrm>
            <a:custGeom>
              <a:avLst/>
              <a:gdLst>
                <a:gd name="T0" fmla="*/ 6 w 6"/>
                <a:gd name="T1" fmla="*/ 0 h 16"/>
                <a:gd name="T2" fmla="*/ 6 w 6"/>
                <a:gd name="T3" fmla="*/ 0 h 16"/>
                <a:gd name="T4" fmla="*/ 5 w 6"/>
                <a:gd name="T5" fmla="*/ 16 h 16"/>
                <a:gd name="T6" fmla="*/ 0 w 6"/>
                <a:gd name="T7" fmla="*/ 16 h 16"/>
                <a:gd name="T8" fmla="*/ 6 w 6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6">
                  <a:moveTo>
                    <a:pt x="6" y="0"/>
                  </a:moveTo>
                  <a:lnTo>
                    <a:pt x="6" y="0"/>
                  </a:lnTo>
                  <a:cubicBezTo>
                    <a:pt x="6" y="6"/>
                    <a:pt x="5" y="12"/>
                    <a:pt x="5" y="16"/>
                  </a:cubicBezTo>
                  <a:lnTo>
                    <a:pt x="0" y="16"/>
                  </a:lnTo>
                  <a:cubicBezTo>
                    <a:pt x="2" y="11"/>
                    <a:pt x="5" y="7"/>
                    <a:pt x="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07" name="Freeform 1032"/>
            <p:cNvSpPr>
              <a:spLocks/>
            </p:cNvSpPr>
            <p:nvPr userDrawn="1"/>
          </p:nvSpPr>
          <p:spPr bwMode="auto">
            <a:xfrm>
              <a:off x="307" y="276"/>
              <a:ext cx="5" cy="9"/>
            </a:xfrm>
            <a:custGeom>
              <a:avLst/>
              <a:gdLst>
                <a:gd name="T0" fmla="*/ 12 w 12"/>
                <a:gd name="T1" fmla="*/ 0 h 20"/>
                <a:gd name="T2" fmla="*/ 12 w 12"/>
                <a:gd name="T3" fmla="*/ 0 h 20"/>
                <a:gd name="T4" fmla="*/ 6 w 12"/>
                <a:gd name="T5" fmla="*/ 20 h 20"/>
                <a:gd name="T6" fmla="*/ 0 w 12"/>
                <a:gd name="T7" fmla="*/ 20 h 20"/>
                <a:gd name="T8" fmla="*/ 12 w 12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0">
                  <a:moveTo>
                    <a:pt x="12" y="0"/>
                  </a:moveTo>
                  <a:lnTo>
                    <a:pt x="12" y="0"/>
                  </a:lnTo>
                  <a:cubicBezTo>
                    <a:pt x="11" y="7"/>
                    <a:pt x="7" y="16"/>
                    <a:pt x="6" y="20"/>
                  </a:cubicBezTo>
                  <a:lnTo>
                    <a:pt x="0" y="20"/>
                  </a:lnTo>
                  <a:cubicBezTo>
                    <a:pt x="2" y="16"/>
                    <a:pt x="10" y="7"/>
                    <a:pt x="1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08" name="Freeform 1033"/>
            <p:cNvSpPr>
              <a:spLocks/>
            </p:cNvSpPr>
            <p:nvPr userDrawn="1"/>
          </p:nvSpPr>
          <p:spPr bwMode="auto">
            <a:xfrm>
              <a:off x="197" y="278"/>
              <a:ext cx="41" cy="14"/>
            </a:xfrm>
            <a:custGeom>
              <a:avLst/>
              <a:gdLst>
                <a:gd name="T0" fmla="*/ 0 w 90"/>
                <a:gd name="T1" fmla="*/ 6 h 32"/>
                <a:gd name="T2" fmla="*/ 0 w 90"/>
                <a:gd name="T3" fmla="*/ 6 h 32"/>
                <a:gd name="T4" fmla="*/ 42 w 90"/>
                <a:gd name="T5" fmla="*/ 4 h 32"/>
                <a:gd name="T6" fmla="*/ 76 w 90"/>
                <a:gd name="T7" fmla="*/ 12 h 32"/>
                <a:gd name="T8" fmla="*/ 73 w 90"/>
                <a:gd name="T9" fmla="*/ 17 h 32"/>
                <a:gd name="T10" fmla="*/ 74 w 90"/>
                <a:gd name="T11" fmla="*/ 19 h 32"/>
                <a:gd name="T12" fmla="*/ 34 w 90"/>
                <a:gd name="T13" fmla="*/ 15 h 32"/>
                <a:gd name="T14" fmla="*/ 78 w 90"/>
                <a:gd name="T15" fmla="*/ 24 h 32"/>
                <a:gd name="T16" fmla="*/ 90 w 90"/>
                <a:gd name="T17" fmla="*/ 31 h 32"/>
                <a:gd name="T18" fmla="*/ 37 w 90"/>
                <a:gd name="T19" fmla="*/ 30 h 32"/>
                <a:gd name="T20" fmla="*/ 0 w 90"/>
                <a:gd name="T21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0" h="32">
                  <a:moveTo>
                    <a:pt x="0" y="6"/>
                  </a:moveTo>
                  <a:lnTo>
                    <a:pt x="0" y="6"/>
                  </a:lnTo>
                  <a:cubicBezTo>
                    <a:pt x="11" y="0"/>
                    <a:pt x="30" y="1"/>
                    <a:pt x="42" y="4"/>
                  </a:cubicBezTo>
                  <a:cubicBezTo>
                    <a:pt x="52" y="6"/>
                    <a:pt x="70" y="10"/>
                    <a:pt x="76" y="12"/>
                  </a:cubicBezTo>
                  <a:cubicBezTo>
                    <a:pt x="75" y="13"/>
                    <a:pt x="74" y="15"/>
                    <a:pt x="73" y="17"/>
                  </a:cubicBezTo>
                  <a:cubicBezTo>
                    <a:pt x="73" y="18"/>
                    <a:pt x="73" y="18"/>
                    <a:pt x="74" y="19"/>
                  </a:cubicBezTo>
                  <a:cubicBezTo>
                    <a:pt x="73" y="19"/>
                    <a:pt x="48" y="14"/>
                    <a:pt x="34" y="15"/>
                  </a:cubicBezTo>
                  <a:cubicBezTo>
                    <a:pt x="47" y="20"/>
                    <a:pt x="77" y="24"/>
                    <a:pt x="78" y="24"/>
                  </a:cubicBezTo>
                  <a:cubicBezTo>
                    <a:pt x="81" y="28"/>
                    <a:pt x="86" y="30"/>
                    <a:pt x="90" y="31"/>
                  </a:cubicBezTo>
                  <a:cubicBezTo>
                    <a:pt x="86" y="32"/>
                    <a:pt x="46" y="31"/>
                    <a:pt x="37" y="30"/>
                  </a:cubicBezTo>
                  <a:cubicBezTo>
                    <a:pt x="24" y="28"/>
                    <a:pt x="4" y="20"/>
                    <a:pt x="0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09" name="Freeform 1034"/>
            <p:cNvSpPr>
              <a:spLocks/>
            </p:cNvSpPr>
            <p:nvPr userDrawn="1"/>
          </p:nvSpPr>
          <p:spPr bwMode="auto">
            <a:xfrm>
              <a:off x="317" y="277"/>
              <a:ext cx="4" cy="8"/>
            </a:xfrm>
            <a:custGeom>
              <a:avLst/>
              <a:gdLst>
                <a:gd name="T0" fmla="*/ 7 w 9"/>
                <a:gd name="T1" fmla="*/ 0 h 19"/>
                <a:gd name="T2" fmla="*/ 7 w 9"/>
                <a:gd name="T3" fmla="*/ 0 h 19"/>
                <a:gd name="T4" fmla="*/ 8 w 9"/>
                <a:gd name="T5" fmla="*/ 19 h 19"/>
                <a:gd name="T6" fmla="*/ 0 w 9"/>
                <a:gd name="T7" fmla="*/ 19 h 19"/>
                <a:gd name="T8" fmla="*/ 7 w 9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9">
                  <a:moveTo>
                    <a:pt x="7" y="0"/>
                  </a:moveTo>
                  <a:lnTo>
                    <a:pt x="7" y="0"/>
                  </a:lnTo>
                  <a:cubicBezTo>
                    <a:pt x="8" y="5"/>
                    <a:pt x="9" y="13"/>
                    <a:pt x="8" y="19"/>
                  </a:cubicBezTo>
                  <a:lnTo>
                    <a:pt x="0" y="19"/>
                  </a:lnTo>
                  <a:cubicBezTo>
                    <a:pt x="1" y="12"/>
                    <a:pt x="5" y="6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10" name="Freeform 1035"/>
            <p:cNvSpPr>
              <a:spLocks/>
            </p:cNvSpPr>
            <p:nvPr userDrawn="1"/>
          </p:nvSpPr>
          <p:spPr bwMode="auto">
            <a:xfrm>
              <a:off x="327" y="276"/>
              <a:ext cx="4" cy="9"/>
            </a:xfrm>
            <a:custGeom>
              <a:avLst/>
              <a:gdLst>
                <a:gd name="T0" fmla="*/ 8 w 9"/>
                <a:gd name="T1" fmla="*/ 0 h 20"/>
                <a:gd name="T2" fmla="*/ 8 w 9"/>
                <a:gd name="T3" fmla="*/ 0 h 20"/>
                <a:gd name="T4" fmla="*/ 9 w 9"/>
                <a:gd name="T5" fmla="*/ 20 h 20"/>
                <a:gd name="T6" fmla="*/ 0 w 9"/>
                <a:gd name="T7" fmla="*/ 20 h 20"/>
                <a:gd name="T8" fmla="*/ 8 w 9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0">
                  <a:moveTo>
                    <a:pt x="8" y="0"/>
                  </a:moveTo>
                  <a:lnTo>
                    <a:pt x="8" y="0"/>
                  </a:lnTo>
                  <a:cubicBezTo>
                    <a:pt x="9" y="6"/>
                    <a:pt x="8" y="15"/>
                    <a:pt x="9" y="20"/>
                  </a:cubicBezTo>
                  <a:lnTo>
                    <a:pt x="0" y="20"/>
                  </a:lnTo>
                  <a:cubicBezTo>
                    <a:pt x="2" y="13"/>
                    <a:pt x="6" y="8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11" name="Freeform 1036"/>
            <p:cNvSpPr>
              <a:spLocks/>
            </p:cNvSpPr>
            <p:nvPr userDrawn="1"/>
          </p:nvSpPr>
          <p:spPr bwMode="auto">
            <a:xfrm>
              <a:off x="222" y="274"/>
              <a:ext cx="11" cy="4"/>
            </a:xfrm>
            <a:custGeom>
              <a:avLst/>
              <a:gdLst>
                <a:gd name="T0" fmla="*/ 0 w 24"/>
                <a:gd name="T1" fmla="*/ 0 h 9"/>
                <a:gd name="T2" fmla="*/ 0 w 24"/>
                <a:gd name="T3" fmla="*/ 0 h 9"/>
                <a:gd name="T4" fmla="*/ 22 w 24"/>
                <a:gd name="T5" fmla="*/ 6 h 9"/>
                <a:gd name="T6" fmla="*/ 24 w 24"/>
                <a:gd name="T7" fmla="*/ 9 h 9"/>
                <a:gd name="T8" fmla="*/ 0 w 24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9">
                  <a:moveTo>
                    <a:pt x="0" y="0"/>
                  </a:moveTo>
                  <a:lnTo>
                    <a:pt x="0" y="0"/>
                  </a:lnTo>
                  <a:cubicBezTo>
                    <a:pt x="7" y="2"/>
                    <a:pt x="19" y="5"/>
                    <a:pt x="22" y="6"/>
                  </a:cubicBezTo>
                  <a:cubicBezTo>
                    <a:pt x="23" y="7"/>
                    <a:pt x="23" y="8"/>
                    <a:pt x="24" y="9"/>
                  </a:cubicBezTo>
                  <a:cubicBezTo>
                    <a:pt x="23" y="8"/>
                    <a:pt x="6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12" name="Freeform 1037"/>
            <p:cNvSpPr>
              <a:spLocks/>
            </p:cNvSpPr>
            <p:nvPr userDrawn="1"/>
          </p:nvSpPr>
          <p:spPr bwMode="auto">
            <a:xfrm>
              <a:off x="320" y="268"/>
              <a:ext cx="5" cy="17"/>
            </a:xfrm>
            <a:custGeom>
              <a:avLst/>
              <a:gdLst>
                <a:gd name="T0" fmla="*/ 7 w 11"/>
                <a:gd name="T1" fmla="*/ 0 h 38"/>
                <a:gd name="T2" fmla="*/ 7 w 11"/>
                <a:gd name="T3" fmla="*/ 0 h 38"/>
                <a:gd name="T4" fmla="*/ 11 w 11"/>
                <a:gd name="T5" fmla="*/ 24 h 38"/>
                <a:gd name="T6" fmla="*/ 5 w 11"/>
                <a:gd name="T7" fmla="*/ 38 h 38"/>
                <a:gd name="T8" fmla="*/ 2 w 11"/>
                <a:gd name="T9" fmla="*/ 38 h 38"/>
                <a:gd name="T10" fmla="*/ 0 w 11"/>
                <a:gd name="T11" fmla="*/ 17 h 38"/>
                <a:gd name="T12" fmla="*/ 2 w 11"/>
                <a:gd name="T13" fmla="*/ 6 h 38"/>
                <a:gd name="T14" fmla="*/ 5 w 11"/>
                <a:gd name="T15" fmla="*/ 25 h 38"/>
                <a:gd name="T16" fmla="*/ 7 w 11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38">
                  <a:moveTo>
                    <a:pt x="7" y="0"/>
                  </a:moveTo>
                  <a:lnTo>
                    <a:pt x="7" y="0"/>
                  </a:lnTo>
                  <a:cubicBezTo>
                    <a:pt x="7" y="0"/>
                    <a:pt x="11" y="18"/>
                    <a:pt x="11" y="24"/>
                  </a:cubicBezTo>
                  <a:cubicBezTo>
                    <a:pt x="9" y="29"/>
                    <a:pt x="7" y="34"/>
                    <a:pt x="5" y="38"/>
                  </a:cubicBezTo>
                  <a:lnTo>
                    <a:pt x="2" y="38"/>
                  </a:lnTo>
                  <a:cubicBezTo>
                    <a:pt x="2" y="33"/>
                    <a:pt x="2" y="24"/>
                    <a:pt x="0" y="17"/>
                  </a:cubicBezTo>
                  <a:cubicBezTo>
                    <a:pt x="1" y="13"/>
                    <a:pt x="2" y="9"/>
                    <a:pt x="2" y="6"/>
                  </a:cubicBezTo>
                  <a:cubicBezTo>
                    <a:pt x="4" y="13"/>
                    <a:pt x="4" y="16"/>
                    <a:pt x="5" y="25"/>
                  </a:cubicBezTo>
                  <a:cubicBezTo>
                    <a:pt x="6" y="16"/>
                    <a:pt x="7" y="7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13" name="Freeform 1038"/>
            <p:cNvSpPr>
              <a:spLocks/>
            </p:cNvSpPr>
            <p:nvPr userDrawn="1"/>
          </p:nvSpPr>
          <p:spPr bwMode="auto">
            <a:xfrm>
              <a:off x="311" y="269"/>
              <a:ext cx="6" cy="16"/>
            </a:xfrm>
            <a:custGeom>
              <a:avLst/>
              <a:gdLst>
                <a:gd name="T0" fmla="*/ 11 w 15"/>
                <a:gd name="T1" fmla="*/ 0 h 36"/>
                <a:gd name="T2" fmla="*/ 11 w 15"/>
                <a:gd name="T3" fmla="*/ 0 h 36"/>
                <a:gd name="T4" fmla="*/ 5 w 15"/>
                <a:gd name="T5" fmla="*/ 36 h 36"/>
                <a:gd name="T6" fmla="*/ 0 w 15"/>
                <a:gd name="T7" fmla="*/ 36 h 36"/>
                <a:gd name="T8" fmla="*/ 6 w 15"/>
                <a:gd name="T9" fmla="*/ 1 h 36"/>
                <a:gd name="T10" fmla="*/ 7 w 15"/>
                <a:gd name="T11" fmla="*/ 21 h 36"/>
                <a:gd name="T12" fmla="*/ 11 w 15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36">
                  <a:moveTo>
                    <a:pt x="11" y="0"/>
                  </a:moveTo>
                  <a:lnTo>
                    <a:pt x="11" y="0"/>
                  </a:lnTo>
                  <a:cubicBezTo>
                    <a:pt x="15" y="20"/>
                    <a:pt x="11" y="27"/>
                    <a:pt x="5" y="36"/>
                  </a:cubicBezTo>
                  <a:lnTo>
                    <a:pt x="0" y="36"/>
                  </a:lnTo>
                  <a:cubicBezTo>
                    <a:pt x="3" y="30"/>
                    <a:pt x="6" y="12"/>
                    <a:pt x="6" y="1"/>
                  </a:cubicBezTo>
                  <a:cubicBezTo>
                    <a:pt x="6" y="2"/>
                    <a:pt x="8" y="13"/>
                    <a:pt x="7" y="21"/>
                  </a:cubicBezTo>
                  <a:cubicBezTo>
                    <a:pt x="9" y="13"/>
                    <a:pt x="10" y="8"/>
                    <a:pt x="1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14" name="Freeform 1039"/>
            <p:cNvSpPr>
              <a:spLocks/>
            </p:cNvSpPr>
            <p:nvPr userDrawn="1"/>
          </p:nvSpPr>
          <p:spPr bwMode="auto">
            <a:xfrm>
              <a:off x="295" y="267"/>
              <a:ext cx="13" cy="14"/>
            </a:xfrm>
            <a:custGeom>
              <a:avLst/>
              <a:gdLst>
                <a:gd name="T0" fmla="*/ 28 w 28"/>
                <a:gd name="T1" fmla="*/ 0 h 31"/>
                <a:gd name="T2" fmla="*/ 28 w 28"/>
                <a:gd name="T3" fmla="*/ 0 h 31"/>
                <a:gd name="T4" fmla="*/ 16 w 28"/>
                <a:gd name="T5" fmla="*/ 23 h 31"/>
                <a:gd name="T6" fmla="*/ 27 w 28"/>
                <a:gd name="T7" fmla="*/ 13 h 31"/>
                <a:gd name="T8" fmla="*/ 24 w 28"/>
                <a:gd name="T9" fmla="*/ 24 h 31"/>
                <a:gd name="T10" fmla="*/ 0 w 28"/>
                <a:gd name="T11" fmla="*/ 20 h 31"/>
                <a:gd name="T12" fmla="*/ 28 w 28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31">
                  <a:moveTo>
                    <a:pt x="28" y="0"/>
                  </a:moveTo>
                  <a:lnTo>
                    <a:pt x="28" y="0"/>
                  </a:lnTo>
                  <a:cubicBezTo>
                    <a:pt x="28" y="10"/>
                    <a:pt x="23" y="20"/>
                    <a:pt x="16" y="23"/>
                  </a:cubicBezTo>
                  <a:cubicBezTo>
                    <a:pt x="24" y="21"/>
                    <a:pt x="27" y="13"/>
                    <a:pt x="27" y="13"/>
                  </a:cubicBezTo>
                  <a:cubicBezTo>
                    <a:pt x="27" y="15"/>
                    <a:pt x="26" y="21"/>
                    <a:pt x="24" y="24"/>
                  </a:cubicBezTo>
                  <a:cubicBezTo>
                    <a:pt x="16" y="31"/>
                    <a:pt x="3" y="29"/>
                    <a:pt x="0" y="20"/>
                  </a:cubicBezTo>
                  <a:cubicBezTo>
                    <a:pt x="14" y="26"/>
                    <a:pt x="24" y="15"/>
                    <a:pt x="2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15" name="Freeform 1040"/>
            <p:cNvSpPr>
              <a:spLocks/>
            </p:cNvSpPr>
            <p:nvPr userDrawn="1"/>
          </p:nvSpPr>
          <p:spPr bwMode="auto">
            <a:xfrm>
              <a:off x="231" y="268"/>
              <a:ext cx="26" cy="15"/>
            </a:xfrm>
            <a:custGeom>
              <a:avLst/>
              <a:gdLst>
                <a:gd name="T0" fmla="*/ 0 w 59"/>
                <a:gd name="T1" fmla="*/ 7 h 34"/>
                <a:gd name="T2" fmla="*/ 0 w 59"/>
                <a:gd name="T3" fmla="*/ 7 h 34"/>
                <a:gd name="T4" fmla="*/ 24 w 59"/>
                <a:gd name="T5" fmla="*/ 4 h 34"/>
                <a:gd name="T6" fmla="*/ 47 w 59"/>
                <a:gd name="T7" fmla="*/ 15 h 34"/>
                <a:gd name="T8" fmla="*/ 48 w 59"/>
                <a:gd name="T9" fmla="*/ 21 h 34"/>
                <a:gd name="T10" fmla="*/ 24 w 59"/>
                <a:gd name="T11" fmla="*/ 15 h 34"/>
                <a:gd name="T12" fmla="*/ 50 w 59"/>
                <a:gd name="T13" fmla="*/ 25 h 34"/>
                <a:gd name="T14" fmla="*/ 59 w 59"/>
                <a:gd name="T15" fmla="*/ 34 h 34"/>
                <a:gd name="T16" fmla="*/ 13 w 59"/>
                <a:gd name="T17" fmla="*/ 24 h 34"/>
                <a:gd name="T18" fmla="*/ 0 w 59"/>
                <a:gd name="T19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34">
                  <a:moveTo>
                    <a:pt x="0" y="7"/>
                  </a:moveTo>
                  <a:lnTo>
                    <a:pt x="0" y="7"/>
                  </a:lnTo>
                  <a:cubicBezTo>
                    <a:pt x="6" y="2"/>
                    <a:pt x="15" y="0"/>
                    <a:pt x="24" y="4"/>
                  </a:cubicBezTo>
                  <a:cubicBezTo>
                    <a:pt x="26" y="5"/>
                    <a:pt x="41" y="12"/>
                    <a:pt x="47" y="15"/>
                  </a:cubicBezTo>
                  <a:cubicBezTo>
                    <a:pt x="47" y="17"/>
                    <a:pt x="48" y="20"/>
                    <a:pt x="48" y="21"/>
                  </a:cubicBezTo>
                  <a:cubicBezTo>
                    <a:pt x="43" y="19"/>
                    <a:pt x="33" y="16"/>
                    <a:pt x="24" y="15"/>
                  </a:cubicBezTo>
                  <a:cubicBezTo>
                    <a:pt x="34" y="21"/>
                    <a:pt x="46" y="24"/>
                    <a:pt x="50" y="25"/>
                  </a:cubicBezTo>
                  <a:cubicBezTo>
                    <a:pt x="52" y="28"/>
                    <a:pt x="54" y="31"/>
                    <a:pt x="59" y="34"/>
                  </a:cubicBezTo>
                  <a:cubicBezTo>
                    <a:pt x="44" y="31"/>
                    <a:pt x="25" y="29"/>
                    <a:pt x="13" y="24"/>
                  </a:cubicBezTo>
                  <a:cubicBezTo>
                    <a:pt x="9" y="22"/>
                    <a:pt x="1" y="15"/>
                    <a:pt x="0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16" name="Freeform 1041"/>
            <p:cNvSpPr>
              <a:spLocks/>
            </p:cNvSpPr>
            <p:nvPr userDrawn="1"/>
          </p:nvSpPr>
          <p:spPr bwMode="auto">
            <a:xfrm>
              <a:off x="250" y="268"/>
              <a:ext cx="6" cy="3"/>
            </a:xfrm>
            <a:custGeom>
              <a:avLst/>
              <a:gdLst>
                <a:gd name="T0" fmla="*/ 0 w 14"/>
                <a:gd name="T1" fmla="*/ 0 h 8"/>
                <a:gd name="T2" fmla="*/ 0 w 14"/>
                <a:gd name="T3" fmla="*/ 0 h 8"/>
                <a:gd name="T4" fmla="*/ 14 w 14"/>
                <a:gd name="T5" fmla="*/ 8 h 8"/>
                <a:gd name="T6" fmla="*/ 12 w 14"/>
                <a:gd name="T7" fmla="*/ 8 h 8"/>
                <a:gd name="T8" fmla="*/ 0 w 14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0" y="0"/>
                  </a:moveTo>
                  <a:lnTo>
                    <a:pt x="0" y="0"/>
                  </a:lnTo>
                  <a:cubicBezTo>
                    <a:pt x="5" y="2"/>
                    <a:pt x="10" y="6"/>
                    <a:pt x="14" y="8"/>
                  </a:cubicBezTo>
                  <a:lnTo>
                    <a:pt x="12" y="8"/>
                  </a:lnTo>
                  <a:cubicBezTo>
                    <a:pt x="8" y="6"/>
                    <a:pt x="5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17" name="Freeform 1042"/>
            <p:cNvSpPr>
              <a:spLocks/>
            </p:cNvSpPr>
            <p:nvPr userDrawn="1"/>
          </p:nvSpPr>
          <p:spPr bwMode="auto">
            <a:xfrm>
              <a:off x="298" y="263"/>
              <a:ext cx="16" cy="22"/>
            </a:xfrm>
            <a:custGeom>
              <a:avLst/>
              <a:gdLst>
                <a:gd name="T0" fmla="*/ 34 w 37"/>
                <a:gd name="T1" fmla="*/ 0 h 50"/>
                <a:gd name="T2" fmla="*/ 34 w 37"/>
                <a:gd name="T3" fmla="*/ 0 h 50"/>
                <a:gd name="T4" fmla="*/ 18 w 37"/>
                <a:gd name="T5" fmla="*/ 50 h 50"/>
                <a:gd name="T6" fmla="*/ 0 w 37"/>
                <a:gd name="T7" fmla="*/ 50 h 50"/>
                <a:gd name="T8" fmla="*/ 2 w 37"/>
                <a:gd name="T9" fmla="*/ 49 h 50"/>
                <a:gd name="T10" fmla="*/ 32 w 37"/>
                <a:gd name="T11" fmla="*/ 0 h 50"/>
                <a:gd name="T12" fmla="*/ 31 w 37"/>
                <a:gd name="T13" fmla="*/ 19 h 50"/>
                <a:gd name="T14" fmla="*/ 34 w 37"/>
                <a:gd name="T1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50">
                  <a:moveTo>
                    <a:pt x="34" y="0"/>
                  </a:moveTo>
                  <a:lnTo>
                    <a:pt x="34" y="0"/>
                  </a:lnTo>
                  <a:cubicBezTo>
                    <a:pt x="37" y="21"/>
                    <a:pt x="31" y="38"/>
                    <a:pt x="18" y="50"/>
                  </a:cubicBezTo>
                  <a:lnTo>
                    <a:pt x="0" y="50"/>
                  </a:lnTo>
                  <a:lnTo>
                    <a:pt x="2" y="49"/>
                  </a:lnTo>
                  <a:cubicBezTo>
                    <a:pt x="21" y="42"/>
                    <a:pt x="29" y="25"/>
                    <a:pt x="32" y="0"/>
                  </a:cubicBezTo>
                  <a:cubicBezTo>
                    <a:pt x="32" y="5"/>
                    <a:pt x="32" y="14"/>
                    <a:pt x="31" y="19"/>
                  </a:cubicBezTo>
                  <a:cubicBezTo>
                    <a:pt x="33" y="13"/>
                    <a:pt x="33" y="6"/>
                    <a:pt x="3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18" name="Freeform 1043"/>
            <p:cNvSpPr>
              <a:spLocks/>
            </p:cNvSpPr>
            <p:nvPr userDrawn="1"/>
          </p:nvSpPr>
          <p:spPr bwMode="auto">
            <a:xfrm>
              <a:off x="197" y="261"/>
              <a:ext cx="39" cy="21"/>
            </a:xfrm>
            <a:custGeom>
              <a:avLst/>
              <a:gdLst>
                <a:gd name="T0" fmla="*/ 0 w 87"/>
                <a:gd name="T1" fmla="*/ 3 h 45"/>
                <a:gd name="T2" fmla="*/ 0 w 87"/>
                <a:gd name="T3" fmla="*/ 3 h 45"/>
                <a:gd name="T4" fmla="*/ 40 w 87"/>
                <a:gd name="T5" fmla="*/ 8 h 45"/>
                <a:gd name="T6" fmla="*/ 72 w 87"/>
                <a:gd name="T7" fmla="*/ 23 h 45"/>
                <a:gd name="T8" fmla="*/ 76 w 87"/>
                <a:gd name="T9" fmla="*/ 31 h 45"/>
                <a:gd name="T10" fmla="*/ 28 w 87"/>
                <a:gd name="T11" fmla="*/ 17 h 45"/>
                <a:gd name="T12" fmla="*/ 83 w 87"/>
                <a:gd name="T13" fmla="*/ 38 h 45"/>
                <a:gd name="T14" fmla="*/ 87 w 87"/>
                <a:gd name="T15" fmla="*/ 42 h 45"/>
                <a:gd name="T16" fmla="*/ 80 w 87"/>
                <a:gd name="T17" fmla="*/ 45 h 45"/>
                <a:gd name="T18" fmla="*/ 43 w 87"/>
                <a:gd name="T19" fmla="*/ 37 h 45"/>
                <a:gd name="T20" fmla="*/ 0 w 87"/>
                <a:gd name="T21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7" h="45">
                  <a:moveTo>
                    <a:pt x="0" y="3"/>
                  </a:moveTo>
                  <a:lnTo>
                    <a:pt x="0" y="3"/>
                  </a:lnTo>
                  <a:cubicBezTo>
                    <a:pt x="10" y="0"/>
                    <a:pt x="30" y="4"/>
                    <a:pt x="40" y="8"/>
                  </a:cubicBezTo>
                  <a:cubicBezTo>
                    <a:pt x="46" y="11"/>
                    <a:pt x="67" y="19"/>
                    <a:pt x="72" y="23"/>
                  </a:cubicBezTo>
                  <a:cubicBezTo>
                    <a:pt x="74" y="26"/>
                    <a:pt x="74" y="28"/>
                    <a:pt x="76" y="31"/>
                  </a:cubicBezTo>
                  <a:cubicBezTo>
                    <a:pt x="68" y="28"/>
                    <a:pt x="49" y="21"/>
                    <a:pt x="28" y="17"/>
                  </a:cubicBezTo>
                  <a:cubicBezTo>
                    <a:pt x="43" y="24"/>
                    <a:pt x="68" y="33"/>
                    <a:pt x="83" y="38"/>
                  </a:cubicBezTo>
                  <a:cubicBezTo>
                    <a:pt x="84" y="39"/>
                    <a:pt x="86" y="41"/>
                    <a:pt x="87" y="42"/>
                  </a:cubicBezTo>
                  <a:cubicBezTo>
                    <a:pt x="84" y="42"/>
                    <a:pt x="82" y="44"/>
                    <a:pt x="80" y="45"/>
                  </a:cubicBezTo>
                  <a:cubicBezTo>
                    <a:pt x="75" y="45"/>
                    <a:pt x="49" y="39"/>
                    <a:pt x="43" y="37"/>
                  </a:cubicBezTo>
                  <a:cubicBezTo>
                    <a:pt x="24" y="31"/>
                    <a:pt x="2" y="18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19" name="Freeform 1044"/>
            <p:cNvSpPr>
              <a:spLocks/>
            </p:cNvSpPr>
            <p:nvPr userDrawn="1"/>
          </p:nvSpPr>
          <p:spPr bwMode="auto">
            <a:xfrm>
              <a:off x="222" y="260"/>
              <a:ext cx="13" cy="8"/>
            </a:xfrm>
            <a:custGeom>
              <a:avLst/>
              <a:gdLst>
                <a:gd name="T0" fmla="*/ 0 w 29"/>
                <a:gd name="T1" fmla="*/ 0 h 16"/>
                <a:gd name="T2" fmla="*/ 0 w 29"/>
                <a:gd name="T3" fmla="*/ 0 h 16"/>
                <a:gd name="T4" fmla="*/ 29 w 29"/>
                <a:gd name="T5" fmla="*/ 15 h 16"/>
                <a:gd name="T6" fmla="*/ 25 w 29"/>
                <a:gd name="T7" fmla="*/ 16 h 16"/>
                <a:gd name="T8" fmla="*/ 0 w 29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6">
                  <a:moveTo>
                    <a:pt x="0" y="0"/>
                  </a:moveTo>
                  <a:lnTo>
                    <a:pt x="0" y="0"/>
                  </a:lnTo>
                  <a:cubicBezTo>
                    <a:pt x="10" y="5"/>
                    <a:pt x="27" y="14"/>
                    <a:pt x="29" y="15"/>
                  </a:cubicBezTo>
                  <a:cubicBezTo>
                    <a:pt x="28" y="15"/>
                    <a:pt x="27" y="15"/>
                    <a:pt x="25" y="16"/>
                  </a:cubicBezTo>
                  <a:cubicBezTo>
                    <a:pt x="25" y="16"/>
                    <a:pt x="7" y="6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20" name="Freeform 1045"/>
            <p:cNvSpPr>
              <a:spLocks/>
            </p:cNvSpPr>
            <p:nvPr userDrawn="1"/>
          </p:nvSpPr>
          <p:spPr bwMode="auto">
            <a:xfrm>
              <a:off x="315" y="257"/>
              <a:ext cx="6" cy="25"/>
            </a:xfrm>
            <a:custGeom>
              <a:avLst/>
              <a:gdLst>
                <a:gd name="T0" fmla="*/ 3 w 12"/>
                <a:gd name="T1" fmla="*/ 0 h 55"/>
                <a:gd name="T2" fmla="*/ 3 w 12"/>
                <a:gd name="T3" fmla="*/ 0 h 55"/>
                <a:gd name="T4" fmla="*/ 12 w 12"/>
                <a:gd name="T5" fmla="*/ 27 h 55"/>
                <a:gd name="T6" fmla="*/ 3 w 12"/>
                <a:gd name="T7" fmla="*/ 55 h 55"/>
                <a:gd name="T8" fmla="*/ 0 w 12"/>
                <a:gd name="T9" fmla="*/ 24 h 55"/>
                <a:gd name="T10" fmla="*/ 1 w 12"/>
                <a:gd name="T11" fmla="*/ 1 h 55"/>
                <a:gd name="T12" fmla="*/ 7 w 12"/>
                <a:gd name="T13" fmla="*/ 28 h 55"/>
                <a:gd name="T14" fmla="*/ 3 w 12"/>
                <a:gd name="T1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55">
                  <a:moveTo>
                    <a:pt x="3" y="0"/>
                  </a:moveTo>
                  <a:lnTo>
                    <a:pt x="3" y="0"/>
                  </a:lnTo>
                  <a:cubicBezTo>
                    <a:pt x="6" y="6"/>
                    <a:pt x="12" y="22"/>
                    <a:pt x="12" y="27"/>
                  </a:cubicBezTo>
                  <a:cubicBezTo>
                    <a:pt x="12" y="39"/>
                    <a:pt x="6" y="48"/>
                    <a:pt x="3" y="55"/>
                  </a:cubicBezTo>
                  <a:cubicBezTo>
                    <a:pt x="4" y="45"/>
                    <a:pt x="3" y="33"/>
                    <a:pt x="0" y="24"/>
                  </a:cubicBezTo>
                  <a:cubicBezTo>
                    <a:pt x="1" y="17"/>
                    <a:pt x="1" y="8"/>
                    <a:pt x="1" y="1"/>
                  </a:cubicBezTo>
                  <a:cubicBezTo>
                    <a:pt x="2" y="4"/>
                    <a:pt x="6" y="19"/>
                    <a:pt x="7" y="28"/>
                  </a:cubicBezTo>
                  <a:cubicBezTo>
                    <a:pt x="7" y="20"/>
                    <a:pt x="4" y="6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21" name="Freeform 1046"/>
            <p:cNvSpPr>
              <a:spLocks/>
            </p:cNvSpPr>
            <p:nvPr userDrawn="1"/>
          </p:nvSpPr>
          <p:spPr bwMode="auto">
            <a:xfrm>
              <a:off x="323" y="257"/>
              <a:ext cx="7" cy="27"/>
            </a:xfrm>
            <a:custGeom>
              <a:avLst/>
              <a:gdLst>
                <a:gd name="T0" fmla="*/ 0 w 15"/>
                <a:gd name="T1" fmla="*/ 0 h 60"/>
                <a:gd name="T2" fmla="*/ 0 w 15"/>
                <a:gd name="T3" fmla="*/ 0 h 60"/>
                <a:gd name="T4" fmla="*/ 7 w 15"/>
                <a:gd name="T5" fmla="*/ 29 h 60"/>
                <a:gd name="T6" fmla="*/ 2 w 15"/>
                <a:gd name="T7" fmla="*/ 1 h 60"/>
                <a:gd name="T8" fmla="*/ 7 w 15"/>
                <a:gd name="T9" fmla="*/ 15 h 60"/>
                <a:gd name="T10" fmla="*/ 15 w 15"/>
                <a:gd name="T11" fmla="*/ 42 h 60"/>
                <a:gd name="T12" fmla="*/ 7 w 15"/>
                <a:gd name="T13" fmla="*/ 60 h 60"/>
                <a:gd name="T14" fmla="*/ 4 w 15"/>
                <a:gd name="T15" fmla="*/ 31 h 60"/>
                <a:gd name="T16" fmla="*/ 1 w 15"/>
                <a:gd name="T17" fmla="*/ 20 h 60"/>
                <a:gd name="T18" fmla="*/ 0 w 15"/>
                <a:gd name="T1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60">
                  <a:moveTo>
                    <a:pt x="0" y="0"/>
                  </a:moveTo>
                  <a:lnTo>
                    <a:pt x="0" y="0"/>
                  </a:lnTo>
                  <a:cubicBezTo>
                    <a:pt x="1" y="6"/>
                    <a:pt x="7" y="26"/>
                    <a:pt x="7" y="29"/>
                  </a:cubicBezTo>
                  <a:cubicBezTo>
                    <a:pt x="6" y="19"/>
                    <a:pt x="4" y="10"/>
                    <a:pt x="2" y="1"/>
                  </a:cubicBezTo>
                  <a:cubicBezTo>
                    <a:pt x="2" y="1"/>
                    <a:pt x="6" y="12"/>
                    <a:pt x="7" y="15"/>
                  </a:cubicBezTo>
                  <a:cubicBezTo>
                    <a:pt x="9" y="22"/>
                    <a:pt x="14" y="35"/>
                    <a:pt x="15" y="42"/>
                  </a:cubicBezTo>
                  <a:cubicBezTo>
                    <a:pt x="13" y="49"/>
                    <a:pt x="10" y="54"/>
                    <a:pt x="7" y="60"/>
                  </a:cubicBezTo>
                  <a:cubicBezTo>
                    <a:pt x="7" y="50"/>
                    <a:pt x="6" y="41"/>
                    <a:pt x="4" y="31"/>
                  </a:cubicBezTo>
                  <a:cubicBezTo>
                    <a:pt x="3" y="28"/>
                    <a:pt x="1" y="24"/>
                    <a:pt x="1" y="20"/>
                  </a:cubicBezTo>
                  <a:cubicBezTo>
                    <a:pt x="0" y="14"/>
                    <a:pt x="0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22" name="Freeform 1047"/>
            <p:cNvSpPr>
              <a:spLocks/>
            </p:cNvSpPr>
            <p:nvPr userDrawn="1"/>
          </p:nvSpPr>
          <p:spPr bwMode="auto">
            <a:xfrm>
              <a:off x="235" y="256"/>
              <a:ext cx="26" cy="18"/>
            </a:xfrm>
            <a:custGeom>
              <a:avLst/>
              <a:gdLst>
                <a:gd name="T0" fmla="*/ 0 w 58"/>
                <a:gd name="T1" fmla="*/ 0 h 39"/>
                <a:gd name="T2" fmla="*/ 0 w 58"/>
                <a:gd name="T3" fmla="*/ 0 h 39"/>
                <a:gd name="T4" fmla="*/ 58 w 58"/>
                <a:gd name="T5" fmla="*/ 34 h 39"/>
                <a:gd name="T6" fmla="*/ 51 w 58"/>
                <a:gd name="T7" fmla="*/ 34 h 39"/>
                <a:gd name="T8" fmla="*/ 23 w 58"/>
                <a:gd name="T9" fmla="*/ 18 h 39"/>
                <a:gd name="T10" fmla="*/ 45 w 58"/>
                <a:gd name="T11" fmla="*/ 35 h 39"/>
                <a:gd name="T12" fmla="*/ 38 w 58"/>
                <a:gd name="T13" fmla="*/ 39 h 39"/>
                <a:gd name="T14" fmla="*/ 12 w 58"/>
                <a:gd name="T15" fmla="*/ 26 h 39"/>
                <a:gd name="T16" fmla="*/ 0 w 58"/>
                <a:gd name="T1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39">
                  <a:moveTo>
                    <a:pt x="0" y="0"/>
                  </a:moveTo>
                  <a:lnTo>
                    <a:pt x="0" y="0"/>
                  </a:lnTo>
                  <a:cubicBezTo>
                    <a:pt x="27" y="2"/>
                    <a:pt x="41" y="22"/>
                    <a:pt x="58" y="34"/>
                  </a:cubicBezTo>
                  <a:cubicBezTo>
                    <a:pt x="56" y="34"/>
                    <a:pt x="54" y="34"/>
                    <a:pt x="51" y="34"/>
                  </a:cubicBezTo>
                  <a:cubicBezTo>
                    <a:pt x="48" y="33"/>
                    <a:pt x="33" y="22"/>
                    <a:pt x="23" y="18"/>
                  </a:cubicBezTo>
                  <a:cubicBezTo>
                    <a:pt x="28" y="25"/>
                    <a:pt x="38" y="29"/>
                    <a:pt x="45" y="35"/>
                  </a:cubicBezTo>
                  <a:cubicBezTo>
                    <a:pt x="43" y="36"/>
                    <a:pt x="41" y="37"/>
                    <a:pt x="38" y="39"/>
                  </a:cubicBezTo>
                  <a:cubicBezTo>
                    <a:pt x="34" y="37"/>
                    <a:pt x="18" y="28"/>
                    <a:pt x="12" y="26"/>
                  </a:cubicBezTo>
                  <a:cubicBezTo>
                    <a:pt x="5" y="18"/>
                    <a:pt x="0" y="8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23" name="Freeform 1048"/>
            <p:cNvSpPr>
              <a:spLocks/>
            </p:cNvSpPr>
            <p:nvPr userDrawn="1"/>
          </p:nvSpPr>
          <p:spPr bwMode="auto">
            <a:xfrm>
              <a:off x="251" y="255"/>
              <a:ext cx="3" cy="4"/>
            </a:xfrm>
            <a:custGeom>
              <a:avLst/>
              <a:gdLst>
                <a:gd name="T0" fmla="*/ 0 w 7"/>
                <a:gd name="T1" fmla="*/ 0 h 10"/>
                <a:gd name="T2" fmla="*/ 0 w 7"/>
                <a:gd name="T3" fmla="*/ 0 h 10"/>
                <a:gd name="T4" fmla="*/ 7 w 7"/>
                <a:gd name="T5" fmla="*/ 7 h 10"/>
                <a:gd name="T6" fmla="*/ 7 w 7"/>
                <a:gd name="T7" fmla="*/ 10 h 10"/>
                <a:gd name="T8" fmla="*/ 0 w 7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0">
                  <a:moveTo>
                    <a:pt x="0" y="0"/>
                  </a:moveTo>
                  <a:lnTo>
                    <a:pt x="0" y="0"/>
                  </a:lnTo>
                  <a:cubicBezTo>
                    <a:pt x="2" y="2"/>
                    <a:pt x="5" y="5"/>
                    <a:pt x="7" y="7"/>
                  </a:cubicBezTo>
                  <a:cubicBezTo>
                    <a:pt x="7" y="8"/>
                    <a:pt x="7" y="9"/>
                    <a:pt x="7" y="10"/>
                  </a:cubicBezTo>
                  <a:cubicBezTo>
                    <a:pt x="5" y="7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24" name="Freeform 1049"/>
            <p:cNvSpPr>
              <a:spLocks/>
            </p:cNvSpPr>
            <p:nvPr userDrawn="1"/>
          </p:nvSpPr>
          <p:spPr bwMode="auto">
            <a:xfrm>
              <a:off x="252" y="251"/>
              <a:ext cx="45" cy="64"/>
            </a:xfrm>
            <a:custGeom>
              <a:avLst/>
              <a:gdLst>
                <a:gd name="T0" fmla="*/ 13 w 100"/>
                <a:gd name="T1" fmla="*/ 95 h 142"/>
                <a:gd name="T2" fmla="*/ 13 w 100"/>
                <a:gd name="T3" fmla="*/ 95 h 142"/>
                <a:gd name="T4" fmla="*/ 0 w 100"/>
                <a:gd name="T5" fmla="*/ 82 h 142"/>
                <a:gd name="T6" fmla="*/ 16 w 100"/>
                <a:gd name="T7" fmla="*/ 74 h 142"/>
                <a:gd name="T8" fmla="*/ 30 w 100"/>
                <a:gd name="T9" fmla="*/ 78 h 142"/>
                <a:gd name="T10" fmla="*/ 31 w 100"/>
                <a:gd name="T11" fmla="*/ 76 h 142"/>
                <a:gd name="T12" fmla="*/ 2 w 100"/>
                <a:gd name="T13" fmla="*/ 51 h 142"/>
                <a:gd name="T14" fmla="*/ 37 w 100"/>
                <a:gd name="T15" fmla="*/ 61 h 142"/>
                <a:gd name="T16" fmla="*/ 38 w 100"/>
                <a:gd name="T17" fmla="*/ 60 h 142"/>
                <a:gd name="T18" fmla="*/ 14 w 100"/>
                <a:gd name="T19" fmla="*/ 36 h 142"/>
                <a:gd name="T20" fmla="*/ 8 w 100"/>
                <a:gd name="T21" fmla="*/ 0 h 142"/>
                <a:gd name="T22" fmla="*/ 55 w 100"/>
                <a:gd name="T23" fmla="*/ 52 h 142"/>
                <a:gd name="T24" fmla="*/ 42 w 100"/>
                <a:gd name="T25" fmla="*/ 83 h 142"/>
                <a:gd name="T26" fmla="*/ 62 w 100"/>
                <a:gd name="T27" fmla="*/ 110 h 142"/>
                <a:gd name="T28" fmla="*/ 93 w 100"/>
                <a:gd name="T29" fmla="*/ 98 h 142"/>
                <a:gd name="T30" fmla="*/ 100 w 100"/>
                <a:gd name="T31" fmla="*/ 98 h 142"/>
                <a:gd name="T32" fmla="*/ 100 w 100"/>
                <a:gd name="T33" fmla="*/ 110 h 142"/>
                <a:gd name="T34" fmla="*/ 98 w 100"/>
                <a:gd name="T35" fmla="*/ 112 h 142"/>
                <a:gd name="T36" fmla="*/ 100 w 100"/>
                <a:gd name="T37" fmla="*/ 120 h 142"/>
                <a:gd name="T38" fmla="*/ 100 w 100"/>
                <a:gd name="T39" fmla="*/ 129 h 142"/>
                <a:gd name="T40" fmla="*/ 96 w 100"/>
                <a:gd name="T41" fmla="*/ 126 h 142"/>
                <a:gd name="T42" fmla="*/ 100 w 100"/>
                <a:gd name="T43" fmla="*/ 131 h 142"/>
                <a:gd name="T44" fmla="*/ 100 w 100"/>
                <a:gd name="T45" fmla="*/ 133 h 142"/>
                <a:gd name="T46" fmla="*/ 96 w 100"/>
                <a:gd name="T47" fmla="*/ 131 h 142"/>
                <a:gd name="T48" fmla="*/ 91 w 100"/>
                <a:gd name="T49" fmla="*/ 115 h 142"/>
                <a:gd name="T50" fmla="*/ 89 w 100"/>
                <a:gd name="T51" fmla="*/ 116 h 142"/>
                <a:gd name="T52" fmla="*/ 94 w 100"/>
                <a:gd name="T53" fmla="*/ 130 h 142"/>
                <a:gd name="T54" fmla="*/ 87 w 100"/>
                <a:gd name="T55" fmla="*/ 142 h 142"/>
                <a:gd name="T56" fmla="*/ 74 w 100"/>
                <a:gd name="T57" fmla="*/ 134 h 142"/>
                <a:gd name="T58" fmla="*/ 72 w 100"/>
                <a:gd name="T59" fmla="*/ 120 h 142"/>
                <a:gd name="T60" fmla="*/ 70 w 100"/>
                <a:gd name="T61" fmla="*/ 120 h 142"/>
                <a:gd name="T62" fmla="*/ 71 w 100"/>
                <a:gd name="T63" fmla="*/ 133 h 142"/>
                <a:gd name="T64" fmla="*/ 61 w 100"/>
                <a:gd name="T65" fmla="*/ 142 h 142"/>
                <a:gd name="T66" fmla="*/ 52 w 100"/>
                <a:gd name="T67" fmla="*/ 132 h 142"/>
                <a:gd name="T68" fmla="*/ 55 w 100"/>
                <a:gd name="T69" fmla="*/ 119 h 142"/>
                <a:gd name="T70" fmla="*/ 54 w 100"/>
                <a:gd name="T71" fmla="*/ 118 h 142"/>
                <a:gd name="T72" fmla="*/ 48 w 100"/>
                <a:gd name="T73" fmla="*/ 133 h 142"/>
                <a:gd name="T74" fmla="*/ 34 w 100"/>
                <a:gd name="T75" fmla="*/ 134 h 142"/>
                <a:gd name="T76" fmla="*/ 30 w 100"/>
                <a:gd name="T77" fmla="*/ 121 h 142"/>
                <a:gd name="T78" fmla="*/ 38 w 100"/>
                <a:gd name="T79" fmla="*/ 111 h 142"/>
                <a:gd name="T80" fmla="*/ 36 w 100"/>
                <a:gd name="T81" fmla="*/ 110 h 142"/>
                <a:gd name="T82" fmla="*/ 26 w 100"/>
                <a:gd name="T83" fmla="*/ 120 h 142"/>
                <a:gd name="T84" fmla="*/ 8 w 100"/>
                <a:gd name="T85" fmla="*/ 116 h 142"/>
                <a:gd name="T86" fmla="*/ 14 w 100"/>
                <a:gd name="T87" fmla="*/ 100 h 142"/>
                <a:gd name="T88" fmla="*/ 28 w 100"/>
                <a:gd name="T89" fmla="*/ 97 h 142"/>
                <a:gd name="T90" fmla="*/ 27 w 100"/>
                <a:gd name="T91" fmla="*/ 95 h 142"/>
                <a:gd name="T92" fmla="*/ 13 w 100"/>
                <a:gd name="T93" fmla="*/ 9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0" h="142">
                  <a:moveTo>
                    <a:pt x="13" y="95"/>
                  </a:moveTo>
                  <a:lnTo>
                    <a:pt x="13" y="95"/>
                  </a:lnTo>
                  <a:cubicBezTo>
                    <a:pt x="5" y="94"/>
                    <a:pt x="2" y="86"/>
                    <a:pt x="0" y="82"/>
                  </a:cubicBezTo>
                  <a:cubicBezTo>
                    <a:pt x="3" y="80"/>
                    <a:pt x="8" y="72"/>
                    <a:pt x="16" y="74"/>
                  </a:cubicBezTo>
                  <a:cubicBezTo>
                    <a:pt x="21" y="75"/>
                    <a:pt x="26" y="76"/>
                    <a:pt x="30" y="78"/>
                  </a:cubicBezTo>
                  <a:cubicBezTo>
                    <a:pt x="31" y="77"/>
                    <a:pt x="31" y="77"/>
                    <a:pt x="31" y="76"/>
                  </a:cubicBezTo>
                  <a:cubicBezTo>
                    <a:pt x="14" y="72"/>
                    <a:pt x="2" y="65"/>
                    <a:pt x="2" y="51"/>
                  </a:cubicBezTo>
                  <a:cubicBezTo>
                    <a:pt x="15" y="42"/>
                    <a:pt x="28" y="50"/>
                    <a:pt x="37" y="61"/>
                  </a:cubicBezTo>
                  <a:lnTo>
                    <a:pt x="38" y="60"/>
                  </a:lnTo>
                  <a:cubicBezTo>
                    <a:pt x="31" y="49"/>
                    <a:pt x="22" y="44"/>
                    <a:pt x="14" y="36"/>
                  </a:cubicBezTo>
                  <a:cubicBezTo>
                    <a:pt x="7" y="28"/>
                    <a:pt x="4" y="12"/>
                    <a:pt x="8" y="0"/>
                  </a:cubicBezTo>
                  <a:cubicBezTo>
                    <a:pt x="23" y="19"/>
                    <a:pt x="49" y="37"/>
                    <a:pt x="55" y="52"/>
                  </a:cubicBezTo>
                  <a:cubicBezTo>
                    <a:pt x="62" y="68"/>
                    <a:pt x="45" y="72"/>
                    <a:pt x="42" y="83"/>
                  </a:cubicBezTo>
                  <a:cubicBezTo>
                    <a:pt x="39" y="96"/>
                    <a:pt x="47" y="105"/>
                    <a:pt x="62" y="110"/>
                  </a:cubicBezTo>
                  <a:cubicBezTo>
                    <a:pt x="74" y="114"/>
                    <a:pt x="88" y="110"/>
                    <a:pt x="93" y="98"/>
                  </a:cubicBezTo>
                  <a:cubicBezTo>
                    <a:pt x="96" y="98"/>
                    <a:pt x="97" y="99"/>
                    <a:pt x="100" y="98"/>
                  </a:cubicBezTo>
                  <a:lnTo>
                    <a:pt x="100" y="110"/>
                  </a:lnTo>
                  <a:cubicBezTo>
                    <a:pt x="98" y="111"/>
                    <a:pt x="100" y="110"/>
                    <a:pt x="98" y="112"/>
                  </a:cubicBezTo>
                  <a:cubicBezTo>
                    <a:pt x="99" y="115"/>
                    <a:pt x="100" y="118"/>
                    <a:pt x="100" y="120"/>
                  </a:cubicBezTo>
                  <a:lnTo>
                    <a:pt x="100" y="129"/>
                  </a:lnTo>
                  <a:cubicBezTo>
                    <a:pt x="99" y="129"/>
                    <a:pt x="98" y="129"/>
                    <a:pt x="96" y="126"/>
                  </a:cubicBezTo>
                  <a:cubicBezTo>
                    <a:pt x="97" y="129"/>
                    <a:pt x="98" y="130"/>
                    <a:pt x="100" y="131"/>
                  </a:cubicBezTo>
                  <a:lnTo>
                    <a:pt x="100" y="133"/>
                  </a:lnTo>
                  <a:cubicBezTo>
                    <a:pt x="99" y="133"/>
                    <a:pt x="97" y="132"/>
                    <a:pt x="96" y="131"/>
                  </a:cubicBezTo>
                  <a:cubicBezTo>
                    <a:pt x="94" y="127"/>
                    <a:pt x="93" y="119"/>
                    <a:pt x="91" y="115"/>
                  </a:cubicBezTo>
                  <a:cubicBezTo>
                    <a:pt x="91" y="114"/>
                    <a:pt x="89" y="114"/>
                    <a:pt x="89" y="116"/>
                  </a:cubicBezTo>
                  <a:cubicBezTo>
                    <a:pt x="90" y="118"/>
                    <a:pt x="93" y="128"/>
                    <a:pt x="94" y="130"/>
                  </a:cubicBezTo>
                  <a:cubicBezTo>
                    <a:pt x="95" y="137"/>
                    <a:pt x="90" y="138"/>
                    <a:pt x="87" y="142"/>
                  </a:cubicBezTo>
                  <a:cubicBezTo>
                    <a:pt x="81" y="139"/>
                    <a:pt x="75" y="141"/>
                    <a:pt x="74" y="134"/>
                  </a:cubicBezTo>
                  <a:cubicBezTo>
                    <a:pt x="73" y="129"/>
                    <a:pt x="73" y="125"/>
                    <a:pt x="72" y="120"/>
                  </a:cubicBezTo>
                  <a:cubicBezTo>
                    <a:pt x="72" y="119"/>
                    <a:pt x="70" y="119"/>
                    <a:pt x="70" y="120"/>
                  </a:cubicBezTo>
                  <a:cubicBezTo>
                    <a:pt x="71" y="125"/>
                    <a:pt x="71" y="132"/>
                    <a:pt x="71" y="133"/>
                  </a:cubicBezTo>
                  <a:cubicBezTo>
                    <a:pt x="71" y="139"/>
                    <a:pt x="65" y="139"/>
                    <a:pt x="61" y="142"/>
                  </a:cubicBezTo>
                  <a:cubicBezTo>
                    <a:pt x="57" y="139"/>
                    <a:pt x="51" y="138"/>
                    <a:pt x="52" y="132"/>
                  </a:cubicBezTo>
                  <a:cubicBezTo>
                    <a:pt x="52" y="130"/>
                    <a:pt x="55" y="122"/>
                    <a:pt x="55" y="119"/>
                  </a:cubicBezTo>
                  <a:cubicBezTo>
                    <a:pt x="56" y="118"/>
                    <a:pt x="54" y="118"/>
                    <a:pt x="54" y="118"/>
                  </a:cubicBezTo>
                  <a:cubicBezTo>
                    <a:pt x="53" y="122"/>
                    <a:pt x="50" y="129"/>
                    <a:pt x="48" y="133"/>
                  </a:cubicBezTo>
                  <a:cubicBezTo>
                    <a:pt x="45" y="138"/>
                    <a:pt x="40" y="134"/>
                    <a:pt x="34" y="134"/>
                  </a:cubicBezTo>
                  <a:cubicBezTo>
                    <a:pt x="32" y="130"/>
                    <a:pt x="26" y="126"/>
                    <a:pt x="30" y="121"/>
                  </a:cubicBezTo>
                  <a:cubicBezTo>
                    <a:pt x="31" y="119"/>
                    <a:pt x="38" y="111"/>
                    <a:pt x="38" y="111"/>
                  </a:cubicBezTo>
                  <a:cubicBezTo>
                    <a:pt x="38" y="110"/>
                    <a:pt x="37" y="109"/>
                    <a:pt x="36" y="110"/>
                  </a:cubicBezTo>
                  <a:cubicBezTo>
                    <a:pt x="34" y="111"/>
                    <a:pt x="31" y="115"/>
                    <a:pt x="26" y="120"/>
                  </a:cubicBezTo>
                  <a:cubicBezTo>
                    <a:pt x="21" y="124"/>
                    <a:pt x="11" y="116"/>
                    <a:pt x="8" y="116"/>
                  </a:cubicBezTo>
                  <a:cubicBezTo>
                    <a:pt x="9" y="111"/>
                    <a:pt x="8" y="103"/>
                    <a:pt x="14" y="100"/>
                  </a:cubicBezTo>
                  <a:cubicBezTo>
                    <a:pt x="19" y="98"/>
                    <a:pt x="26" y="97"/>
                    <a:pt x="28" y="97"/>
                  </a:cubicBezTo>
                  <a:cubicBezTo>
                    <a:pt x="28" y="96"/>
                    <a:pt x="27" y="95"/>
                    <a:pt x="27" y="95"/>
                  </a:cubicBezTo>
                  <a:cubicBezTo>
                    <a:pt x="23" y="96"/>
                    <a:pt x="17" y="96"/>
                    <a:pt x="13" y="9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25" name="Freeform 1050"/>
            <p:cNvSpPr>
              <a:spLocks/>
            </p:cNvSpPr>
            <p:nvPr userDrawn="1"/>
          </p:nvSpPr>
          <p:spPr bwMode="auto">
            <a:xfrm>
              <a:off x="224" y="248"/>
              <a:ext cx="10" cy="7"/>
            </a:xfrm>
            <a:custGeom>
              <a:avLst/>
              <a:gdLst>
                <a:gd name="T0" fmla="*/ 0 w 22"/>
                <a:gd name="T1" fmla="*/ 0 h 16"/>
                <a:gd name="T2" fmla="*/ 0 w 22"/>
                <a:gd name="T3" fmla="*/ 0 h 16"/>
                <a:gd name="T4" fmla="*/ 22 w 22"/>
                <a:gd name="T5" fmla="*/ 14 h 16"/>
                <a:gd name="T6" fmla="*/ 20 w 22"/>
                <a:gd name="T7" fmla="*/ 14 h 16"/>
                <a:gd name="T8" fmla="*/ 20 w 22"/>
                <a:gd name="T9" fmla="*/ 16 h 16"/>
                <a:gd name="T10" fmla="*/ 0 w 22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6">
                  <a:moveTo>
                    <a:pt x="0" y="0"/>
                  </a:moveTo>
                  <a:lnTo>
                    <a:pt x="0" y="0"/>
                  </a:lnTo>
                  <a:cubicBezTo>
                    <a:pt x="6" y="3"/>
                    <a:pt x="19" y="11"/>
                    <a:pt x="22" y="14"/>
                  </a:cubicBezTo>
                  <a:cubicBezTo>
                    <a:pt x="21" y="14"/>
                    <a:pt x="21" y="14"/>
                    <a:pt x="20" y="14"/>
                  </a:cubicBezTo>
                  <a:cubicBezTo>
                    <a:pt x="20" y="15"/>
                    <a:pt x="20" y="16"/>
                    <a:pt x="20" y="16"/>
                  </a:cubicBezTo>
                  <a:cubicBezTo>
                    <a:pt x="16" y="12"/>
                    <a:pt x="5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26" name="Freeform 1051"/>
            <p:cNvSpPr>
              <a:spLocks/>
            </p:cNvSpPr>
            <p:nvPr userDrawn="1"/>
          </p:nvSpPr>
          <p:spPr bwMode="auto">
            <a:xfrm>
              <a:off x="315" y="243"/>
              <a:ext cx="8" cy="31"/>
            </a:xfrm>
            <a:custGeom>
              <a:avLst/>
              <a:gdLst>
                <a:gd name="T0" fmla="*/ 2 w 17"/>
                <a:gd name="T1" fmla="*/ 0 h 68"/>
                <a:gd name="T2" fmla="*/ 2 w 17"/>
                <a:gd name="T3" fmla="*/ 0 h 68"/>
                <a:gd name="T4" fmla="*/ 9 w 17"/>
                <a:gd name="T5" fmla="*/ 14 h 68"/>
                <a:gd name="T6" fmla="*/ 16 w 17"/>
                <a:gd name="T7" fmla="*/ 68 h 68"/>
                <a:gd name="T8" fmla="*/ 0 w 17"/>
                <a:gd name="T9" fmla="*/ 16 h 68"/>
                <a:gd name="T10" fmla="*/ 14 w 17"/>
                <a:gd name="T11" fmla="*/ 42 h 68"/>
                <a:gd name="T12" fmla="*/ 2 w 17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68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8" y="12"/>
                    <a:pt x="9" y="14"/>
                  </a:cubicBezTo>
                  <a:cubicBezTo>
                    <a:pt x="16" y="25"/>
                    <a:pt x="17" y="44"/>
                    <a:pt x="16" y="68"/>
                  </a:cubicBezTo>
                  <a:cubicBezTo>
                    <a:pt x="12" y="44"/>
                    <a:pt x="1" y="26"/>
                    <a:pt x="0" y="16"/>
                  </a:cubicBezTo>
                  <a:cubicBezTo>
                    <a:pt x="5" y="22"/>
                    <a:pt x="10" y="31"/>
                    <a:pt x="14" y="42"/>
                  </a:cubicBezTo>
                  <a:cubicBezTo>
                    <a:pt x="13" y="36"/>
                    <a:pt x="5" y="7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27" name="Freeform 1052"/>
            <p:cNvSpPr>
              <a:spLocks/>
            </p:cNvSpPr>
            <p:nvPr userDrawn="1"/>
          </p:nvSpPr>
          <p:spPr bwMode="auto">
            <a:xfrm>
              <a:off x="199" y="245"/>
              <a:ext cx="40" cy="25"/>
            </a:xfrm>
            <a:custGeom>
              <a:avLst/>
              <a:gdLst>
                <a:gd name="T0" fmla="*/ 1 w 88"/>
                <a:gd name="T1" fmla="*/ 1 h 55"/>
                <a:gd name="T2" fmla="*/ 1 w 88"/>
                <a:gd name="T3" fmla="*/ 1 h 55"/>
                <a:gd name="T4" fmla="*/ 45 w 88"/>
                <a:gd name="T5" fmla="*/ 15 h 55"/>
                <a:gd name="T6" fmla="*/ 79 w 88"/>
                <a:gd name="T7" fmla="*/ 37 h 55"/>
                <a:gd name="T8" fmla="*/ 88 w 88"/>
                <a:gd name="T9" fmla="*/ 49 h 55"/>
                <a:gd name="T10" fmla="*/ 81 w 88"/>
                <a:gd name="T11" fmla="*/ 49 h 55"/>
                <a:gd name="T12" fmla="*/ 31 w 88"/>
                <a:gd name="T13" fmla="*/ 23 h 55"/>
                <a:gd name="T14" fmla="*/ 73 w 88"/>
                <a:gd name="T15" fmla="*/ 51 h 55"/>
                <a:gd name="T16" fmla="*/ 67 w 88"/>
                <a:gd name="T17" fmla="*/ 55 h 55"/>
                <a:gd name="T18" fmla="*/ 27 w 88"/>
                <a:gd name="T19" fmla="*/ 37 h 55"/>
                <a:gd name="T20" fmla="*/ 1 w 88"/>
                <a:gd name="T21" fmla="*/ 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55">
                  <a:moveTo>
                    <a:pt x="1" y="1"/>
                  </a:moveTo>
                  <a:lnTo>
                    <a:pt x="1" y="1"/>
                  </a:lnTo>
                  <a:cubicBezTo>
                    <a:pt x="16" y="0"/>
                    <a:pt x="33" y="8"/>
                    <a:pt x="45" y="15"/>
                  </a:cubicBezTo>
                  <a:cubicBezTo>
                    <a:pt x="53" y="20"/>
                    <a:pt x="68" y="29"/>
                    <a:pt x="79" y="37"/>
                  </a:cubicBezTo>
                  <a:cubicBezTo>
                    <a:pt x="81" y="42"/>
                    <a:pt x="82" y="41"/>
                    <a:pt x="88" y="49"/>
                  </a:cubicBezTo>
                  <a:cubicBezTo>
                    <a:pt x="83" y="48"/>
                    <a:pt x="83" y="49"/>
                    <a:pt x="81" y="49"/>
                  </a:cubicBezTo>
                  <a:cubicBezTo>
                    <a:pt x="75" y="45"/>
                    <a:pt x="47" y="29"/>
                    <a:pt x="31" y="23"/>
                  </a:cubicBezTo>
                  <a:cubicBezTo>
                    <a:pt x="44" y="34"/>
                    <a:pt x="68" y="48"/>
                    <a:pt x="73" y="51"/>
                  </a:cubicBezTo>
                  <a:cubicBezTo>
                    <a:pt x="70" y="52"/>
                    <a:pt x="68" y="54"/>
                    <a:pt x="67" y="55"/>
                  </a:cubicBezTo>
                  <a:cubicBezTo>
                    <a:pt x="58" y="52"/>
                    <a:pt x="35" y="43"/>
                    <a:pt x="27" y="37"/>
                  </a:cubicBezTo>
                  <a:cubicBezTo>
                    <a:pt x="15" y="29"/>
                    <a:pt x="0" y="18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28" name="Freeform 1053"/>
            <p:cNvSpPr>
              <a:spLocks/>
            </p:cNvSpPr>
            <p:nvPr userDrawn="1"/>
          </p:nvSpPr>
          <p:spPr bwMode="auto">
            <a:xfrm>
              <a:off x="317" y="243"/>
              <a:ext cx="14" cy="32"/>
            </a:xfrm>
            <a:custGeom>
              <a:avLst/>
              <a:gdLst>
                <a:gd name="T0" fmla="*/ 0 w 31"/>
                <a:gd name="T1" fmla="*/ 0 h 72"/>
                <a:gd name="T2" fmla="*/ 0 w 31"/>
                <a:gd name="T3" fmla="*/ 0 h 72"/>
                <a:gd name="T4" fmla="*/ 27 w 31"/>
                <a:gd name="T5" fmla="*/ 38 h 72"/>
                <a:gd name="T6" fmla="*/ 30 w 31"/>
                <a:gd name="T7" fmla="*/ 72 h 72"/>
                <a:gd name="T8" fmla="*/ 0 w 31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72">
                  <a:moveTo>
                    <a:pt x="0" y="0"/>
                  </a:moveTo>
                  <a:lnTo>
                    <a:pt x="0" y="0"/>
                  </a:lnTo>
                  <a:cubicBezTo>
                    <a:pt x="10" y="12"/>
                    <a:pt x="23" y="29"/>
                    <a:pt x="27" y="38"/>
                  </a:cubicBezTo>
                  <a:cubicBezTo>
                    <a:pt x="31" y="52"/>
                    <a:pt x="30" y="64"/>
                    <a:pt x="30" y="72"/>
                  </a:cubicBezTo>
                  <a:cubicBezTo>
                    <a:pt x="25" y="46"/>
                    <a:pt x="15" y="2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29" name="Freeform 1054"/>
            <p:cNvSpPr>
              <a:spLocks/>
            </p:cNvSpPr>
            <p:nvPr userDrawn="1"/>
          </p:nvSpPr>
          <p:spPr bwMode="auto">
            <a:xfrm>
              <a:off x="305" y="243"/>
              <a:ext cx="11" cy="33"/>
            </a:xfrm>
            <a:custGeom>
              <a:avLst/>
              <a:gdLst>
                <a:gd name="T0" fmla="*/ 10 w 25"/>
                <a:gd name="T1" fmla="*/ 0 h 74"/>
                <a:gd name="T2" fmla="*/ 10 w 25"/>
                <a:gd name="T3" fmla="*/ 0 h 74"/>
                <a:gd name="T4" fmla="*/ 23 w 25"/>
                <a:gd name="T5" fmla="*/ 16 h 74"/>
                <a:gd name="T6" fmla="*/ 21 w 25"/>
                <a:gd name="T7" fmla="*/ 69 h 74"/>
                <a:gd name="T8" fmla="*/ 13 w 25"/>
                <a:gd name="T9" fmla="*/ 29 h 74"/>
                <a:gd name="T10" fmla="*/ 6 w 25"/>
                <a:gd name="T11" fmla="*/ 74 h 74"/>
                <a:gd name="T12" fmla="*/ 6 w 25"/>
                <a:gd name="T13" fmla="*/ 20 h 74"/>
                <a:gd name="T14" fmla="*/ 0 w 25"/>
                <a:gd name="T15" fmla="*/ 8 h 74"/>
                <a:gd name="T16" fmla="*/ 20 w 25"/>
                <a:gd name="T17" fmla="*/ 30 h 74"/>
                <a:gd name="T18" fmla="*/ 10 w 25"/>
                <a:gd name="T1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74">
                  <a:moveTo>
                    <a:pt x="10" y="0"/>
                  </a:moveTo>
                  <a:lnTo>
                    <a:pt x="10" y="0"/>
                  </a:lnTo>
                  <a:cubicBezTo>
                    <a:pt x="14" y="4"/>
                    <a:pt x="21" y="11"/>
                    <a:pt x="23" y="16"/>
                  </a:cubicBezTo>
                  <a:cubicBezTo>
                    <a:pt x="25" y="30"/>
                    <a:pt x="24" y="56"/>
                    <a:pt x="21" y="69"/>
                  </a:cubicBezTo>
                  <a:cubicBezTo>
                    <a:pt x="21" y="56"/>
                    <a:pt x="19" y="37"/>
                    <a:pt x="13" y="29"/>
                  </a:cubicBezTo>
                  <a:cubicBezTo>
                    <a:pt x="17" y="43"/>
                    <a:pt x="14" y="58"/>
                    <a:pt x="6" y="74"/>
                  </a:cubicBezTo>
                  <a:cubicBezTo>
                    <a:pt x="10" y="60"/>
                    <a:pt x="11" y="34"/>
                    <a:pt x="6" y="20"/>
                  </a:cubicBezTo>
                  <a:cubicBezTo>
                    <a:pt x="5" y="16"/>
                    <a:pt x="2" y="11"/>
                    <a:pt x="0" y="8"/>
                  </a:cubicBezTo>
                  <a:cubicBezTo>
                    <a:pt x="6" y="11"/>
                    <a:pt x="17" y="23"/>
                    <a:pt x="20" y="30"/>
                  </a:cubicBezTo>
                  <a:cubicBezTo>
                    <a:pt x="17" y="18"/>
                    <a:pt x="14" y="10"/>
                    <a:pt x="1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30" name="Freeform 1055"/>
            <p:cNvSpPr>
              <a:spLocks/>
            </p:cNvSpPr>
            <p:nvPr userDrawn="1"/>
          </p:nvSpPr>
          <p:spPr bwMode="auto">
            <a:xfrm>
              <a:off x="276" y="241"/>
              <a:ext cx="14" cy="8"/>
            </a:xfrm>
            <a:custGeom>
              <a:avLst/>
              <a:gdLst>
                <a:gd name="T0" fmla="*/ 5 w 32"/>
                <a:gd name="T1" fmla="*/ 6 h 16"/>
                <a:gd name="T2" fmla="*/ 5 w 32"/>
                <a:gd name="T3" fmla="*/ 6 h 16"/>
                <a:gd name="T4" fmla="*/ 32 w 32"/>
                <a:gd name="T5" fmla="*/ 2 h 16"/>
                <a:gd name="T6" fmla="*/ 2 w 32"/>
                <a:gd name="T7" fmla="*/ 16 h 16"/>
                <a:gd name="T8" fmla="*/ 5 w 32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6">
                  <a:moveTo>
                    <a:pt x="5" y="6"/>
                  </a:moveTo>
                  <a:lnTo>
                    <a:pt x="5" y="6"/>
                  </a:lnTo>
                  <a:cubicBezTo>
                    <a:pt x="12" y="1"/>
                    <a:pt x="20" y="0"/>
                    <a:pt x="32" y="2"/>
                  </a:cubicBezTo>
                  <a:cubicBezTo>
                    <a:pt x="23" y="2"/>
                    <a:pt x="6" y="0"/>
                    <a:pt x="2" y="16"/>
                  </a:cubicBezTo>
                  <a:cubicBezTo>
                    <a:pt x="0" y="13"/>
                    <a:pt x="1" y="8"/>
                    <a:pt x="5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31" name="Freeform 1056"/>
            <p:cNvSpPr>
              <a:spLocks/>
            </p:cNvSpPr>
            <p:nvPr userDrawn="1"/>
          </p:nvSpPr>
          <p:spPr bwMode="auto">
            <a:xfrm>
              <a:off x="259" y="238"/>
              <a:ext cx="26" cy="9"/>
            </a:xfrm>
            <a:custGeom>
              <a:avLst/>
              <a:gdLst>
                <a:gd name="T0" fmla="*/ 44 w 59"/>
                <a:gd name="T1" fmla="*/ 2 h 20"/>
                <a:gd name="T2" fmla="*/ 44 w 59"/>
                <a:gd name="T3" fmla="*/ 2 h 20"/>
                <a:gd name="T4" fmla="*/ 59 w 59"/>
                <a:gd name="T5" fmla="*/ 3 h 20"/>
                <a:gd name="T6" fmla="*/ 22 w 59"/>
                <a:gd name="T7" fmla="*/ 18 h 20"/>
                <a:gd name="T8" fmla="*/ 0 w 59"/>
                <a:gd name="T9" fmla="*/ 9 h 20"/>
                <a:gd name="T10" fmla="*/ 19 w 59"/>
                <a:gd name="T11" fmla="*/ 10 h 20"/>
                <a:gd name="T12" fmla="*/ 44 w 59"/>
                <a:gd name="T13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20">
                  <a:moveTo>
                    <a:pt x="44" y="2"/>
                  </a:moveTo>
                  <a:lnTo>
                    <a:pt x="44" y="2"/>
                  </a:lnTo>
                  <a:cubicBezTo>
                    <a:pt x="47" y="1"/>
                    <a:pt x="54" y="0"/>
                    <a:pt x="59" y="3"/>
                  </a:cubicBezTo>
                  <a:cubicBezTo>
                    <a:pt x="33" y="3"/>
                    <a:pt x="32" y="15"/>
                    <a:pt x="22" y="18"/>
                  </a:cubicBezTo>
                  <a:cubicBezTo>
                    <a:pt x="14" y="20"/>
                    <a:pt x="4" y="17"/>
                    <a:pt x="0" y="9"/>
                  </a:cubicBezTo>
                  <a:cubicBezTo>
                    <a:pt x="6" y="12"/>
                    <a:pt x="12" y="12"/>
                    <a:pt x="19" y="10"/>
                  </a:cubicBezTo>
                  <a:cubicBezTo>
                    <a:pt x="27" y="8"/>
                    <a:pt x="34" y="3"/>
                    <a:pt x="4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32" name="Freeform 1057"/>
            <p:cNvSpPr>
              <a:spLocks/>
            </p:cNvSpPr>
            <p:nvPr userDrawn="1"/>
          </p:nvSpPr>
          <p:spPr bwMode="auto">
            <a:xfrm>
              <a:off x="308" y="236"/>
              <a:ext cx="12" cy="19"/>
            </a:xfrm>
            <a:custGeom>
              <a:avLst/>
              <a:gdLst>
                <a:gd name="T0" fmla="*/ 0 w 26"/>
                <a:gd name="T1" fmla="*/ 0 h 42"/>
                <a:gd name="T2" fmla="*/ 0 w 26"/>
                <a:gd name="T3" fmla="*/ 0 h 42"/>
                <a:gd name="T4" fmla="*/ 15 w 26"/>
                <a:gd name="T5" fmla="*/ 20 h 42"/>
                <a:gd name="T6" fmla="*/ 2 w 26"/>
                <a:gd name="T7" fmla="*/ 0 h 42"/>
                <a:gd name="T8" fmla="*/ 14 w 26"/>
                <a:gd name="T9" fmla="*/ 9 h 42"/>
                <a:gd name="T10" fmla="*/ 26 w 26"/>
                <a:gd name="T11" fmla="*/ 42 h 42"/>
                <a:gd name="T12" fmla="*/ 3 w 26"/>
                <a:gd name="T13" fmla="*/ 13 h 42"/>
                <a:gd name="T14" fmla="*/ 0 w 26"/>
                <a:gd name="T1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42">
                  <a:moveTo>
                    <a:pt x="0" y="0"/>
                  </a:moveTo>
                  <a:lnTo>
                    <a:pt x="0" y="0"/>
                  </a:lnTo>
                  <a:cubicBezTo>
                    <a:pt x="3" y="4"/>
                    <a:pt x="11" y="16"/>
                    <a:pt x="15" y="20"/>
                  </a:cubicBezTo>
                  <a:cubicBezTo>
                    <a:pt x="12" y="13"/>
                    <a:pt x="6" y="6"/>
                    <a:pt x="2" y="0"/>
                  </a:cubicBezTo>
                  <a:cubicBezTo>
                    <a:pt x="4" y="3"/>
                    <a:pt x="11" y="7"/>
                    <a:pt x="14" y="9"/>
                  </a:cubicBezTo>
                  <a:cubicBezTo>
                    <a:pt x="18" y="16"/>
                    <a:pt x="24" y="33"/>
                    <a:pt x="26" y="42"/>
                  </a:cubicBezTo>
                  <a:cubicBezTo>
                    <a:pt x="18" y="30"/>
                    <a:pt x="8" y="18"/>
                    <a:pt x="3" y="13"/>
                  </a:cubicBezTo>
                  <a:cubicBezTo>
                    <a:pt x="3" y="9"/>
                    <a:pt x="1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33" name="Freeform 1058"/>
            <p:cNvSpPr>
              <a:spLocks/>
            </p:cNvSpPr>
            <p:nvPr userDrawn="1"/>
          </p:nvSpPr>
          <p:spPr bwMode="auto">
            <a:xfrm>
              <a:off x="238" y="237"/>
              <a:ext cx="17" cy="28"/>
            </a:xfrm>
            <a:custGeom>
              <a:avLst/>
              <a:gdLst>
                <a:gd name="T0" fmla="*/ 8 w 38"/>
                <a:gd name="T1" fmla="*/ 0 h 62"/>
                <a:gd name="T2" fmla="*/ 8 w 38"/>
                <a:gd name="T3" fmla="*/ 0 h 62"/>
                <a:gd name="T4" fmla="*/ 35 w 38"/>
                <a:gd name="T5" fmla="*/ 34 h 62"/>
                <a:gd name="T6" fmla="*/ 34 w 38"/>
                <a:gd name="T7" fmla="*/ 44 h 62"/>
                <a:gd name="T8" fmla="*/ 19 w 38"/>
                <a:gd name="T9" fmla="*/ 28 h 62"/>
                <a:gd name="T10" fmla="*/ 35 w 38"/>
                <a:gd name="T11" fmla="*/ 51 h 62"/>
                <a:gd name="T12" fmla="*/ 38 w 38"/>
                <a:gd name="T13" fmla="*/ 62 h 62"/>
                <a:gd name="T14" fmla="*/ 15 w 38"/>
                <a:gd name="T15" fmla="*/ 42 h 62"/>
                <a:gd name="T16" fmla="*/ 8 w 38"/>
                <a:gd name="T1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62">
                  <a:moveTo>
                    <a:pt x="8" y="0"/>
                  </a:moveTo>
                  <a:lnTo>
                    <a:pt x="8" y="0"/>
                  </a:lnTo>
                  <a:cubicBezTo>
                    <a:pt x="13" y="14"/>
                    <a:pt x="27" y="28"/>
                    <a:pt x="35" y="34"/>
                  </a:cubicBezTo>
                  <a:cubicBezTo>
                    <a:pt x="34" y="38"/>
                    <a:pt x="34" y="41"/>
                    <a:pt x="34" y="44"/>
                  </a:cubicBezTo>
                  <a:cubicBezTo>
                    <a:pt x="32" y="42"/>
                    <a:pt x="25" y="34"/>
                    <a:pt x="19" y="28"/>
                  </a:cubicBezTo>
                  <a:cubicBezTo>
                    <a:pt x="23" y="38"/>
                    <a:pt x="31" y="47"/>
                    <a:pt x="35" y="51"/>
                  </a:cubicBezTo>
                  <a:cubicBezTo>
                    <a:pt x="35" y="54"/>
                    <a:pt x="36" y="58"/>
                    <a:pt x="38" y="62"/>
                  </a:cubicBezTo>
                  <a:cubicBezTo>
                    <a:pt x="32" y="57"/>
                    <a:pt x="20" y="47"/>
                    <a:pt x="15" y="42"/>
                  </a:cubicBezTo>
                  <a:cubicBezTo>
                    <a:pt x="5" y="31"/>
                    <a:pt x="0" y="14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34" name="Freeform 1059"/>
            <p:cNvSpPr>
              <a:spLocks/>
            </p:cNvSpPr>
            <p:nvPr userDrawn="1"/>
          </p:nvSpPr>
          <p:spPr bwMode="auto">
            <a:xfrm>
              <a:off x="228" y="231"/>
              <a:ext cx="10" cy="14"/>
            </a:xfrm>
            <a:custGeom>
              <a:avLst/>
              <a:gdLst>
                <a:gd name="T0" fmla="*/ 0 w 23"/>
                <a:gd name="T1" fmla="*/ 0 h 30"/>
                <a:gd name="T2" fmla="*/ 0 w 23"/>
                <a:gd name="T3" fmla="*/ 0 h 30"/>
                <a:gd name="T4" fmla="*/ 23 w 23"/>
                <a:gd name="T5" fmla="*/ 26 h 30"/>
                <a:gd name="T6" fmla="*/ 23 w 23"/>
                <a:gd name="T7" fmla="*/ 30 h 30"/>
                <a:gd name="T8" fmla="*/ 0 w 23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0">
                  <a:moveTo>
                    <a:pt x="0" y="0"/>
                  </a:moveTo>
                  <a:lnTo>
                    <a:pt x="0" y="0"/>
                  </a:lnTo>
                  <a:cubicBezTo>
                    <a:pt x="7" y="10"/>
                    <a:pt x="21" y="25"/>
                    <a:pt x="23" y="26"/>
                  </a:cubicBezTo>
                  <a:cubicBezTo>
                    <a:pt x="23" y="27"/>
                    <a:pt x="23" y="28"/>
                    <a:pt x="23" y="30"/>
                  </a:cubicBezTo>
                  <a:cubicBezTo>
                    <a:pt x="16" y="23"/>
                    <a:pt x="5" y="9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35" name="Freeform 1060"/>
            <p:cNvSpPr>
              <a:spLocks/>
            </p:cNvSpPr>
            <p:nvPr userDrawn="1"/>
          </p:nvSpPr>
          <p:spPr bwMode="auto">
            <a:xfrm>
              <a:off x="311" y="233"/>
              <a:ext cx="17" cy="24"/>
            </a:xfrm>
            <a:custGeom>
              <a:avLst/>
              <a:gdLst>
                <a:gd name="T0" fmla="*/ 0 w 38"/>
                <a:gd name="T1" fmla="*/ 0 h 52"/>
                <a:gd name="T2" fmla="*/ 0 w 38"/>
                <a:gd name="T3" fmla="*/ 0 h 52"/>
                <a:gd name="T4" fmla="*/ 18 w 38"/>
                <a:gd name="T5" fmla="*/ 19 h 52"/>
                <a:gd name="T6" fmla="*/ 1 w 38"/>
                <a:gd name="T7" fmla="*/ 0 h 52"/>
                <a:gd name="T8" fmla="*/ 16 w 38"/>
                <a:gd name="T9" fmla="*/ 6 h 52"/>
                <a:gd name="T10" fmla="*/ 38 w 38"/>
                <a:gd name="T11" fmla="*/ 52 h 52"/>
                <a:gd name="T12" fmla="*/ 0 w 38"/>
                <a:gd name="T1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52">
                  <a:moveTo>
                    <a:pt x="0" y="0"/>
                  </a:moveTo>
                  <a:lnTo>
                    <a:pt x="0" y="0"/>
                  </a:lnTo>
                  <a:cubicBezTo>
                    <a:pt x="4" y="3"/>
                    <a:pt x="15" y="17"/>
                    <a:pt x="18" y="19"/>
                  </a:cubicBezTo>
                  <a:cubicBezTo>
                    <a:pt x="16" y="13"/>
                    <a:pt x="5" y="4"/>
                    <a:pt x="1" y="0"/>
                  </a:cubicBezTo>
                  <a:cubicBezTo>
                    <a:pt x="5" y="2"/>
                    <a:pt x="11" y="5"/>
                    <a:pt x="16" y="6"/>
                  </a:cubicBezTo>
                  <a:cubicBezTo>
                    <a:pt x="19" y="10"/>
                    <a:pt x="34" y="34"/>
                    <a:pt x="38" y="52"/>
                  </a:cubicBezTo>
                  <a:cubicBezTo>
                    <a:pt x="24" y="29"/>
                    <a:pt x="10" y="2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36" name="Freeform 1061"/>
            <p:cNvSpPr>
              <a:spLocks/>
            </p:cNvSpPr>
            <p:nvPr userDrawn="1"/>
          </p:nvSpPr>
          <p:spPr bwMode="auto">
            <a:xfrm>
              <a:off x="292" y="231"/>
              <a:ext cx="20" cy="21"/>
            </a:xfrm>
            <a:custGeom>
              <a:avLst/>
              <a:gdLst>
                <a:gd name="T0" fmla="*/ 11 w 44"/>
                <a:gd name="T1" fmla="*/ 0 h 47"/>
                <a:gd name="T2" fmla="*/ 11 w 44"/>
                <a:gd name="T3" fmla="*/ 0 h 47"/>
                <a:gd name="T4" fmla="*/ 35 w 44"/>
                <a:gd name="T5" fmla="*/ 22 h 47"/>
                <a:gd name="T6" fmla="*/ 44 w 44"/>
                <a:gd name="T7" fmla="*/ 47 h 47"/>
                <a:gd name="T8" fmla="*/ 26 w 44"/>
                <a:gd name="T9" fmla="*/ 32 h 47"/>
                <a:gd name="T10" fmla="*/ 9 w 44"/>
                <a:gd name="T11" fmla="*/ 18 h 47"/>
                <a:gd name="T12" fmla="*/ 0 w 44"/>
                <a:gd name="T13" fmla="*/ 6 h 47"/>
                <a:gd name="T14" fmla="*/ 32 w 44"/>
                <a:gd name="T15" fmla="*/ 29 h 47"/>
                <a:gd name="T16" fmla="*/ 11 w 44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47">
                  <a:moveTo>
                    <a:pt x="11" y="0"/>
                  </a:moveTo>
                  <a:lnTo>
                    <a:pt x="11" y="0"/>
                  </a:lnTo>
                  <a:cubicBezTo>
                    <a:pt x="19" y="4"/>
                    <a:pt x="32" y="15"/>
                    <a:pt x="35" y="22"/>
                  </a:cubicBezTo>
                  <a:cubicBezTo>
                    <a:pt x="38" y="28"/>
                    <a:pt x="44" y="45"/>
                    <a:pt x="44" y="47"/>
                  </a:cubicBezTo>
                  <a:cubicBezTo>
                    <a:pt x="39" y="41"/>
                    <a:pt x="34" y="35"/>
                    <a:pt x="26" y="32"/>
                  </a:cubicBezTo>
                  <a:cubicBezTo>
                    <a:pt x="22" y="27"/>
                    <a:pt x="15" y="21"/>
                    <a:pt x="9" y="18"/>
                  </a:cubicBezTo>
                  <a:cubicBezTo>
                    <a:pt x="7" y="15"/>
                    <a:pt x="2" y="9"/>
                    <a:pt x="0" y="6"/>
                  </a:cubicBezTo>
                  <a:cubicBezTo>
                    <a:pt x="6" y="11"/>
                    <a:pt x="23" y="24"/>
                    <a:pt x="32" y="29"/>
                  </a:cubicBezTo>
                  <a:cubicBezTo>
                    <a:pt x="26" y="18"/>
                    <a:pt x="18" y="7"/>
                    <a:pt x="1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37" name="Freeform 1062"/>
            <p:cNvSpPr>
              <a:spLocks/>
            </p:cNvSpPr>
            <p:nvPr userDrawn="1"/>
          </p:nvSpPr>
          <p:spPr bwMode="auto">
            <a:xfrm>
              <a:off x="301" y="227"/>
              <a:ext cx="13" cy="12"/>
            </a:xfrm>
            <a:custGeom>
              <a:avLst/>
              <a:gdLst>
                <a:gd name="T0" fmla="*/ 0 w 29"/>
                <a:gd name="T1" fmla="*/ 0 h 26"/>
                <a:gd name="T2" fmla="*/ 0 w 29"/>
                <a:gd name="T3" fmla="*/ 0 h 26"/>
                <a:gd name="T4" fmla="*/ 12 w 29"/>
                <a:gd name="T5" fmla="*/ 2 h 26"/>
                <a:gd name="T6" fmla="*/ 29 w 29"/>
                <a:gd name="T7" fmla="*/ 26 h 26"/>
                <a:gd name="T8" fmla="*/ 0 w 29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6">
                  <a:moveTo>
                    <a:pt x="0" y="0"/>
                  </a:moveTo>
                  <a:lnTo>
                    <a:pt x="0" y="0"/>
                  </a:lnTo>
                  <a:cubicBezTo>
                    <a:pt x="4" y="1"/>
                    <a:pt x="9" y="2"/>
                    <a:pt x="12" y="2"/>
                  </a:cubicBezTo>
                  <a:cubicBezTo>
                    <a:pt x="17" y="6"/>
                    <a:pt x="23" y="15"/>
                    <a:pt x="29" y="26"/>
                  </a:cubicBezTo>
                  <a:cubicBezTo>
                    <a:pt x="17" y="19"/>
                    <a:pt x="6" y="6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38" name="Freeform 1063"/>
            <p:cNvSpPr>
              <a:spLocks/>
            </p:cNvSpPr>
            <p:nvPr userDrawn="1"/>
          </p:nvSpPr>
          <p:spPr bwMode="auto">
            <a:xfrm>
              <a:off x="307" y="228"/>
              <a:ext cx="16" cy="8"/>
            </a:xfrm>
            <a:custGeom>
              <a:avLst/>
              <a:gdLst>
                <a:gd name="T0" fmla="*/ 5 w 34"/>
                <a:gd name="T1" fmla="*/ 0 h 18"/>
                <a:gd name="T2" fmla="*/ 5 w 34"/>
                <a:gd name="T3" fmla="*/ 0 h 18"/>
                <a:gd name="T4" fmla="*/ 34 w 34"/>
                <a:gd name="T5" fmla="*/ 15 h 18"/>
                <a:gd name="T6" fmla="*/ 0 w 34"/>
                <a:gd name="T7" fmla="*/ 0 h 18"/>
                <a:gd name="T8" fmla="*/ 5 w 34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8">
                  <a:moveTo>
                    <a:pt x="5" y="0"/>
                  </a:moveTo>
                  <a:lnTo>
                    <a:pt x="5" y="0"/>
                  </a:lnTo>
                  <a:cubicBezTo>
                    <a:pt x="8" y="6"/>
                    <a:pt x="21" y="14"/>
                    <a:pt x="34" y="15"/>
                  </a:cubicBezTo>
                  <a:cubicBezTo>
                    <a:pt x="20" y="18"/>
                    <a:pt x="4" y="8"/>
                    <a:pt x="0" y="0"/>
                  </a:cubicBezTo>
                  <a:cubicBezTo>
                    <a:pt x="1" y="0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39" name="Freeform 1064"/>
            <p:cNvSpPr>
              <a:spLocks/>
            </p:cNvSpPr>
            <p:nvPr userDrawn="1"/>
          </p:nvSpPr>
          <p:spPr bwMode="auto">
            <a:xfrm>
              <a:off x="289" y="224"/>
              <a:ext cx="2" cy="1"/>
            </a:xfrm>
            <a:custGeom>
              <a:avLst/>
              <a:gdLst>
                <a:gd name="T0" fmla="*/ 5 w 5"/>
                <a:gd name="T1" fmla="*/ 0 h 3"/>
                <a:gd name="T2" fmla="*/ 5 w 5"/>
                <a:gd name="T3" fmla="*/ 0 h 3"/>
                <a:gd name="T4" fmla="*/ 0 w 5"/>
                <a:gd name="T5" fmla="*/ 3 h 3"/>
                <a:gd name="T6" fmla="*/ 5 w 5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lnTo>
                    <a:pt x="5" y="0"/>
                  </a:lnTo>
                  <a:cubicBezTo>
                    <a:pt x="4" y="1"/>
                    <a:pt x="1" y="3"/>
                    <a:pt x="0" y="3"/>
                  </a:cubicBezTo>
                  <a:cubicBezTo>
                    <a:pt x="2" y="1"/>
                    <a:pt x="4" y="0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40" name="Freeform 1065"/>
            <p:cNvSpPr>
              <a:spLocks/>
            </p:cNvSpPr>
            <p:nvPr userDrawn="1"/>
          </p:nvSpPr>
          <p:spPr bwMode="auto">
            <a:xfrm>
              <a:off x="286" y="223"/>
              <a:ext cx="4" cy="2"/>
            </a:xfrm>
            <a:custGeom>
              <a:avLst/>
              <a:gdLst>
                <a:gd name="T0" fmla="*/ 0 w 9"/>
                <a:gd name="T1" fmla="*/ 0 h 5"/>
                <a:gd name="T2" fmla="*/ 0 w 9"/>
                <a:gd name="T3" fmla="*/ 0 h 5"/>
                <a:gd name="T4" fmla="*/ 9 w 9"/>
                <a:gd name="T5" fmla="*/ 1 h 5"/>
                <a:gd name="T6" fmla="*/ 1 w 9"/>
                <a:gd name="T7" fmla="*/ 5 h 5"/>
                <a:gd name="T8" fmla="*/ 0 w 9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">
                  <a:moveTo>
                    <a:pt x="0" y="0"/>
                  </a:moveTo>
                  <a:lnTo>
                    <a:pt x="0" y="0"/>
                  </a:lnTo>
                  <a:cubicBezTo>
                    <a:pt x="3" y="0"/>
                    <a:pt x="8" y="1"/>
                    <a:pt x="9" y="1"/>
                  </a:cubicBezTo>
                  <a:cubicBezTo>
                    <a:pt x="7" y="2"/>
                    <a:pt x="3" y="4"/>
                    <a:pt x="1" y="5"/>
                  </a:cubicBezTo>
                  <a:cubicBezTo>
                    <a:pt x="2" y="3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41" name="Freeform 1066"/>
            <p:cNvSpPr>
              <a:spLocks/>
            </p:cNvSpPr>
            <p:nvPr userDrawn="1"/>
          </p:nvSpPr>
          <p:spPr bwMode="auto">
            <a:xfrm>
              <a:off x="283" y="223"/>
              <a:ext cx="2" cy="3"/>
            </a:xfrm>
            <a:custGeom>
              <a:avLst/>
              <a:gdLst>
                <a:gd name="T0" fmla="*/ 1 w 4"/>
                <a:gd name="T1" fmla="*/ 0 h 6"/>
                <a:gd name="T2" fmla="*/ 1 w 4"/>
                <a:gd name="T3" fmla="*/ 0 h 6"/>
                <a:gd name="T4" fmla="*/ 3 w 4"/>
                <a:gd name="T5" fmla="*/ 3 h 6"/>
                <a:gd name="T6" fmla="*/ 4 w 4"/>
                <a:gd name="T7" fmla="*/ 6 h 6"/>
                <a:gd name="T8" fmla="*/ 1 w 4"/>
                <a:gd name="T9" fmla="*/ 3 h 6"/>
                <a:gd name="T10" fmla="*/ 1 w 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1"/>
                    <a:pt x="3" y="3"/>
                  </a:cubicBezTo>
                  <a:cubicBezTo>
                    <a:pt x="3" y="3"/>
                    <a:pt x="4" y="6"/>
                    <a:pt x="4" y="6"/>
                  </a:cubicBezTo>
                  <a:cubicBezTo>
                    <a:pt x="4" y="6"/>
                    <a:pt x="1" y="5"/>
                    <a:pt x="1" y="3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42" name="Freeform 1067"/>
            <p:cNvSpPr>
              <a:spLocks/>
            </p:cNvSpPr>
            <p:nvPr userDrawn="1"/>
          </p:nvSpPr>
          <p:spPr bwMode="auto">
            <a:xfrm>
              <a:off x="282" y="223"/>
              <a:ext cx="3" cy="5"/>
            </a:xfrm>
            <a:custGeom>
              <a:avLst/>
              <a:gdLst>
                <a:gd name="T0" fmla="*/ 0 w 8"/>
                <a:gd name="T1" fmla="*/ 0 h 10"/>
                <a:gd name="T2" fmla="*/ 0 w 8"/>
                <a:gd name="T3" fmla="*/ 0 h 10"/>
                <a:gd name="T4" fmla="*/ 2 w 8"/>
                <a:gd name="T5" fmla="*/ 0 h 10"/>
                <a:gd name="T6" fmla="*/ 8 w 8"/>
                <a:gd name="T7" fmla="*/ 7 h 10"/>
                <a:gd name="T8" fmla="*/ 5 w 8"/>
                <a:gd name="T9" fmla="*/ 10 h 10"/>
                <a:gd name="T10" fmla="*/ 0 w 8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" y="0"/>
                    <a:pt x="2" y="0"/>
                  </a:cubicBezTo>
                  <a:cubicBezTo>
                    <a:pt x="2" y="4"/>
                    <a:pt x="3" y="6"/>
                    <a:pt x="8" y="7"/>
                  </a:cubicBezTo>
                  <a:cubicBezTo>
                    <a:pt x="7" y="8"/>
                    <a:pt x="6" y="9"/>
                    <a:pt x="5" y="10"/>
                  </a:cubicBezTo>
                  <a:cubicBezTo>
                    <a:pt x="2" y="8"/>
                    <a:pt x="0" y="2"/>
                    <a:pt x="0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43" name="Freeform 1068"/>
            <p:cNvSpPr>
              <a:spLocks/>
            </p:cNvSpPr>
            <p:nvPr userDrawn="1"/>
          </p:nvSpPr>
          <p:spPr bwMode="auto">
            <a:xfrm>
              <a:off x="264" y="223"/>
              <a:ext cx="31" cy="22"/>
            </a:xfrm>
            <a:custGeom>
              <a:avLst/>
              <a:gdLst>
                <a:gd name="T0" fmla="*/ 2 w 71"/>
                <a:gd name="T1" fmla="*/ 12 h 47"/>
                <a:gd name="T2" fmla="*/ 2 w 71"/>
                <a:gd name="T3" fmla="*/ 12 h 47"/>
                <a:gd name="T4" fmla="*/ 24 w 71"/>
                <a:gd name="T5" fmla="*/ 0 h 47"/>
                <a:gd name="T6" fmla="*/ 71 w 71"/>
                <a:gd name="T7" fmla="*/ 44 h 47"/>
                <a:gd name="T8" fmla="*/ 59 w 71"/>
                <a:gd name="T9" fmla="*/ 39 h 47"/>
                <a:gd name="T10" fmla="*/ 26 w 71"/>
                <a:gd name="T11" fmla="*/ 25 h 47"/>
                <a:gd name="T12" fmla="*/ 5 w 71"/>
                <a:gd name="T13" fmla="*/ 32 h 47"/>
                <a:gd name="T14" fmla="*/ 2 w 71"/>
                <a:gd name="T15" fmla="*/ 1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47">
                  <a:moveTo>
                    <a:pt x="2" y="12"/>
                  </a:moveTo>
                  <a:lnTo>
                    <a:pt x="2" y="12"/>
                  </a:lnTo>
                  <a:cubicBezTo>
                    <a:pt x="4" y="6"/>
                    <a:pt x="13" y="0"/>
                    <a:pt x="24" y="0"/>
                  </a:cubicBezTo>
                  <a:cubicBezTo>
                    <a:pt x="37" y="19"/>
                    <a:pt x="51" y="32"/>
                    <a:pt x="71" y="44"/>
                  </a:cubicBezTo>
                  <a:cubicBezTo>
                    <a:pt x="69" y="47"/>
                    <a:pt x="63" y="41"/>
                    <a:pt x="59" y="39"/>
                  </a:cubicBezTo>
                  <a:cubicBezTo>
                    <a:pt x="50" y="33"/>
                    <a:pt x="38" y="25"/>
                    <a:pt x="26" y="25"/>
                  </a:cubicBezTo>
                  <a:cubicBezTo>
                    <a:pt x="17" y="24"/>
                    <a:pt x="10" y="27"/>
                    <a:pt x="5" y="32"/>
                  </a:cubicBezTo>
                  <a:cubicBezTo>
                    <a:pt x="1" y="28"/>
                    <a:pt x="0" y="18"/>
                    <a:pt x="2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44" name="Freeform 1069"/>
            <p:cNvSpPr>
              <a:spLocks/>
            </p:cNvSpPr>
            <p:nvPr userDrawn="1"/>
          </p:nvSpPr>
          <p:spPr bwMode="auto">
            <a:xfrm>
              <a:off x="202" y="222"/>
              <a:ext cx="41" cy="38"/>
            </a:xfrm>
            <a:custGeom>
              <a:avLst/>
              <a:gdLst>
                <a:gd name="T0" fmla="*/ 7 w 93"/>
                <a:gd name="T1" fmla="*/ 0 h 83"/>
                <a:gd name="T2" fmla="*/ 7 w 93"/>
                <a:gd name="T3" fmla="*/ 0 h 83"/>
                <a:gd name="T4" fmla="*/ 93 w 93"/>
                <a:gd name="T5" fmla="*/ 75 h 83"/>
                <a:gd name="T6" fmla="*/ 75 w 93"/>
                <a:gd name="T7" fmla="*/ 71 h 83"/>
                <a:gd name="T8" fmla="*/ 32 w 93"/>
                <a:gd name="T9" fmla="*/ 41 h 83"/>
                <a:gd name="T10" fmla="*/ 71 w 93"/>
                <a:gd name="T11" fmla="*/ 76 h 83"/>
                <a:gd name="T12" fmla="*/ 73 w 93"/>
                <a:gd name="T13" fmla="*/ 83 h 83"/>
                <a:gd name="T14" fmla="*/ 19 w 93"/>
                <a:gd name="T15" fmla="*/ 46 h 83"/>
                <a:gd name="T16" fmla="*/ 7 w 93"/>
                <a:gd name="T1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83">
                  <a:moveTo>
                    <a:pt x="7" y="0"/>
                  </a:moveTo>
                  <a:lnTo>
                    <a:pt x="7" y="0"/>
                  </a:lnTo>
                  <a:cubicBezTo>
                    <a:pt x="16" y="6"/>
                    <a:pt x="56" y="50"/>
                    <a:pt x="93" y="75"/>
                  </a:cubicBezTo>
                  <a:cubicBezTo>
                    <a:pt x="88" y="73"/>
                    <a:pt x="80" y="71"/>
                    <a:pt x="75" y="71"/>
                  </a:cubicBezTo>
                  <a:cubicBezTo>
                    <a:pt x="72" y="69"/>
                    <a:pt x="45" y="49"/>
                    <a:pt x="32" y="41"/>
                  </a:cubicBezTo>
                  <a:cubicBezTo>
                    <a:pt x="43" y="54"/>
                    <a:pt x="65" y="71"/>
                    <a:pt x="71" y="76"/>
                  </a:cubicBezTo>
                  <a:cubicBezTo>
                    <a:pt x="71" y="77"/>
                    <a:pt x="71" y="80"/>
                    <a:pt x="73" y="83"/>
                  </a:cubicBezTo>
                  <a:cubicBezTo>
                    <a:pt x="59" y="74"/>
                    <a:pt x="35" y="62"/>
                    <a:pt x="19" y="46"/>
                  </a:cubicBezTo>
                  <a:cubicBezTo>
                    <a:pt x="7" y="35"/>
                    <a:pt x="0" y="17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45" name="Freeform 1070"/>
            <p:cNvSpPr>
              <a:spLocks/>
            </p:cNvSpPr>
            <p:nvPr userDrawn="1"/>
          </p:nvSpPr>
          <p:spPr bwMode="auto">
            <a:xfrm>
              <a:off x="274" y="220"/>
              <a:ext cx="34" cy="40"/>
            </a:xfrm>
            <a:custGeom>
              <a:avLst/>
              <a:gdLst>
                <a:gd name="T0" fmla="*/ 2 w 76"/>
                <a:gd name="T1" fmla="*/ 6 h 89"/>
                <a:gd name="T2" fmla="*/ 2 w 76"/>
                <a:gd name="T3" fmla="*/ 6 h 89"/>
                <a:gd name="T4" fmla="*/ 7 w 76"/>
                <a:gd name="T5" fmla="*/ 3 h 89"/>
                <a:gd name="T6" fmla="*/ 23 w 76"/>
                <a:gd name="T7" fmla="*/ 28 h 89"/>
                <a:gd name="T8" fmla="*/ 45 w 76"/>
                <a:gd name="T9" fmla="*/ 42 h 89"/>
                <a:gd name="T10" fmla="*/ 68 w 76"/>
                <a:gd name="T11" fmla="*/ 62 h 89"/>
                <a:gd name="T12" fmla="*/ 75 w 76"/>
                <a:gd name="T13" fmla="*/ 89 h 89"/>
                <a:gd name="T14" fmla="*/ 46 w 76"/>
                <a:gd name="T15" fmla="*/ 48 h 89"/>
                <a:gd name="T16" fmla="*/ 17 w 76"/>
                <a:gd name="T17" fmla="*/ 25 h 89"/>
                <a:gd name="T18" fmla="*/ 2 w 76"/>
                <a:gd name="T19" fmla="*/ 6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89">
                  <a:moveTo>
                    <a:pt x="2" y="6"/>
                  </a:moveTo>
                  <a:lnTo>
                    <a:pt x="2" y="6"/>
                  </a:lnTo>
                  <a:cubicBezTo>
                    <a:pt x="0" y="2"/>
                    <a:pt x="6" y="0"/>
                    <a:pt x="7" y="3"/>
                  </a:cubicBezTo>
                  <a:cubicBezTo>
                    <a:pt x="11" y="13"/>
                    <a:pt x="17" y="22"/>
                    <a:pt x="23" y="28"/>
                  </a:cubicBezTo>
                  <a:cubicBezTo>
                    <a:pt x="28" y="33"/>
                    <a:pt x="38" y="39"/>
                    <a:pt x="45" y="42"/>
                  </a:cubicBezTo>
                  <a:cubicBezTo>
                    <a:pt x="52" y="46"/>
                    <a:pt x="64" y="55"/>
                    <a:pt x="68" y="62"/>
                  </a:cubicBezTo>
                  <a:cubicBezTo>
                    <a:pt x="72" y="69"/>
                    <a:pt x="76" y="79"/>
                    <a:pt x="75" y="89"/>
                  </a:cubicBezTo>
                  <a:cubicBezTo>
                    <a:pt x="71" y="75"/>
                    <a:pt x="59" y="56"/>
                    <a:pt x="46" y="48"/>
                  </a:cubicBezTo>
                  <a:cubicBezTo>
                    <a:pt x="35" y="41"/>
                    <a:pt x="24" y="34"/>
                    <a:pt x="17" y="25"/>
                  </a:cubicBezTo>
                  <a:cubicBezTo>
                    <a:pt x="12" y="19"/>
                    <a:pt x="6" y="13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46" name="Freeform 1071"/>
            <p:cNvSpPr>
              <a:spLocks/>
            </p:cNvSpPr>
            <p:nvPr userDrawn="1"/>
          </p:nvSpPr>
          <p:spPr bwMode="auto">
            <a:xfrm>
              <a:off x="278" y="218"/>
              <a:ext cx="38" cy="24"/>
            </a:xfrm>
            <a:custGeom>
              <a:avLst/>
              <a:gdLst>
                <a:gd name="T0" fmla="*/ 2 w 85"/>
                <a:gd name="T1" fmla="*/ 1 h 53"/>
                <a:gd name="T2" fmla="*/ 2 w 85"/>
                <a:gd name="T3" fmla="*/ 1 h 53"/>
                <a:gd name="T4" fmla="*/ 78 w 85"/>
                <a:gd name="T5" fmla="*/ 2 h 53"/>
                <a:gd name="T6" fmla="*/ 85 w 85"/>
                <a:gd name="T7" fmla="*/ 0 h 53"/>
                <a:gd name="T8" fmla="*/ 77 w 85"/>
                <a:gd name="T9" fmla="*/ 6 h 53"/>
                <a:gd name="T10" fmla="*/ 30 w 85"/>
                <a:gd name="T11" fmla="*/ 12 h 53"/>
                <a:gd name="T12" fmla="*/ 7 w 85"/>
                <a:gd name="T13" fmla="*/ 10 h 53"/>
                <a:gd name="T14" fmla="*/ 13 w 85"/>
                <a:gd name="T15" fmla="*/ 23 h 53"/>
                <a:gd name="T16" fmla="*/ 30 w 85"/>
                <a:gd name="T17" fmla="*/ 16 h 53"/>
                <a:gd name="T18" fmla="*/ 59 w 85"/>
                <a:gd name="T19" fmla="*/ 14 h 53"/>
                <a:gd name="T20" fmla="*/ 81 w 85"/>
                <a:gd name="T21" fmla="*/ 15 h 53"/>
                <a:gd name="T22" fmla="*/ 46 w 85"/>
                <a:gd name="T23" fmla="*/ 18 h 53"/>
                <a:gd name="T24" fmla="*/ 69 w 85"/>
                <a:gd name="T25" fmla="*/ 50 h 53"/>
                <a:gd name="T26" fmla="*/ 35 w 85"/>
                <a:gd name="T27" fmla="*/ 21 h 53"/>
                <a:gd name="T28" fmla="*/ 60 w 85"/>
                <a:gd name="T29" fmla="*/ 53 h 53"/>
                <a:gd name="T30" fmla="*/ 27 w 85"/>
                <a:gd name="T31" fmla="*/ 27 h 53"/>
                <a:gd name="T32" fmla="*/ 39 w 85"/>
                <a:gd name="T33" fmla="*/ 45 h 53"/>
                <a:gd name="T34" fmla="*/ 19 w 85"/>
                <a:gd name="T35" fmla="*/ 32 h 53"/>
                <a:gd name="T36" fmla="*/ 0 w 85"/>
                <a:gd name="T37" fmla="*/ 4 h 53"/>
                <a:gd name="T38" fmla="*/ 2 w 85"/>
                <a:gd name="T39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" h="53">
                  <a:moveTo>
                    <a:pt x="2" y="1"/>
                  </a:moveTo>
                  <a:lnTo>
                    <a:pt x="2" y="1"/>
                  </a:lnTo>
                  <a:cubicBezTo>
                    <a:pt x="16" y="1"/>
                    <a:pt x="61" y="2"/>
                    <a:pt x="78" y="2"/>
                  </a:cubicBezTo>
                  <a:cubicBezTo>
                    <a:pt x="80" y="2"/>
                    <a:pt x="83" y="1"/>
                    <a:pt x="85" y="0"/>
                  </a:cubicBezTo>
                  <a:cubicBezTo>
                    <a:pt x="84" y="2"/>
                    <a:pt x="79" y="4"/>
                    <a:pt x="77" y="6"/>
                  </a:cubicBezTo>
                  <a:cubicBezTo>
                    <a:pt x="64" y="12"/>
                    <a:pt x="47" y="14"/>
                    <a:pt x="30" y="12"/>
                  </a:cubicBezTo>
                  <a:cubicBezTo>
                    <a:pt x="26" y="11"/>
                    <a:pt x="15" y="7"/>
                    <a:pt x="7" y="10"/>
                  </a:cubicBezTo>
                  <a:cubicBezTo>
                    <a:pt x="7" y="14"/>
                    <a:pt x="12" y="21"/>
                    <a:pt x="13" y="23"/>
                  </a:cubicBezTo>
                  <a:cubicBezTo>
                    <a:pt x="18" y="19"/>
                    <a:pt x="23" y="18"/>
                    <a:pt x="30" y="16"/>
                  </a:cubicBezTo>
                  <a:cubicBezTo>
                    <a:pt x="39" y="13"/>
                    <a:pt x="49" y="13"/>
                    <a:pt x="59" y="14"/>
                  </a:cubicBezTo>
                  <a:cubicBezTo>
                    <a:pt x="65" y="15"/>
                    <a:pt x="74" y="16"/>
                    <a:pt x="81" y="15"/>
                  </a:cubicBezTo>
                  <a:cubicBezTo>
                    <a:pt x="73" y="21"/>
                    <a:pt x="60" y="22"/>
                    <a:pt x="46" y="18"/>
                  </a:cubicBezTo>
                  <a:cubicBezTo>
                    <a:pt x="56" y="25"/>
                    <a:pt x="67" y="37"/>
                    <a:pt x="69" y="50"/>
                  </a:cubicBezTo>
                  <a:cubicBezTo>
                    <a:pt x="61" y="38"/>
                    <a:pt x="48" y="28"/>
                    <a:pt x="35" y="21"/>
                  </a:cubicBezTo>
                  <a:cubicBezTo>
                    <a:pt x="45" y="30"/>
                    <a:pt x="56" y="45"/>
                    <a:pt x="60" y="53"/>
                  </a:cubicBezTo>
                  <a:cubicBezTo>
                    <a:pt x="49" y="47"/>
                    <a:pt x="35" y="36"/>
                    <a:pt x="27" y="27"/>
                  </a:cubicBezTo>
                  <a:cubicBezTo>
                    <a:pt x="29" y="32"/>
                    <a:pt x="34" y="40"/>
                    <a:pt x="39" y="45"/>
                  </a:cubicBezTo>
                  <a:cubicBezTo>
                    <a:pt x="37" y="44"/>
                    <a:pt x="26" y="39"/>
                    <a:pt x="19" y="32"/>
                  </a:cubicBezTo>
                  <a:cubicBezTo>
                    <a:pt x="12" y="26"/>
                    <a:pt x="4" y="13"/>
                    <a:pt x="0" y="4"/>
                  </a:cubicBezTo>
                  <a:cubicBezTo>
                    <a:pt x="0" y="2"/>
                    <a:pt x="1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47" name="Freeform 1072"/>
            <p:cNvSpPr>
              <a:spLocks/>
            </p:cNvSpPr>
            <p:nvPr userDrawn="1"/>
          </p:nvSpPr>
          <p:spPr bwMode="auto">
            <a:xfrm>
              <a:off x="210" y="199"/>
              <a:ext cx="32" cy="55"/>
            </a:xfrm>
            <a:custGeom>
              <a:avLst/>
              <a:gdLst>
                <a:gd name="T0" fmla="*/ 13 w 70"/>
                <a:gd name="T1" fmla="*/ 0 h 121"/>
                <a:gd name="T2" fmla="*/ 13 w 70"/>
                <a:gd name="T3" fmla="*/ 0 h 121"/>
                <a:gd name="T4" fmla="*/ 66 w 70"/>
                <a:gd name="T5" fmla="*/ 84 h 121"/>
                <a:gd name="T6" fmla="*/ 63 w 70"/>
                <a:gd name="T7" fmla="*/ 95 h 121"/>
                <a:gd name="T8" fmla="*/ 24 w 70"/>
                <a:gd name="T9" fmla="*/ 47 h 121"/>
                <a:gd name="T10" fmla="*/ 63 w 70"/>
                <a:gd name="T11" fmla="*/ 104 h 121"/>
                <a:gd name="T12" fmla="*/ 70 w 70"/>
                <a:gd name="T13" fmla="*/ 121 h 121"/>
                <a:gd name="T14" fmla="*/ 7 w 70"/>
                <a:gd name="T15" fmla="*/ 40 h 121"/>
                <a:gd name="T16" fmla="*/ 13 w 70"/>
                <a:gd name="T17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" h="121">
                  <a:moveTo>
                    <a:pt x="13" y="0"/>
                  </a:moveTo>
                  <a:lnTo>
                    <a:pt x="13" y="0"/>
                  </a:lnTo>
                  <a:cubicBezTo>
                    <a:pt x="19" y="12"/>
                    <a:pt x="47" y="63"/>
                    <a:pt x="66" y="84"/>
                  </a:cubicBezTo>
                  <a:cubicBezTo>
                    <a:pt x="65" y="87"/>
                    <a:pt x="63" y="91"/>
                    <a:pt x="63" y="95"/>
                  </a:cubicBezTo>
                  <a:cubicBezTo>
                    <a:pt x="52" y="83"/>
                    <a:pt x="38" y="62"/>
                    <a:pt x="24" y="47"/>
                  </a:cubicBezTo>
                  <a:cubicBezTo>
                    <a:pt x="32" y="67"/>
                    <a:pt x="52" y="94"/>
                    <a:pt x="63" y="104"/>
                  </a:cubicBezTo>
                  <a:cubicBezTo>
                    <a:pt x="64" y="108"/>
                    <a:pt x="66" y="116"/>
                    <a:pt x="70" y="121"/>
                  </a:cubicBezTo>
                  <a:cubicBezTo>
                    <a:pt x="44" y="101"/>
                    <a:pt x="14" y="64"/>
                    <a:pt x="7" y="40"/>
                  </a:cubicBezTo>
                  <a:cubicBezTo>
                    <a:pt x="0" y="17"/>
                    <a:pt x="6" y="6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48" name="Freeform 1073"/>
            <p:cNvSpPr>
              <a:spLocks/>
            </p:cNvSpPr>
            <p:nvPr userDrawn="1"/>
          </p:nvSpPr>
          <p:spPr bwMode="auto">
            <a:xfrm>
              <a:off x="305" y="278"/>
              <a:ext cx="4" cy="5"/>
            </a:xfrm>
            <a:custGeom>
              <a:avLst/>
              <a:gdLst>
                <a:gd name="T0" fmla="*/ 9 w 9"/>
                <a:gd name="T1" fmla="*/ 0 h 11"/>
                <a:gd name="T2" fmla="*/ 9 w 9"/>
                <a:gd name="T3" fmla="*/ 0 h 11"/>
                <a:gd name="T4" fmla="*/ 0 w 9"/>
                <a:gd name="T5" fmla="*/ 11 h 11"/>
                <a:gd name="T6" fmla="*/ 9 w 9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1">
                  <a:moveTo>
                    <a:pt x="9" y="0"/>
                  </a:moveTo>
                  <a:lnTo>
                    <a:pt x="9" y="0"/>
                  </a:lnTo>
                  <a:cubicBezTo>
                    <a:pt x="8" y="4"/>
                    <a:pt x="5" y="8"/>
                    <a:pt x="0" y="11"/>
                  </a:cubicBezTo>
                  <a:cubicBezTo>
                    <a:pt x="4" y="7"/>
                    <a:pt x="5" y="5"/>
                    <a:pt x="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49" name="Freeform 1074"/>
            <p:cNvSpPr>
              <a:spLocks/>
            </p:cNvSpPr>
            <p:nvPr userDrawn="1"/>
          </p:nvSpPr>
          <p:spPr bwMode="auto">
            <a:xfrm>
              <a:off x="288" y="285"/>
              <a:ext cx="6" cy="7"/>
            </a:xfrm>
            <a:custGeom>
              <a:avLst/>
              <a:gdLst>
                <a:gd name="T0" fmla="*/ 3 w 13"/>
                <a:gd name="T1" fmla="*/ 0 h 15"/>
                <a:gd name="T2" fmla="*/ 3 w 13"/>
                <a:gd name="T3" fmla="*/ 0 h 15"/>
                <a:gd name="T4" fmla="*/ 13 w 13"/>
                <a:gd name="T5" fmla="*/ 4 h 15"/>
                <a:gd name="T6" fmla="*/ 4 w 13"/>
                <a:gd name="T7" fmla="*/ 4 h 15"/>
                <a:gd name="T8" fmla="*/ 10 w 13"/>
                <a:gd name="T9" fmla="*/ 15 h 15"/>
                <a:gd name="T10" fmla="*/ 3 w 13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5">
                  <a:moveTo>
                    <a:pt x="3" y="0"/>
                  </a:moveTo>
                  <a:lnTo>
                    <a:pt x="3" y="0"/>
                  </a:lnTo>
                  <a:cubicBezTo>
                    <a:pt x="5" y="2"/>
                    <a:pt x="9" y="4"/>
                    <a:pt x="13" y="4"/>
                  </a:cubicBezTo>
                  <a:cubicBezTo>
                    <a:pt x="10" y="5"/>
                    <a:pt x="7" y="5"/>
                    <a:pt x="4" y="4"/>
                  </a:cubicBezTo>
                  <a:cubicBezTo>
                    <a:pt x="4" y="6"/>
                    <a:pt x="6" y="12"/>
                    <a:pt x="10" y="15"/>
                  </a:cubicBezTo>
                  <a:cubicBezTo>
                    <a:pt x="4" y="13"/>
                    <a:pt x="0" y="4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50" name="Freeform 1075"/>
            <p:cNvSpPr>
              <a:spLocks/>
            </p:cNvSpPr>
            <p:nvPr userDrawn="1"/>
          </p:nvSpPr>
          <p:spPr bwMode="auto">
            <a:xfrm>
              <a:off x="268" y="230"/>
              <a:ext cx="4" cy="4"/>
            </a:xfrm>
            <a:custGeom>
              <a:avLst/>
              <a:gdLst>
                <a:gd name="T0" fmla="*/ 5 w 8"/>
                <a:gd name="T1" fmla="*/ 1 h 7"/>
                <a:gd name="T2" fmla="*/ 5 w 8"/>
                <a:gd name="T3" fmla="*/ 1 h 7"/>
                <a:gd name="T4" fmla="*/ 6 w 8"/>
                <a:gd name="T5" fmla="*/ 4 h 7"/>
                <a:gd name="T6" fmla="*/ 8 w 8"/>
                <a:gd name="T7" fmla="*/ 5 h 7"/>
                <a:gd name="T8" fmla="*/ 0 w 8"/>
                <a:gd name="T9" fmla="*/ 7 h 7"/>
                <a:gd name="T10" fmla="*/ 5 w 8"/>
                <a:gd name="T1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7">
                  <a:moveTo>
                    <a:pt x="5" y="1"/>
                  </a:moveTo>
                  <a:lnTo>
                    <a:pt x="5" y="1"/>
                  </a:lnTo>
                  <a:cubicBezTo>
                    <a:pt x="8" y="0"/>
                    <a:pt x="6" y="3"/>
                    <a:pt x="6" y="4"/>
                  </a:cubicBezTo>
                  <a:cubicBezTo>
                    <a:pt x="8" y="3"/>
                    <a:pt x="8" y="4"/>
                    <a:pt x="8" y="5"/>
                  </a:cubicBezTo>
                  <a:cubicBezTo>
                    <a:pt x="5" y="5"/>
                    <a:pt x="3" y="6"/>
                    <a:pt x="0" y="7"/>
                  </a:cubicBezTo>
                  <a:cubicBezTo>
                    <a:pt x="1" y="5"/>
                    <a:pt x="2" y="2"/>
                    <a:pt x="5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51" name="Freeform 1076"/>
            <p:cNvSpPr>
              <a:spLocks/>
            </p:cNvSpPr>
            <p:nvPr userDrawn="1"/>
          </p:nvSpPr>
          <p:spPr bwMode="auto">
            <a:xfrm>
              <a:off x="246" y="221"/>
              <a:ext cx="2" cy="3"/>
            </a:xfrm>
            <a:custGeom>
              <a:avLst/>
              <a:gdLst>
                <a:gd name="T0" fmla="*/ 5 w 5"/>
                <a:gd name="T1" fmla="*/ 0 h 6"/>
                <a:gd name="T2" fmla="*/ 5 w 5"/>
                <a:gd name="T3" fmla="*/ 0 h 6"/>
                <a:gd name="T4" fmla="*/ 3 w 5"/>
                <a:gd name="T5" fmla="*/ 6 h 6"/>
                <a:gd name="T6" fmla="*/ 5 w 5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6">
                  <a:moveTo>
                    <a:pt x="5" y="0"/>
                  </a:moveTo>
                  <a:lnTo>
                    <a:pt x="5" y="0"/>
                  </a:lnTo>
                  <a:cubicBezTo>
                    <a:pt x="3" y="2"/>
                    <a:pt x="3" y="3"/>
                    <a:pt x="3" y="6"/>
                  </a:cubicBezTo>
                  <a:cubicBezTo>
                    <a:pt x="0" y="4"/>
                    <a:pt x="2" y="0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52" name="Freeform 1077"/>
            <p:cNvSpPr>
              <a:spLocks/>
            </p:cNvSpPr>
            <p:nvPr userDrawn="1"/>
          </p:nvSpPr>
          <p:spPr bwMode="auto">
            <a:xfrm>
              <a:off x="209" y="201"/>
              <a:ext cx="16" cy="29"/>
            </a:xfrm>
            <a:custGeom>
              <a:avLst/>
              <a:gdLst>
                <a:gd name="T0" fmla="*/ 16 w 36"/>
                <a:gd name="T1" fmla="*/ 0 h 63"/>
                <a:gd name="T2" fmla="*/ 16 w 36"/>
                <a:gd name="T3" fmla="*/ 0 h 63"/>
                <a:gd name="T4" fmla="*/ 36 w 36"/>
                <a:gd name="T5" fmla="*/ 36 h 63"/>
                <a:gd name="T6" fmla="*/ 15 w 36"/>
                <a:gd name="T7" fmla="*/ 5 h 63"/>
                <a:gd name="T8" fmla="*/ 26 w 36"/>
                <a:gd name="T9" fmla="*/ 63 h 63"/>
                <a:gd name="T10" fmla="*/ 16 w 36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63">
                  <a:moveTo>
                    <a:pt x="16" y="0"/>
                  </a:moveTo>
                  <a:lnTo>
                    <a:pt x="16" y="0"/>
                  </a:lnTo>
                  <a:cubicBezTo>
                    <a:pt x="18" y="5"/>
                    <a:pt x="29" y="25"/>
                    <a:pt x="36" y="36"/>
                  </a:cubicBezTo>
                  <a:cubicBezTo>
                    <a:pt x="29" y="26"/>
                    <a:pt x="19" y="12"/>
                    <a:pt x="15" y="5"/>
                  </a:cubicBezTo>
                  <a:cubicBezTo>
                    <a:pt x="5" y="20"/>
                    <a:pt x="20" y="48"/>
                    <a:pt x="26" y="63"/>
                  </a:cubicBezTo>
                  <a:cubicBezTo>
                    <a:pt x="17" y="49"/>
                    <a:pt x="0" y="15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53" name="Freeform 1078"/>
            <p:cNvSpPr>
              <a:spLocks/>
            </p:cNvSpPr>
            <p:nvPr userDrawn="1"/>
          </p:nvSpPr>
          <p:spPr bwMode="auto">
            <a:xfrm>
              <a:off x="201" y="247"/>
              <a:ext cx="17" cy="15"/>
            </a:xfrm>
            <a:custGeom>
              <a:avLst/>
              <a:gdLst>
                <a:gd name="T0" fmla="*/ 0 w 38"/>
                <a:gd name="T1" fmla="*/ 0 h 34"/>
                <a:gd name="T2" fmla="*/ 0 w 38"/>
                <a:gd name="T3" fmla="*/ 0 h 34"/>
                <a:gd name="T4" fmla="*/ 38 w 38"/>
                <a:gd name="T5" fmla="*/ 14 h 34"/>
                <a:gd name="T6" fmla="*/ 3 w 38"/>
                <a:gd name="T7" fmla="*/ 3 h 34"/>
                <a:gd name="T8" fmla="*/ 29 w 38"/>
                <a:gd name="T9" fmla="*/ 34 h 34"/>
                <a:gd name="T10" fmla="*/ 0 w 38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34">
                  <a:moveTo>
                    <a:pt x="0" y="0"/>
                  </a:moveTo>
                  <a:lnTo>
                    <a:pt x="0" y="0"/>
                  </a:lnTo>
                  <a:cubicBezTo>
                    <a:pt x="12" y="1"/>
                    <a:pt x="29" y="7"/>
                    <a:pt x="38" y="14"/>
                  </a:cubicBezTo>
                  <a:cubicBezTo>
                    <a:pt x="32" y="10"/>
                    <a:pt x="13" y="4"/>
                    <a:pt x="3" y="3"/>
                  </a:cubicBezTo>
                  <a:cubicBezTo>
                    <a:pt x="8" y="21"/>
                    <a:pt x="19" y="27"/>
                    <a:pt x="29" y="34"/>
                  </a:cubicBezTo>
                  <a:cubicBezTo>
                    <a:pt x="18" y="28"/>
                    <a:pt x="0" y="14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54" name="Freeform 1079"/>
            <p:cNvSpPr>
              <a:spLocks/>
            </p:cNvSpPr>
            <p:nvPr userDrawn="1"/>
          </p:nvSpPr>
          <p:spPr bwMode="auto">
            <a:xfrm>
              <a:off x="203" y="225"/>
              <a:ext cx="17" cy="21"/>
            </a:xfrm>
            <a:custGeom>
              <a:avLst/>
              <a:gdLst>
                <a:gd name="T0" fmla="*/ 6 w 39"/>
                <a:gd name="T1" fmla="*/ 0 h 48"/>
                <a:gd name="T2" fmla="*/ 6 w 39"/>
                <a:gd name="T3" fmla="*/ 0 h 48"/>
                <a:gd name="T4" fmla="*/ 39 w 39"/>
                <a:gd name="T5" fmla="*/ 31 h 48"/>
                <a:gd name="T6" fmla="*/ 8 w 39"/>
                <a:gd name="T7" fmla="*/ 5 h 48"/>
                <a:gd name="T8" fmla="*/ 27 w 39"/>
                <a:gd name="T9" fmla="*/ 48 h 48"/>
                <a:gd name="T10" fmla="*/ 6 w 39"/>
                <a:gd name="T1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48">
                  <a:moveTo>
                    <a:pt x="6" y="0"/>
                  </a:moveTo>
                  <a:lnTo>
                    <a:pt x="6" y="0"/>
                  </a:lnTo>
                  <a:cubicBezTo>
                    <a:pt x="11" y="3"/>
                    <a:pt x="33" y="24"/>
                    <a:pt x="39" y="31"/>
                  </a:cubicBezTo>
                  <a:cubicBezTo>
                    <a:pt x="31" y="24"/>
                    <a:pt x="17" y="10"/>
                    <a:pt x="8" y="5"/>
                  </a:cubicBezTo>
                  <a:cubicBezTo>
                    <a:pt x="6" y="24"/>
                    <a:pt x="22" y="42"/>
                    <a:pt x="27" y="48"/>
                  </a:cubicBezTo>
                  <a:cubicBezTo>
                    <a:pt x="17" y="40"/>
                    <a:pt x="0" y="20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55" name="Freeform 1080"/>
            <p:cNvSpPr>
              <a:spLocks/>
            </p:cNvSpPr>
            <p:nvPr userDrawn="1"/>
          </p:nvSpPr>
          <p:spPr bwMode="auto">
            <a:xfrm>
              <a:off x="240" y="239"/>
              <a:ext cx="9" cy="19"/>
            </a:xfrm>
            <a:custGeom>
              <a:avLst/>
              <a:gdLst>
                <a:gd name="T0" fmla="*/ 5 w 20"/>
                <a:gd name="T1" fmla="*/ 0 h 41"/>
                <a:gd name="T2" fmla="*/ 5 w 20"/>
                <a:gd name="T3" fmla="*/ 0 h 41"/>
                <a:gd name="T4" fmla="*/ 15 w 20"/>
                <a:gd name="T5" fmla="*/ 16 h 41"/>
                <a:gd name="T6" fmla="*/ 6 w 20"/>
                <a:gd name="T7" fmla="*/ 8 h 41"/>
                <a:gd name="T8" fmla="*/ 20 w 20"/>
                <a:gd name="T9" fmla="*/ 41 h 41"/>
                <a:gd name="T10" fmla="*/ 5 w 20"/>
                <a:gd name="T1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41">
                  <a:moveTo>
                    <a:pt x="5" y="0"/>
                  </a:moveTo>
                  <a:lnTo>
                    <a:pt x="5" y="0"/>
                  </a:lnTo>
                  <a:cubicBezTo>
                    <a:pt x="8" y="6"/>
                    <a:pt x="10" y="11"/>
                    <a:pt x="15" y="16"/>
                  </a:cubicBezTo>
                  <a:cubicBezTo>
                    <a:pt x="11" y="14"/>
                    <a:pt x="6" y="9"/>
                    <a:pt x="6" y="8"/>
                  </a:cubicBezTo>
                  <a:cubicBezTo>
                    <a:pt x="4" y="17"/>
                    <a:pt x="13" y="34"/>
                    <a:pt x="20" y="41"/>
                  </a:cubicBezTo>
                  <a:cubicBezTo>
                    <a:pt x="4" y="29"/>
                    <a:pt x="0" y="11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56" name="Freeform 1081"/>
            <p:cNvSpPr>
              <a:spLocks/>
            </p:cNvSpPr>
            <p:nvPr userDrawn="1"/>
          </p:nvSpPr>
          <p:spPr bwMode="auto">
            <a:xfrm>
              <a:off x="237" y="257"/>
              <a:ext cx="10" cy="11"/>
            </a:xfrm>
            <a:custGeom>
              <a:avLst/>
              <a:gdLst>
                <a:gd name="T0" fmla="*/ 0 w 23"/>
                <a:gd name="T1" fmla="*/ 0 h 23"/>
                <a:gd name="T2" fmla="*/ 0 w 23"/>
                <a:gd name="T3" fmla="*/ 0 h 23"/>
                <a:gd name="T4" fmla="*/ 23 w 23"/>
                <a:gd name="T5" fmla="*/ 10 h 23"/>
                <a:gd name="T6" fmla="*/ 3 w 23"/>
                <a:gd name="T7" fmla="*/ 3 h 23"/>
                <a:gd name="T8" fmla="*/ 15 w 23"/>
                <a:gd name="T9" fmla="*/ 23 h 23"/>
                <a:gd name="T10" fmla="*/ 0 w 23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20" y="7"/>
                    <a:pt x="23" y="10"/>
                  </a:cubicBezTo>
                  <a:cubicBezTo>
                    <a:pt x="17" y="7"/>
                    <a:pt x="11" y="4"/>
                    <a:pt x="3" y="3"/>
                  </a:cubicBezTo>
                  <a:cubicBezTo>
                    <a:pt x="4" y="8"/>
                    <a:pt x="10" y="17"/>
                    <a:pt x="15" y="23"/>
                  </a:cubicBezTo>
                  <a:cubicBezTo>
                    <a:pt x="6" y="17"/>
                    <a:pt x="0" y="6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57" name="Freeform 1082"/>
            <p:cNvSpPr>
              <a:spLocks/>
            </p:cNvSpPr>
            <p:nvPr userDrawn="1"/>
          </p:nvSpPr>
          <p:spPr bwMode="auto">
            <a:xfrm>
              <a:off x="199" y="263"/>
              <a:ext cx="16" cy="13"/>
            </a:xfrm>
            <a:custGeom>
              <a:avLst/>
              <a:gdLst>
                <a:gd name="T0" fmla="*/ 0 w 35"/>
                <a:gd name="T1" fmla="*/ 1 h 28"/>
                <a:gd name="T2" fmla="*/ 0 w 35"/>
                <a:gd name="T3" fmla="*/ 1 h 28"/>
                <a:gd name="T4" fmla="*/ 35 w 35"/>
                <a:gd name="T5" fmla="*/ 8 h 28"/>
                <a:gd name="T6" fmla="*/ 4 w 35"/>
                <a:gd name="T7" fmla="*/ 4 h 28"/>
                <a:gd name="T8" fmla="*/ 33 w 35"/>
                <a:gd name="T9" fmla="*/ 28 h 28"/>
                <a:gd name="T10" fmla="*/ 0 w 35"/>
                <a:gd name="T11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0" y="1"/>
                  </a:moveTo>
                  <a:lnTo>
                    <a:pt x="0" y="1"/>
                  </a:lnTo>
                  <a:cubicBezTo>
                    <a:pt x="11" y="0"/>
                    <a:pt x="27" y="4"/>
                    <a:pt x="35" y="8"/>
                  </a:cubicBezTo>
                  <a:cubicBezTo>
                    <a:pt x="24" y="6"/>
                    <a:pt x="19" y="3"/>
                    <a:pt x="4" y="4"/>
                  </a:cubicBezTo>
                  <a:cubicBezTo>
                    <a:pt x="8" y="11"/>
                    <a:pt x="22" y="23"/>
                    <a:pt x="33" y="28"/>
                  </a:cubicBezTo>
                  <a:cubicBezTo>
                    <a:pt x="15" y="22"/>
                    <a:pt x="2" y="9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58" name="Freeform 1083"/>
            <p:cNvSpPr>
              <a:spLocks/>
            </p:cNvSpPr>
            <p:nvPr userDrawn="1"/>
          </p:nvSpPr>
          <p:spPr bwMode="auto">
            <a:xfrm>
              <a:off x="233" y="269"/>
              <a:ext cx="9" cy="9"/>
            </a:xfrm>
            <a:custGeom>
              <a:avLst/>
              <a:gdLst>
                <a:gd name="T0" fmla="*/ 22 w 22"/>
                <a:gd name="T1" fmla="*/ 5 h 20"/>
                <a:gd name="T2" fmla="*/ 22 w 22"/>
                <a:gd name="T3" fmla="*/ 5 h 20"/>
                <a:gd name="T4" fmla="*/ 3 w 22"/>
                <a:gd name="T5" fmla="*/ 6 h 20"/>
                <a:gd name="T6" fmla="*/ 16 w 22"/>
                <a:gd name="T7" fmla="*/ 20 h 20"/>
                <a:gd name="T8" fmla="*/ 0 w 22"/>
                <a:gd name="T9" fmla="*/ 5 h 20"/>
                <a:gd name="T10" fmla="*/ 22 w 22"/>
                <a:gd name="T11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20">
                  <a:moveTo>
                    <a:pt x="22" y="5"/>
                  </a:moveTo>
                  <a:lnTo>
                    <a:pt x="22" y="5"/>
                  </a:lnTo>
                  <a:cubicBezTo>
                    <a:pt x="15" y="3"/>
                    <a:pt x="10" y="2"/>
                    <a:pt x="3" y="6"/>
                  </a:cubicBezTo>
                  <a:cubicBezTo>
                    <a:pt x="4" y="12"/>
                    <a:pt x="11" y="18"/>
                    <a:pt x="16" y="20"/>
                  </a:cubicBezTo>
                  <a:cubicBezTo>
                    <a:pt x="9" y="19"/>
                    <a:pt x="1" y="13"/>
                    <a:pt x="0" y="5"/>
                  </a:cubicBezTo>
                  <a:cubicBezTo>
                    <a:pt x="7" y="0"/>
                    <a:pt x="16" y="2"/>
                    <a:pt x="22" y="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59" name="Freeform 1084"/>
            <p:cNvSpPr>
              <a:spLocks/>
            </p:cNvSpPr>
            <p:nvPr userDrawn="1"/>
          </p:nvSpPr>
          <p:spPr bwMode="auto">
            <a:xfrm>
              <a:off x="246" y="276"/>
              <a:ext cx="7" cy="3"/>
            </a:xfrm>
            <a:custGeom>
              <a:avLst/>
              <a:gdLst>
                <a:gd name="T0" fmla="*/ 0 w 15"/>
                <a:gd name="T1" fmla="*/ 0 h 6"/>
                <a:gd name="T2" fmla="*/ 0 w 15"/>
                <a:gd name="T3" fmla="*/ 0 h 6"/>
                <a:gd name="T4" fmla="*/ 15 w 15"/>
                <a:gd name="T5" fmla="*/ 4 h 6"/>
                <a:gd name="T6" fmla="*/ 15 w 15"/>
                <a:gd name="T7" fmla="*/ 6 h 6"/>
                <a:gd name="T8" fmla="*/ 0 w 1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6">
                  <a:moveTo>
                    <a:pt x="0" y="0"/>
                  </a:moveTo>
                  <a:lnTo>
                    <a:pt x="0" y="0"/>
                  </a:lnTo>
                  <a:cubicBezTo>
                    <a:pt x="5" y="1"/>
                    <a:pt x="10" y="2"/>
                    <a:pt x="15" y="4"/>
                  </a:cubicBezTo>
                  <a:lnTo>
                    <a:pt x="15" y="6"/>
                  </a:lnTo>
                  <a:cubicBezTo>
                    <a:pt x="11" y="4"/>
                    <a:pt x="5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60" name="Freeform 1085"/>
            <p:cNvSpPr>
              <a:spLocks/>
            </p:cNvSpPr>
            <p:nvPr userDrawn="1"/>
          </p:nvSpPr>
          <p:spPr bwMode="auto">
            <a:xfrm>
              <a:off x="255" y="273"/>
              <a:ext cx="8" cy="8"/>
            </a:xfrm>
            <a:custGeom>
              <a:avLst/>
              <a:gdLst>
                <a:gd name="T0" fmla="*/ 19 w 19"/>
                <a:gd name="T1" fmla="*/ 4 h 19"/>
                <a:gd name="T2" fmla="*/ 19 w 19"/>
                <a:gd name="T3" fmla="*/ 4 h 19"/>
                <a:gd name="T4" fmla="*/ 3 w 19"/>
                <a:gd name="T5" fmla="*/ 5 h 19"/>
                <a:gd name="T6" fmla="*/ 10 w 19"/>
                <a:gd name="T7" fmla="*/ 19 h 19"/>
                <a:gd name="T8" fmla="*/ 0 w 19"/>
                <a:gd name="T9" fmla="*/ 4 h 19"/>
                <a:gd name="T10" fmla="*/ 19 w 19"/>
                <a:gd name="T11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9">
                  <a:moveTo>
                    <a:pt x="19" y="4"/>
                  </a:moveTo>
                  <a:lnTo>
                    <a:pt x="19" y="4"/>
                  </a:lnTo>
                  <a:cubicBezTo>
                    <a:pt x="13" y="3"/>
                    <a:pt x="7" y="3"/>
                    <a:pt x="3" y="5"/>
                  </a:cubicBezTo>
                  <a:cubicBezTo>
                    <a:pt x="3" y="10"/>
                    <a:pt x="6" y="16"/>
                    <a:pt x="10" y="19"/>
                  </a:cubicBezTo>
                  <a:cubicBezTo>
                    <a:pt x="4" y="17"/>
                    <a:pt x="0" y="9"/>
                    <a:pt x="0" y="4"/>
                  </a:cubicBezTo>
                  <a:cubicBezTo>
                    <a:pt x="4" y="2"/>
                    <a:pt x="11" y="0"/>
                    <a:pt x="19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61" name="Freeform 1086"/>
            <p:cNvSpPr>
              <a:spLocks/>
            </p:cNvSpPr>
            <p:nvPr userDrawn="1"/>
          </p:nvSpPr>
          <p:spPr bwMode="auto">
            <a:xfrm>
              <a:off x="255" y="253"/>
              <a:ext cx="8" cy="16"/>
            </a:xfrm>
            <a:custGeom>
              <a:avLst/>
              <a:gdLst>
                <a:gd name="T0" fmla="*/ 3 w 17"/>
                <a:gd name="T1" fmla="*/ 0 h 34"/>
                <a:gd name="T2" fmla="*/ 3 w 17"/>
                <a:gd name="T3" fmla="*/ 0 h 34"/>
                <a:gd name="T4" fmla="*/ 17 w 17"/>
                <a:gd name="T5" fmla="*/ 15 h 34"/>
                <a:gd name="T6" fmla="*/ 5 w 17"/>
                <a:gd name="T7" fmla="*/ 6 h 34"/>
                <a:gd name="T8" fmla="*/ 14 w 17"/>
                <a:gd name="T9" fmla="*/ 34 h 34"/>
                <a:gd name="T10" fmla="*/ 3 w 17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34">
                  <a:moveTo>
                    <a:pt x="3" y="0"/>
                  </a:moveTo>
                  <a:lnTo>
                    <a:pt x="3" y="0"/>
                  </a:lnTo>
                  <a:cubicBezTo>
                    <a:pt x="6" y="4"/>
                    <a:pt x="14" y="12"/>
                    <a:pt x="17" y="15"/>
                  </a:cubicBezTo>
                  <a:cubicBezTo>
                    <a:pt x="12" y="12"/>
                    <a:pt x="8" y="10"/>
                    <a:pt x="5" y="6"/>
                  </a:cubicBezTo>
                  <a:cubicBezTo>
                    <a:pt x="3" y="16"/>
                    <a:pt x="11" y="31"/>
                    <a:pt x="14" y="34"/>
                  </a:cubicBezTo>
                  <a:cubicBezTo>
                    <a:pt x="4" y="26"/>
                    <a:pt x="0" y="13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62" name="Freeform 1087"/>
            <p:cNvSpPr>
              <a:spLocks/>
            </p:cNvSpPr>
            <p:nvPr userDrawn="1"/>
          </p:nvSpPr>
          <p:spPr bwMode="auto">
            <a:xfrm>
              <a:off x="263" y="264"/>
              <a:ext cx="9" cy="9"/>
            </a:xfrm>
            <a:custGeom>
              <a:avLst/>
              <a:gdLst>
                <a:gd name="T0" fmla="*/ 0 w 20"/>
                <a:gd name="T1" fmla="*/ 0 h 21"/>
                <a:gd name="T2" fmla="*/ 0 w 20"/>
                <a:gd name="T3" fmla="*/ 0 h 21"/>
                <a:gd name="T4" fmla="*/ 20 w 20"/>
                <a:gd name="T5" fmla="*/ 18 h 21"/>
                <a:gd name="T6" fmla="*/ 20 w 20"/>
                <a:gd name="T7" fmla="*/ 20 h 21"/>
                <a:gd name="T8" fmla="*/ 18 w 20"/>
                <a:gd name="T9" fmla="*/ 21 h 21"/>
                <a:gd name="T10" fmla="*/ 0 w 20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lnTo>
                    <a:pt x="0" y="0"/>
                  </a:lnTo>
                  <a:cubicBezTo>
                    <a:pt x="8" y="5"/>
                    <a:pt x="20" y="18"/>
                    <a:pt x="20" y="18"/>
                  </a:cubicBezTo>
                  <a:lnTo>
                    <a:pt x="20" y="20"/>
                  </a:lnTo>
                  <a:lnTo>
                    <a:pt x="18" y="21"/>
                  </a:lnTo>
                  <a:cubicBezTo>
                    <a:pt x="18" y="21"/>
                    <a:pt x="4" y="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63" name="Freeform 1088"/>
            <p:cNvSpPr>
              <a:spLocks/>
            </p:cNvSpPr>
            <p:nvPr userDrawn="1"/>
          </p:nvSpPr>
          <p:spPr bwMode="auto">
            <a:xfrm>
              <a:off x="267" y="268"/>
              <a:ext cx="4" cy="5"/>
            </a:xfrm>
            <a:custGeom>
              <a:avLst/>
              <a:gdLst>
                <a:gd name="T0" fmla="*/ 0 w 10"/>
                <a:gd name="T1" fmla="*/ 0 h 11"/>
                <a:gd name="T2" fmla="*/ 0 w 10"/>
                <a:gd name="T3" fmla="*/ 0 h 11"/>
                <a:gd name="T4" fmla="*/ 10 w 10"/>
                <a:gd name="T5" fmla="*/ 10 h 11"/>
                <a:gd name="T6" fmla="*/ 9 w 10"/>
                <a:gd name="T7" fmla="*/ 11 h 11"/>
                <a:gd name="T8" fmla="*/ 0 w 10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10" y="10"/>
                    <a:pt x="10" y="10"/>
                  </a:cubicBezTo>
                  <a:lnTo>
                    <a:pt x="9" y="11"/>
                  </a:lnTo>
                  <a:cubicBezTo>
                    <a:pt x="9" y="11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64" name="Freeform 1089"/>
            <p:cNvSpPr>
              <a:spLocks/>
            </p:cNvSpPr>
            <p:nvPr userDrawn="1"/>
          </p:nvSpPr>
          <p:spPr bwMode="auto">
            <a:xfrm>
              <a:off x="261" y="278"/>
              <a:ext cx="7" cy="5"/>
            </a:xfrm>
            <a:custGeom>
              <a:avLst/>
              <a:gdLst>
                <a:gd name="T0" fmla="*/ 0 w 15"/>
                <a:gd name="T1" fmla="*/ 0 h 11"/>
                <a:gd name="T2" fmla="*/ 0 w 15"/>
                <a:gd name="T3" fmla="*/ 0 h 11"/>
                <a:gd name="T4" fmla="*/ 15 w 15"/>
                <a:gd name="T5" fmla="*/ 8 h 11"/>
                <a:gd name="T6" fmla="*/ 15 w 15"/>
                <a:gd name="T7" fmla="*/ 10 h 11"/>
                <a:gd name="T8" fmla="*/ 13 w 15"/>
                <a:gd name="T9" fmla="*/ 11 h 11"/>
                <a:gd name="T10" fmla="*/ 0 w 15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1">
                  <a:moveTo>
                    <a:pt x="0" y="0"/>
                  </a:moveTo>
                  <a:lnTo>
                    <a:pt x="0" y="0"/>
                  </a:lnTo>
                  <a:cubicBezTo>
                    <a:pt x="8" y="3"/>
                    <a:pt x="13" y="6"/>
                    <a:pt x="15" y="8"/>
                  </a:cubicBezTo>
                  <a:cubicBezTo>
                    <a:pt x="15" y="8"/>
                    <a:pt x="15" y="10"/>
                    <a:pt x="15" y="10"/>
                  </a:cubicBezTo>
                  <a:lnTo>
                    <a:pt x="13" y="11"/>
                  </a:lnTo>
                  <a:cubicBezTo>
                    <a:pt x="10" y="9"/>
                    <a:pt x="6" y="5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65" name="Freeform 1090"/>
            <p:cNvSpPr>
              <a:spLocks/>
            </p:cNvSpPr>
            <p:nvPr userDrawn="1"/>
          </p:nvSpPr>
          <p:spPr bwMode="auto">
            <a:xfrm>
              <a:off x="264" y="280"/>
              <a:ext cx="3" cy="2"/>
            </a:xfrm>
            <a:custGeom>
              <a:avLst/>
              <a:gdLst>
                <a:gd name="T0" fmla="*/ 0 w 6"/>
                <a:gd name="T1" fmla="*/ 0 h 4"/>
                <a:gd name="T2" fmla="*/ 0 w 6"/>
                <a:gd name="T3" fmla="*/ 0 h 4"/>
                <a:gd name="T4" fmla="*/ 6 w 6"/>
                <a:gd name="T5" fmla="*/ 3 h 4"/>
                <a:gd name="T6" fmla="*/ 5 w 6"/>
                <a:gd name="T7" fmla="*/ 4 h 4"/>
                <a:gd name="T8" fmla="*/ 0 w 6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6" y="3"/>
                    <a:pt x="6" y="3"/>
                  </a:cubicBezTo>
                  <a:lnTo>
                    <a:pt x="5" y="4"/>
                  </a:lnTo>
                  <a:cubicBezTo>
                    <a:pt x="5" y="4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66" name="Freeform 1091"/>
            <p:cNvSpPr>
              <a:spLocks/>
            </p:cNvSpPr>
            <p:nvPr userDrawn="1"/>
          </p:nvSpPr>
          <p:spPr bwMode="auto">
            <a:xfrm>
              <a:off x="223" y="314"/>
              <a:ext cx="25" cy="28"/>
            </a:xfrm>
            <a:custGeom>
              <a:avLst/>
              <a:gdLst>
                <a:gd name="T0" fmla="*/ 53 w 56"/>
                <a:gd name="T1" fmla="*/ 0 h 63"/>
                <a:gd name="T2" fmla="*/ 53 w 56"/>
                <a:gd name="T3" fmla="*/ 0 h 63"/>
                <a:gd name="T4" fmla="*/ 53 w 56"/>
                <a:gd name="T5" fmla="*/ 5 h 63"/>
                <a:gd name="T6" fmla="*/ 24 w 56"/>
                <a:gd name="T7" fmla="*/ 40 h 63"/>
                <a:gd name="T8" fmla="*/ 54 w 56"/>
                <a:gd name="T9" fmla="*/ 11 h 63"/>
                <a:gd name="T10" fmla="*/ 56 w 56"/>
                <a:gd name="T11" fmla="*/ 17 h 63"/>
                <a:gd name="T12" fmla="*/ 23 w 56"/>
                <a:gd name="T13" fmla="*/ 56 h 63"/>
                <a:gd name="T14" fmla="*/ 3 w 56"/>
                <a:gd name="T15" fmla="*/ 58 h 63"/>
                <a:gd name="T16" fmla="*/ 6 w 56"/>
                <a:gd name="T17" fmla="*/ 40 h 63"/>
                <a:gd name="T18" fmla="*/ 53 w 56"/>
                <a:gd name="T1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63">
                  <a:moveTo>
                    <a:pt x="53" y="0"/>
                  </a:moveTo>
                  <a:lnTo>
                    <a:pt x="53" y="0"/>
                  </a:lnTo>
                  <a:cubicBezTo>
                    <a:pt x="53" y="2"/>
                    <a:pt x="53" y="4"/>
                    <a:pt x="53" y="5"/>
                  </a:cubicBezTo>
                  <a:cubicBezTo>
                    <a:pt x="50" y="9"/>
                    <a:pt x="31" y="30"/>
                    <a:pt x="24" y="40"/>
                  </a:cubicBezTo>
                  <a:cubicBezTo>
                    <a:pt x="31" y="33"/>
                    <a:pt x="49" y="17"/>
                    <a:pt x="54" y="11"/>
                  </a:cubicBezTo>
                  <a:cubicBezTo>
                    <a:pt x="54" y="11"/>
                    <a:pt x="56" y="14"/>
                    <a:pt x="56" y="17"/>
                  </a:cubicBezTo>
                  <a:cubicBezTo>
                    <a:pt x="55" y="17"/>
                    <a:pt x="28" y="50"/>
                    <a:pt x="23" y="56"/>
                  </a:cubicBezTo>
                  <a:cubicBezTo>
                    <a:pt x="17" y="63"/>
                    <a:pt x="9" y="58"/>
                    <a:pt x="3" y="58"/>
                  </a:cubicBezTo>
                  <a:cubicBezTo>
                    <a:pt x="3" y="52"/>
                    <a:pt x="0" y="47"/>
                    <a:pt x="6" y="40"/>
                  </a:cubicBezTo>
                  <a:cubicBezTo>
                    <a:pt x="9" y="37"/>
                    <a:pt x="48" y="4"/>
                    <a:pt x="5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67" name="Freeform 1092"/>
            <p:cNvSpPr>
              <a:spLocks/>
            </p:cNvSpPr>
            <p:nvPr userDrawn="1"/>
          </p:nvSpPr>
          <p:spPr bwMode="auto">
            <a:xfrm>
              <a:off x="213" y="310"/>
              <a:ext cx="34" cy="22"/>
            </a:xfrm>
            <a:custGeom>
              <a:avLst/>
              <a:gdLst>
                <a:gd name="T0" fmla="*/ 0 w 76"/>
                <a:gd name="T1" fmla="*/ 39 h 47"/>
                <a:gd name="T2" fmla="*/ 0 w 76"/>
                <a:gd name="T3" fmla="*/ 39 h 47"/>
                <a:gd name="T4" fmla="*/ 19 w 76"/>
                <a:gd name="T5" fmla="*/ 15 h 47"/>
                <a:gd name="T6" fmla="*/ 57 w 76"/>
                <a:gd name="T7" fmla="*/ 0 h 47"/>
                <a:gd name="T8" fmla="*/ 61 w 76"/>
                <a:gd name="T9" fmla="*/ 1 h 47"/>
                <a:gd name="T10" fmla="*/ 28 w 76"/>
                <a:gd name="T11" fmla="*/ 23 h 47"/>
                <a:gd name="T12" fmla="*/ 67 w 76"/>
                <a:gd name="T13" fmla="*/ 3 h 47"/>
                <a:gd name="T14" fmla="*/ 76 w 76"/>
                <a:gd name="T15" fmla="*/ 2 h 47"/>
                <a:gd name="T16" fmla="*/ 24 w 76"/>
                <a:gd name="T17" fmla="*/ 39 h 47"/>
                <a:gd name="T18" fmla="*/ 0 w 76"/>
                <a:gd name="T1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47">
                  <a:moveTo>
                    <a:pt x="0" y="39"/>
                  </a:moveTo>
                  <a:lnTo>
                    <a:pt x="0" y="39"/>
                  </a:lnTo>
                  <a:cubicBezTo>
                    <a:pt x="1" y="33"/>
                    <a:pt x="1" y="22"/>
                    <a:pt x="19" y="15"/>
                  </a:cubicBezTo>
                  <a:cubicBezTo>
                    <a:pt x="24" y="13"/>
                    <a:pt x="52" y="1"/>
                    <a:pt x="57" y="0"/>
                  </a:cubicBezTo>
                  <a:cubicBezTo>
                    <a:pt x="59" y="0"/>
                    <a:pt x="61" y="1"/>
                    <a:pt x="61" y="1"/>
                  </a:cubicBezTo>
                  <a:cubicBezTo>
                    <a:pt x="57" y="3"/>
                    <a:pt x="39" y="15"/>
                    <a:pt x="28" y="23"/>
                  </a:cubicBezTo>
                  <a:cubicBezTo>
                    <a:pt x="41" y="19"/>
                    <a:pt x="65" y="4"/>
                    <a:pt x="67" y="3"/>
                  </a:cubicBezTo>
                  <a:cubicBezTo>
                    <a:pt x="69" y="3"/>
                    <a:pt x="72" y="4"/>
                    <a:pt x="76" y="2"/>
                  </a:cubicBezTo>
                  <a:cubicBezTo>
                    <a:pt x="69" y="7"/>
                    <a:pt x="34" y="34"/>
                    <a:pt x="24" y="39"/>
                  </a:cubicBezTo>
                  <a:cubicBezTo>
                    <a:pt x="9" y="47"/>
                    <a:pt x="5" y="41"/>
                    <a:pt x="0" y="3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68" name="Freeform 1093"/>
            <p:cNvSpPr>
              <a:spLocks/>
            </p:cNvSpPr>
            <p:nvPr userDrawn="1"/>
          </p:nvSpPr>
          <p:spPr bwMode="auto">
            <a:xfrm>
              <a:off x="205" y="302"/>
              <a:ext cx="36" cy="15"/>
            </a:xfrm>
            <a:custGeom>
              <a:avLst/>
              <a:gdLst>
                <a:gd name="T0" fmla="*/ 79 w 79"/>
                <a:gd name="T1" fmla="*/ 0 h 33"/>
                <a:gd name="T2" fmla="*/ 79 w 79"/>
                <a:gd name="T3" fmla="*/ 0 h 33"/>
                <a:gd name="T4" fmla="*/ 75 w 79"/>
                <a:gd name="T5" fmla="*/ 6 h 33"/>
                <a:gd name="T6" fmla="*/ 35 w 79"/>
                <a:gd name="T7" fmla="*/ 17 h 33"/>
                <a:gd name="T8" fmla="*/ 74 w 79"/>
                <a:gd name="T9" fmla="*/ 11 h 33"/>
                <a:gd name="T10" fmla="*/ 74 w 79"/>
                <a:gd name="T11" fmla="*/ 15 h 33"/>
                <a:gd name="T12" fmla="*/ 33 w 79"/>
                <a:gd name="T13" fmla="*/ 29 h 33"/>
                <a:gd name="T14" fmla="*/ 0 w 79"/>
                <a:gd name="T15" fmla="*/ 25 h 33"/>
                <a:gd name="T16" fmla="*/ 24 w 79"/>
                <a:gd name="T17" fmla="*/ 8 h 33"/>
                <a:gd name="T18" fmla="*/ 79 w 79"/>
                <a:gd name="T1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9" h="33">
                  <a:moveTo>
                    <a:pt x="79" y="0"/>
                  </a:moveTo>
                  <a:lnTo>
                    <a:pt x="79" y="0"/>
                  </a:lnTo>
                  <a:cubicBezTo>
                    <a:pt x="77" y="2"/>
                    <a:pt x="76" y="4"/>
                    <a:pt x="75" y="6"/>
                  </a:cubicBezTo>
                  <a:cubicBezTo>
                    <a:pt x="73" y="7"/>
                    <a:pt x="48" y="12"/>
                    <a:pt x="35" y="17"/>
                  </a:cubicBezTo>
                  <a:cubicBezTo>
                    <a:pt x="49" y="17"/>
                    <a:pt x="74" y="11"/>
                    <a:pt x="74" y="11"/>
                  </a:cubicBezTo>
                  <a:cubicBezTo>
                    <a:pt x="74" y="12"/>
                    <a:pt x="74" y="14"/>
                    <a:pt x="74" y="15"/>
                  </a:cubicBezTo>
                  <a:cubicBezTo>
                    <a:pt x="65" y="20"/>
                    <a:pt x="38" y="27"/>
                    <a:pt x="33" y="29"/>
                  </a:cubicBezTo>
                  <a:cubicBezTo>
                    <a:pt x="23" y="33"/>
                    <a:pt x="5" y="31"/>
                    <a:pt x="0" y="25"/>
                  </a:cubicBezTo>
                  <a:cubicBezTo>
                    <a:pt x="5" y="15"/>
                    <a:pt x="15" y="9"/>
                    <a:pt x="24" y="8"/>
                  </a:cubicBezTo>
                  <a:cubicBezTo>
                    <a:pt x="36" y="6"/>
                    <a:pt x="65" y="2"/>
                    <a:pt x="7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69" name="Freeform 1094"/>
            <p:cNvSpPr>
              <a:spLocks/>
            </p:cNvSpPr>
            <p:nvPr userDrawn="1"/>
          </p:nvSpPr>
          <p:spPr bwMode="auto">
            <a:xfrm>
              <a:off x="202" y="294"/>
              <a:ext cx="16" cy="10"/>
            </a:xfrm>
            <a:custGeom>
              <a:avLst/>
              <a:gdLst>
                <a:gd name="T0" fmla="*/ 29 w 35"/>
                <a:gd name="T1" fmla="*/ 0 h 22"/>
                <a:gd name="T2" fmla="*/ 29 w 35"/>
                <a:gd name="T3" fmla="*/ 0 h 22"/>
                <a:gd name="T4" fmla="*/ 4 w 35"/>
                <a:gd name="T5" fmla="*/ 10 h 22"/>
                <a:gd name="T6" fmla="*/ 35 w 35"/>
                <a:gd name="T7" fmla="*/ 20 h 22"/>
                <a:gd name="T8" fmla="*/ 0 w 35"/>
                <a:gd name="T9" fmla="*/ 10 h 22"/>
                <a:gd name="T10" fmla="*/ 29 w 35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2">
                  <a:moveTo>
                    <a:pt x="29" y="0"/>
                  </a:moveTo>
                  <a:lnTo>
                    <a:pt x="29" y="0"/>
                  </a:lnTo>
                  <a:cubicBezTo>
                    <a:pt x="20" y="1"/>
                    <a:pt x="9" y="5"/>
                    <a:pt x="4" y="10"/>
                  </a:cubicBezTo>
                  <a:cubicBezTo>
                    <a:pt x="8" y="17"/>
                    <a:pt x="26" y="20"/>
                    <a:pt x="35" y="20"/>
                  </a:cubicBezTo>
                  <a:cubicBezTo>
                    <a:pt x="19" y="22"/>
                    <a:pt x="4" y="18"/>
                    <a:pt x="0" y="10"/>
                  </a:cubicBezTo>
                  <a:cubicBezTo>
                    <a:pt x="6" y="3"/>
                    <a:pt x="20" y="0"/>
                    <a:pt x="2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70" name="Freeform 1095"/>
            <p:cNvSpPr>
              <a:spLocks/>
            </p:cNvSpPr>
            <p:nvPr userDrawn="1"/>
          </p:nvSpPr>
          <p:spPr bwMode="auto">
            <a:xfrm>
              <a:off x="199" y="279"/>
              <a:ext cx="17" cy="11"/>
            </a:xfrm>
            <a:custGeom>
              <a:avLst/>
              <a:gdLst>
                <a:gd name="T0" fmla="*/ 36 w 36"/>
                <a:gd name="T1" fmla="*/ 3 h 23"/>
                <a:gd name="T2" fmla="*/ 36 w 36"/>
                <a:gd name="T3" fmla="*/ 3 h 23"/>
                <a:gd name="T4" fmla="*/ 6 w 36"/>
                <a:gd name="T5" fmla="*/ 6 h 23"/>
                <a:gd name="T6" fmla="*/ 35 w 36"/>
                <a:gd name="T7" fmla="*/ 23 h 23"/>
                <a:gd name="T8" fmla="*/ 0 w 36"/>
                <a:gd name="T9" fmla="*/ 4 h 23"/>
                <a:gd name="T10" fmla="*/ 36 w 36"/>
                <a:gd name="T11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23">
                  <a:moveTo>
                    <a:pt x="36" y="3"/>
                  </a:moveTo>
                  <a:lnTo>
                    <a:pt x="36" y="3"/>
                  </a:lnTo>
                  <a:cubicBezTo>
                    <a:pt x="26" y="2"/>
                    <a:pt x="14" y="2"/>
                    <a:pt x="6" y="6"/>
                  </a:cubicBezTo>
                  <a:cubicBezTo>
                    <a:pt x="9" y="11"/>
                    <a:pt x="21" y="20"/>
                    <a:pt x="35" y="23"/>
                  </a:cubicBezTo>
                  <a:cubicBezTo>
                    <a:pt x="24" y="22"/>
                    <a:pt x="4" y="14"/>
                    <a:pt x="0" y="4"/>
                  </a:cubicBezTo>
                  <a:cubicBezTo>
                    <a:pt x="9" y="0"/>
                    <a:pt x="29" y="0"/>
                    <a:pt x="36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71" name="Freeform 1096"/>
            <p:cNvSpPr>
              <a:spLocks/>
            </p:cNvSpPr>
            <p:nvPr userDrawn="1"/>
          </p:nvSpPr>
          <p:spPr bwMode="auto">
            <a:xfrm>
              <a:off x="233" y="281"/>
              <a:ext cx="9" cy="9"/>
            </a:xfrm>
            <a:custGeom>
              <a:avLst/>
              <a:gdLst>
                <a:gd name="T0" fmla="*/ 21 w 21"/>
                <a:gd name="T1" fmla="*/ 3 h 19"/>
                <a:gd name="T2" fmla="*/ 21 w 21"/>
                <a:gd name="T3" fmla="*/ 3 h 19"/>
                <a:gd name="T4" fmla="*/ 3 w 21"/>
                <a:gd name="T5" fmla="*/ 9 h 19"/>
                <a:gd name="T6" fmla="*/ 16 w 21"/>
                <a:gd name="T7" fmla="*/ 19 h 19"/>
                <a:gd name="T8" fmla="*/ 0 w 21"/>
                <a:gd name="T9" fmla="*/ 8 h 19"/>
                <a:gd name="T10" fmla="*/ 21 w 21"/>
                <a:gd name="T11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9">
                  <a:moveTo>
                    <a:pt x="21" y="3"/>
                  </a:moveTo>
                  <a:lnTo>
                    <a:pt x="21" y="3"/>
                  </a:lnTo>
                  <a:cubicBezTo>
                    <a:pt x="12" y="2"/>
                    <a:pt x="6" y="5"/>
                    <a:pt x="3" y="9"/>
                  </a:cubicBezTo>
                  <a:cubicBezTo>
                    <a:pt x="5" y="14"/>
                    <a:pt x="11" y="18"/>
                    <a:pt x="16" y="19"/>
                  </a:cubicBezTo>
                  <a:cubicBezTo>
                    <a:pt x="9" y="19"/>
                    <a:pt x="2" y="14"/>
                    <a:pt x="0" y="8"/>
                  </a:cubicBezTo>
                  <a:cubicBezTo>
                    <a:pt x="4" y="3"/>
                    <a:pt x="14" y="0"/>
                    <a:pt x="21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72" name="Freeform 1097"/>
            <p:cNvSpPr>
              <a:spLocks/>
            </p:cNvSpPr>
            <p:nvPr userDrawn="1"/>
          </p:nvSpPr>
          <p:spPr bwMode="auto">
            <a:xfrm>
              <a:off x="254" y="284"/>
              <a:ext cx="7" cy="9"/>
            </a:xfrm>
            <a:custGeom>
              <a:avLst/>
              <a:gdLst>
                <a:gd name="T0" fmla="*/ 16 w 16"/>
                <a:gd name="T1" fmla="*/ 2 h 19"/>
                <a:gd name="T2" fmla="*/ 16 w 16"/>
                <a:gd name="T3" fmla="*/ 2 h 19"/>
                <a:gd name="T4" fmla="*/ 3 w 16"/>
                <a:gd name="T5" fmla="*/ 8 h 19"/>
                <a:gd name="T6" fmla="*/ 11 w 16"/>
                <a:gd name="T7" fmla="*/ 19 h 19"/>
                <a:gd name="T8" fmla="*/ 0 w 16"/>
                <a:gd name="T9" fmla="*/ 8 h 19"/>
                <a:gd name="T10" fmla="*/ 16 w 16"/>
                <a:gd name="T11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9">
                  <a:moveTo>
                    <a:pt x="16" y="2"/>
                  </a:moveTo>
                  <a:lnTo>
                    <a:pt x="16" y="2"/>
                  </a:lnTo>
                  <a:cubicBezTo>
                    <a:pt x="10" y="2"/>
                    <a:pt x="6" y="5"/>
                    <a:pt x="3" y="8"/>
                  </a:cubicBezTo>
                  <a:cubicBezTo>
                    <a:pt x="5" y="12"/>
                    <a:pt x="7" y="17"/>
                    <a:pt x="11" y="19"/>
                  </a:cubicBezTo>
                  <a:cubicBezTo>
                    <a:pt x="5" y="18"/>
                    <a:pt x="2" y="13"/>
                    <a:pt x="0" y="8"/>
                  </a:cubicBezTo>
                  <a:cubicBezTo>
                    <a:pt x="3" y="5"/>
                    <a:pt x="8" y="0"/>
                    <a:pt x="16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73" name="Freeform 1098"/>
            <p:cNvSpPr>
              <a:spLocks/>
            </p:cNvSpPr>
            <p:nvPr userDrawn="1"/>
          </p:nvSpPr>
          <p:spPr bwMode="auto">
            <a:xfrm>
              <a:off x="229" y="305"/>
              <a:ext cx="10" cy="3"/>
            </a:xfrm>
            <a:custGeom>
              <a:avLst/>
              <a:gdLst>
                <a:gd name="T0" fmla="*/ 0 w 22"/>
                <a:gd name="T1" fmla="*/ 6 h 6"/>
                <a:gd name="T2" fmla="*/ 0 w 22"/>
                <a:gd name="T3" fmla="*/ 6 h 6"/>
                <a:gd name="T4" fmla="*/ 22 w 22"/>
                <a:gd name="T5" fmla="*/ 0 h 6"/>
                <a:gd name="T6" fmla="*/ 21 w 22"/>
                <a:gd name="T7" fmla="*/ 2 h 6"/>
                <a:gd name="T8" fmla="*/ 0 w 2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6">
                  <a:moveTo>
                    <a:pt x="0" y="6"/>
                  </a:moveTo>
                  <a:lnTo>
                    <a:pt x="0" y="6"/>
                  </a:lnTo>
                  <a:cubicBezTo>
                    <a:pt x="11" y="3"/>
                    <a:pt x="17" y="1"/>
                    <a:pt x="22" y="0"/>
                  </a:cubicBezTo>
                  <a:lnTo>
                    <a:pt x="21" y="2"/>
                  </a:lnTo>
                  <a:cubicBezTo>
                    <a:pt x="15" y="4"/>
                    <a:pt x="9" y="4"/>
                    <a:pt x="0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74" name="Freeform 1099"/>
            <p:cNvSpPr>
              <a:spLocks/>
            </p:cNvSpPr>
            <p:nvPr userDrawn="1"/>
          </p:nvSpPr>
          <p:spPr bwMode="auto">
            <a:xfrm>
              <a:off x="207" y="307"/>
              <a:ext cx="13" cy="9"/>
            </a:xfrm>
            <a:custGeom>
              <a:avLst/>
              <a:gdLst>
                <a:gd name="T0" fmla="*/ 23 w 30"/>
                <a:gd name="T1" fmla="*/ 0 h 21"/>
                <a:gd name="T2" fmla="*/ 23 w 30"/>
                <a:gd name="T3" fmla="*/ 0 h 21"/>
                <a:gd name="T4" fmla="*/ 4 w 30"/>
                <a:gd name="T5" fmla="*/ 13 h 21"/>
                <a:gd name="T6" fmla="*/ 30 w 30"/>
                <a:gd name="T7" fmla="*/ 17 h 21"/>
                <a:gd name="T8" fmla="*/ 0 w 30"/>
                <a:gd name="T9" fmla="*/ 14 h 21"/>
                <a:gd name="T10" fmla="*/ 23 w 30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21">
                  <a:moveTo>
                    <a:pt x="23" y="0"/>
                  </a:moveTo>
                  <a:lnTo>
                    <a:pt x="23" y="0"/>
                  </a:lnTo>
                  <a:cubicBezTo>
                    <a:pt x="16" y="1"/>
                    <a:pt x="8" y="7"/>
                    <a:pt x="4" y="13"/>
                  </a:cubicBezTo>
                  <a:cubicBezTo>
                    <a:pt x="13" y="20"/>
                    <a:pt x="23" y="18"/>
                    <a:pt x="30" y="17"/>
                  </a:cubicBezTo>
                  <a:cubicBezTo>
                    <a:pt x="22" y="20"/>
                    <a:pt x="9" y="21"/>
                    <a:pt x="0" y="14"/>
                  </a:cubicBezTo>
                  <a:cubicBezTo>
                    <a:pt x="5" y="5"/>
                    <a:pt x="15" y="0"/>
                    <a:pt x="2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75" name="Freeform 1100"/>
            <p:cNvSpPr>
              <a:spLocks/>
            </p:cNvSpPr>
            <p:nvPr userDrawn="1"/>
          </p:nvSpPr>
          <p:spPr bwMode="auto">
            <a:xfrm>
              <a:off x="286" y="428"/>
              <a:ext cx="10" cy="14"/>
            </a:xfrm>
            <a:custGeom>
              <a:avLst/>
              <a:gdLst>
                <a:gd name="T0" fmla="*/ 12 w 23"/>
                <a:gd name="T1" fmla="*/ 2 h 31"/>
                <a:gd name="T2" fmla="*/ 12 w 23"/>
                <a:gd name="T3" fmla="*/ 2 h 31"/>
                <a:gd name="T4" fmla="*/ 23 w 23"/>
                <a:gd name="T5" fmla="*/ 31 h 31"/>
                <a:gd name="T6" fmla="*/ 9 w 23"/>
                <a:gd name="T7" fmla="*/ 3 h 31"/>
                <a:gd name="T8" fmla="*/ 0 w 23"/>
                <a:gd name="T9" fmla="*/ 8 h 31"/>
                <a:gd name="T10" fmla="*/ 12 w 23"/>
                <a:gd name="T11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31">
                  <a:moveTo>
                    <a:pt x="12" y="2"/>
                  </a:moveTo>
                  <a:lnTo>
                    <a:pt x="12" y="2"/>
                  </a:lnTo>
                  <a:cubicBezTo>
                    <a:pt x="11" y="8"/>
                    <a:pt x="10" y="26"/>
                    <a:pt x="23" y="31"/>
                  </a:cubicBezTo>
                  <a:cubicBezTo>
                    <a:pt x="10" y="28"/>
                    <a:pt x="7" y="13"/>
                    <a:pt x="9" y="3"/>
                  </a:cubicBezTo>
                  <a:cubicBezTo>
                    <a:pt x="7" y="3"/>
                    <a:pt x="3" y="5"/>
                    <a:pt x="0" y="8"/>
                  </a:cubicBezTo>
                  <a:cubicBezTo>
                    <a:pt x="2" y="3"/>
                    <a:pt x="6" y="0"/>
                    <a:pt x="12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76" name="Freeform 1101"/>
            <p:cNvSpPr>
              <a:spLocks/>
            </p:cNvSpPr>
            <p:nvPr userDrawn="1"/>
          </p:nvSpPr>
          <p:spPr bwMode="auto">
            <a:xfrm>
              <a:off x="281" y="424"/>
              <a:ext cx="9" cy="9"/>
            </a:xfrm>
            <a:custGeom>
              <a:avLst/>
              <a:gdLst>
                <a:gd name="T0" fmla="*/ 19 w 19"/>
                <a:gd name="T1" fmla="*/ 0 h 21"/>
                <a:gd name="T2" fmla="*/ 19 w 19"/>
                <a:gd name="T3" fmla="*/ 0 h 21"/>
                <a:gd name="T4" fmla="*/ 4 w 19"/>
                <a:gd name="T5" fmla="*/ 21 h 21"/>
                <a:gd name="T6" fmla="*/ 19 w 19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1">
                  <a:moveTo>
                    <a:pt x="19" y="0"/>
                  </a:moveTo>
                  <a:lnTo>
                    <a:pt x="19" y="0"/>
                  </a:lnTo>
                  <a:cubicBezTo>
                    <a:pt x="5" y="4"/>
                    <a:pt x="4" y="15"/>
                    <a:pt x="4" y="21"/>
                  </a:cubicBezTo>
                  <a:cubicBezTo>
                    <a:pt x="0" y="9"/>
                    <a:pt x="7" y="2"/>
                    <a:pt x="1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77" name="Freeform 1102"/>
            <p:cNvSpPr>
              <a:spLocks/>
            </p:cNvSpPr>
            <p:nvPr userDrawn="1"/>
          </p:nvSpPr>
          <p:spPr bwMode="auto">
            <a:xfrm>
              <a:off x="288" y="418"/>
              <a:ext cx="5" cy="1"/>
            </a:xfrm>
            <a:custGeom>
              <a:avLst/>
              <a:gdLst>
                <a:gd name="T0" fmla="*/ 6 w 11"/>
                <a:gd name="T1" fmla="*/ 0 h 2"/>
                <a:gd name="T2" fmla="*/ 6 w 11"/>
                <a:gd name="T3" fmla="*/ 0 h 2"/>
                <a:gd name="T4" fmla="*/ 4 w 11"/>
                <a:gd name="T5" fmla="*/ 2 h 2"/>
                <a:gd name="T6" fmla="*/ 0 w 11"/>
                <a:gd name="T7" fmla="*/ 1 h 2"/>
                <a:gd name="T8" fmla="*/ 6 w 1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">
                  <a:moveTo>
                    <a:pt x="6" y="0"/>
                  </a:moveTo>
                  <a:lnTo>
                    <a:pt x="6" y="0"/>
                  </a:lnTo>
                  <a:cubicBezTo>
                    <a:pt x="11" y="0"/>
                    <a:pt x="5" y="2"/>
                    <a:pt x="4" y="2"/>
                  </a:cubicBezTo>
                  <a:cubicBezTo>
                    <a:pt x="1" y="2"/>
                    <a:pt x="1" y="1"/>
                    <a:pt x="0" y="1"/>
                  </a:cubicBezTo>
                  <a:cubicBezTo>
                    <a:pt x="2" y="1"/>
                    <a:pt x="5" y="0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78" name="Freeform 1103"/>
            <p:cNvSpPr>
              <a:spLocks/>
            </p:cNvSpPr>
            <p:nvPr userDrawn="1"/>
          </p:nvSpPr>
          <p:spPr bwMode="auto">
            <a:xfrm>
              <a:off x="281" y="413"/>
              <a:ext cx="6" cy="8"/>
            </a:xfrm>
            <a:custGeom>
              <a:avLst/>
              <a:gdLst>
                <a:gd name="T0" fmla="*/ 5 w 14"/>
                <a:gd name="T1" fmla="*/ 0 h 16"/>
                <a:gd name="T2" fmla="*/ 5 w 14"/>
                <a:gd name="T3" fmla="*/ 0 h 16"/>
                <a:gd name="T4" fmla="*/ 14 w 14"/>
                <a:gd name="T5" fmla="*/ 15 h 16"/>
                <a:gd name="T6" fmla="*/ 5 w 14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6">
                  <a:moveTo>
                    <a:pt x="5" y="0"/>
                  </a:moveTo>
                  <a:lnTo>
                    <a:pt x="5" y="0"/>
                  </a:lnTo>
                  <a:cubicBezTo>
                    <a:pt x="5" y="5"/>
                    <a:pt x="6" y="12"/>
                    <a:pt x="14" y="15"/>
                  </a:cubicBezTo>
                  <a:cubicBezTo>
                    <a:pt x="7" y="16"/>
                    <a:pt x="0" y="8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79" name="Freeform 1104"/>
            <p:cNvSpPr>
              <a:spLocks/>
            </p:cNvSpPr>
            <p:nvPr userDrawn="1"/>
          </p:nvSpPr>
          <p:spPr bwMode="auto">
            <a:xfrm>
              <a:off x="310" y="407"/>
              <a:ext cx="13" cy="37"/>
            </a:xfrm>
            <a:custGeom>
              <a:avLst/>
              <a:gdLst>
                <a:gd name="T0" fmla="*/ 28 w 28"/>
                <a:gd name="T1" fmla="*/ 0 h 83"/>
                <a:gd name="T2" fmla="*/ 28 w 28"/>
                <a:gd name="T3" fmla="*/ 0 h 83"/>
                <a:gd name="T4" fmla="*/ 6 w 28"/>
                <a:gd name="T5" fmla="*/ 45 h 83"/>
                <a:gd name="T6" fmla="*/ 16 w 28"/>
                <a:gd name="T7" fmla="*/ 83 h 83"/>
                <a:gd name="T8" fmla="*/ 4 w 28"/>
                <a:gd name="T9" fmla="*/ 45 h 83"/>
                <a:gd name="T10" fmla="*/ 28 w 28"/>
                <a:gd name="T1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83">
                  <a:moveTo>
                    <a:pt x="28" y="0"/>
                  </a:moveTo>
                  <a:lnTo>
                    <a:pt x="28" y="0"/>
                  </a:lnTo>
                  <a:cubicBezTo>
                    <a:pt x="23" y="12"/>
                    <a:pt x="10" y="28"/>
                    <a:pt x="6" y="45"/>
                  </a:cubicBezTo>
                  <a:cubicBezTo>
                    <a:pt x="3" y="61"/>
                    <a:pt x="8" y="77"/>
                    <a:pt x="16" y="83"/>
                  </a:cubicBezTo>
                  <a:cubicBezTo>
                    <a:pt x="7" y="78"/>
                    <a:pt x="0" y="64"/>
                    <a:pt x="4" y="45"/>
                  </a:cubicBezTo>
                  <a:cubicBezTo>
                    <a:pt x="8" y="28"/>
                    <a:pt x="19" y="14"/>
                    <a:pt x="2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80" name="Freeform 1105"/>
            <p:cNvSpPr>
              <a:spLocks/>
            </p:cNvSpPr>
            <p:nvPr userDrawn="1"/>
          </p:nvSpPr>
          <p:spPr bwMode="auto">
            <a:xfrm>
              <a:off x="290" y="403"/>
              <a:ext cx="26" cy="36"/>
            </a:xfrm>
            <a:custGeom>
              <a:avLst/>
              <a:gdLst>
                <a:gd name="T0" fmla="*/ 58 w 58"/>
                <a:gd name="T1" fmla="*/ 0 h 80"/>
                <a:gd name="T2" fmla="*/ 58 w 58"/>
                <a:gd name="T3" fmla="*/ 0 h 80"/>
                <a:gd name="T4" fmla="*/ 34 w 58"/>
                <a:gd name="T5" fmla="*/ 16 h 80"/>
                <a:gd name="T6" fmla="*/ 8 w 58"/>
                <a:gd name="T7" fmla="*/ 59 h 80"/>
                <a:gd name="T8" fmla="*/ 24 w 58"/>
                <a:gd name="T9" fmla="*/ 78 h 80"/>
                <a:gd name="T10" fmla="*/ 8 w 58"/>
                <a:gd name="T11" fmla="*/ 71 h 80"/>
                <a:gd name="T12" fmla="*/ 26 w 58"/>
                <a:gd name="T13" fmla="*/ 18 h 80"/>
                <a:gd name="T14" fmla="*/ 58 w 5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80">
                  <a:moveTo>
                    <a:pt x="58" y="0"/>
                  </a:moveTo>
                  <a:lnTo>
                    <a:pt x="58" y="0"/>
                  </a:lnTo>
                  <a:cubicBezTo>
                    <a:pt x="51" y="6"/>
                    <a:pt x="38" y="13"/>
                    <a:pt x="34" y="16"/>
                  </a:cubicBezTo>
                  <a:cubicBezTo>
                    <a:pt x="23" y="23"/>
                    <a:pt x="6" y="36"/>
                    <a:pt x="8" y="59"/>
                  </a:cubicBezTo>
                  <a:cubicBezTo>
                    <a:pt x="10" y="78"/>
                    <a:pt x="19" y="78"/>
                    <a:pt x="24" y="78"/>
                  </a:cubicBezTo>
                  <a:cubicBezTo>
                    <a:pt x="17" y="80"/>
                    <a:pt x="11" y="77"/>
                    <a:pt x="8" y="71"/>
                  </a:cubicBezTo>
                  <a:cubicBezTo>
                    <a:pt x="0" y="54"/>
                    <a:pt x="8" y="31"/>
                    <a:pt x="26" y="18"/>
                  </a:cubicBezTo>
                  <a:cubicBezTo>
                    <a:pt x="36" y="12"/>
                    <a:pt x="46" y="7"/>
                    <a:pt x="5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81" name="Freeform 1106"/>
            <p:cNvSpPr>
              <a:spLocks/>
            </p:cNvSpPr>
            <p:nvPr userDrawn="1"/>
          </p:nvSpPr>
          <p:spPr bwMode="auto">
            <a:xfrm>
              <a:off x="300" y="424"/>
              <a:ext cx="8" cy="4"/>
            </a:xfrm>
            <a:custGeom>
              <a:avLst/>
              <a:gdLst>
                <a:gd name="T0" fmla="*/ 0 w 18"/>
                <a:gd name="T1" fmla="*/ 0 h 9"/>
                <a:gd name="T2" fmla="*/ 0 w 18"/>
                <a:gd name="T3" fmla="*/ 0 h 9"/>
                <a:gd name="T4" fmla="*/ 18 w 18"/>
                <a:gd name="T5" fmla="*/ 4 h 9"/>
                <a:gd name="T6" fmla="*/ 0 w 18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9">
                  <a:moveTo>
                    <a:pt x="0" y="0"/>
                  </a:moveTo>
                  <a:lnTo>
                    <a:pt x="0" y="0"/>
                  </a:lnTo>
                  <a:cubicBezTo>
                    <a:pt x="3" y="4"/>
                    <a:pt x="12" y="6"/>
                    <a:pt x="18" y="4"/>
                  </a:cubicBezTo>
                  <a:cubicBezTo>
                    <a:pt x="13" y="9"/>
                    <a:pt x="3" y="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82" name="Freeform 1107"/>
            <p:cNvSpPr>
              <a:spLocks/>
            </p:cNvSpPr>
            <p:nvPr userDrawn="1"/>
          </p:nvSpPr>
          <p:spPr bwMode="auto">
            <a:xfrm>
              <a:off x="311" y="368"/>
              <a:ext cx="1" cy="2"/>
            </a:xfrm>
            <a:custGeom>
              <a:avLst/>
              <a:gdLst>
                <a:gd name="T0" fmla="*/ 0 w 3"/>
                <a:gd name="T1" fmla="*/ 0 h 5"/>
                <a:gd name="T2" fmla="*/ 0 w 3"/>
                <a:gd name="T3" fmla="*/ 0 h 5"/>
                <a:gd name="T4" fmla="*/ 1 w 3"/>
                <a:gd name="T5" fmla="*/ 0 h 5"/>
                <a:gd name="T6" fmla="*/ 3 w 3"/>
                <a:gd name="T7" fmla="*/ 5 h 5"/>
                <a:gd name="T8" fmla="*/ 0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3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83" name="Freeform 1108"/>
            <p:cNvSpPr>
              <a:spLocks/>
            </p:cNvSpPr>
            <p:nvPr userDrawn="1"/>
          </p:nvSpPr>
          <p:spPr bwMode="auto">
            <a:xfrm>
              <a:off x="296" y="363"/>
              <a:ext cx="3" cy="1"/>
            </a:xfrm>
            <a:custGeom>
              <a:avLst/>
              <a:gdLst>
                <a:gd name="T0" fmla="*/ 7 w 7"/>
                <a:gd name="T1" fmla="*/ 1 h 4"/>
                <a:gd name="T2" fmla="*/ 7 w 7"/>
                <a:gd name="T3" fmla="*/ 1 h 4"/>
                <a:gd name="T4" fmla="*/ 0 w 7"/>
                <a:gd name="T5" fmla="*/ 4 h 4"/>
                <a:gd name="T6" fmla="*/ 7 w 7"/>
                <a:gd name="T7" fmla="*/ 0 h 4"/>
                <a:gd name="T8" fmla="*/ 7 w 7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7" y="1"/>
                  </a:moveTo>
                  <a:lnTo>
                    <a:pt x="7" y="1"/>
                  </a:lnTo>
                  <a:lnTo>
                    <a:pt x="0" y="4"/>
                  </a:lnTo>
                  <a:lnTo>
                    <a:pt x="7" y="0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84" name="Freeform 1109"/>
            <p:cNvSpPr>
              <a:spLocks/>
            </p:cNvSpPr>
            <p:nvPr userDrawn="1"/>
          </p:nvSpPr>
          <p:spPr bwMode="auto">
            <a:xfrm>
              <a:off x="215" y="319"/>
              <a:ext cx="8" cy="10"/>
            </a:xfrm>
            <a:custGeom>
              <a:avLst/>
              <a:gdLst>
                <a:gd name="T0" fmla="*/ 12 w 18"/>
                <a:gd name="T1" fmla="*/ 0 h 22"/>
                <a:gd name="T2" fmla="*/ 12 w 18"/>
                <a:gd name="T3" fmla="*/ 0 h 22"/>
                <a:gd name="T4" fmla="*/ 2 w 18"/>
                <a:gd name="T5" fmla="*/ 16 h 22"/>
                <a:gd name="T6" fmla="*/ 18 w 18"/>
                <a:gd name="T7" fmla="*/ 18 h 22"/>
                <a:gd name="T8" fmla="*/ 0 w 18"/>
                <a:gd name="T9" fmla="*/ 18 h 22"/>
                <a:gd name="T10" fmla="*/ 12 w 18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2">
                  <a:moveTo>
                    <a:pt x="12" y="0"/>
                  </a:moveTo>
                  <a:lnTo>
                    <a:pt x="12" y="0"/>
                  </a:lnTo>
                  <a:cubicBezTo>
                    <a:pt x="4" y="4"/>
                    <a:pt x="4" y="11"/>
                    <a:pt x="2" y="16"/>
                  </a:cubicBezTo>
                  <a:cubicBezTo>
                    <a:pt x="8" y="16"/>
                    <a:pt x="11" y="20"/>
                    <a:pt x="18" y="18"/>
                  </a:cubicBezTo>
                  <a:cubicBezTo>
                    <a:pt x="9" y="22"/>
                    <a:pt x="7" y="19"/>
                    <a:pt x="0" y="18"/>
                  </a:cubicBezTo>
                  <a:cubicBezTo>
                    <a:pt x="1" y="10"/>
                    <a:pt x="2" y="5"/>
                    <a:pt x="1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85" name="Freeform 1110"/>
            <p:cNvSpPr>
              <a:spLocks/>
            </p:cNvSpPr>
            <p:nvPr userDrawn="1"/>
          </p:nvSpPr>
          <p:spPr bwMode="auto">
            <a:xfrm>
              <a:off x="234" y="311"/>
              <a:ext cx="8" cy="5"/>
            </a:xfrm>
            <a:custGeom>
              <a:avLst/>
              <a:gdLst>
                <a:gd name="T0" fmla="*/ 0 w 20"/>
                <a:gd name="T1" fmla="*/ 11 h 11"/>
                <a:gd name="T2" fmla="*/ 0 w 20"/>
                <a:gd name="T3" fmla="*/ 11 h 11"/>
                <a:gd name="T4" fmla="*/ 18 w 20"/>
                <a:gd name="T5" fmla="*/ 0 h 11"/>
                <a:gd name="T6" fmla="*/ 20 w 20"/>
                <a:gd name="T7" fmla="*/ 0 h 11"/>
                <a:gd name="T8" fmla="*/ 0 w 20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1">
                  <a:moveTo>
                    <a:pt x="0" y="11"/>
                  </a:moveTo>
                  <a:lnTo>
                    <a:pt x="0" y="11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86" name="Freeform 1111"/>
            <p:cNvSpPr>
              <a:spLocks/>
            </p:cNvSpPr>
            <p:nvPr userDrawn="1"/>
          </p:nvSpPr>
          <p:spPr bwMode="auto">
            <a:xfrm>
              <a:off x="240" y="317"/>
              <a:ext cx="7" cy="8"/>
            </a:xfrm>
            <a:custGeom>
              <a:avLst/>
              <a:gdLst>
                <a:gd name="T0" fmla="*/ 0 w 16"/>
                <a:gd name="T1" fmla="*/ 18 h 18"/>
                <a:gd name="T2" fmla="*/ 0 w 16"/>
                <a:gd name="T3" fmla="*/ 18 h 18"/>
                <a:gd name="T4" fmla="*/ 16 w 16"/>
                <a:gd name="T5" fmla="*/ 0 h 18"/>
                <a:gd name="T6" fmla="*/ 16 w 16"/>
                <a:gd name="T7" fmla="*/ 2 h 18"/>
                <a:gd name="T8" fmla="*/ 0 w 16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8">
                  <a:moveTo>
                    <a:pt x="0" y="18"/>
                  </a:moveTo>
                  <a:lnTo>
                    <a:pt x="0" y="18"/>
                  </a:lnTo>
                  <a:lnTo>
                    <a:pt x="16" y="0"/>
                  </a:lnTo>
                  <a:lnTo>
                    <a:pt x="16" y="2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87" name="Freeform 1112"/>
            <p:cNvSpPr>
              <a:spLocks/>
            </p:cNvSpPr>
            <p:nvPr userDrawn="1"/>
          </p:nvSpPr>
          <p:spPr bwMode="auto">
            <a:xfrm>
              <a:off x="225" y="331"/>
              <a:ext cx="9" cy="10"/>
            </a:xfrm>
            <a:custGeom>
              <a:avLst/>
              <a:gdLst>
                <a:gd name="T0" fmla="*/ 8 w 20"/>
                <a:gd name="T1" fmla="*/ 0 h 21"/>
                <a:gd name="T2" fmla="*/ 8 w 20"/>
                <a:gd name="T3" fmla="*/ 0 h 21"/>
                <a:gd name="T4" fmla="*/ 3 w 20"/>
                <a:gd name="T5" fmla="*/ 16 h 21"/>
                <a:gd name="T6" fmla="*/ 20 w 20"/>
                <a:gd name="T7" fmla="*/ 12 h 21"/>
                <a:gd name="T8" fmla="*/ 2 w 20"/>
                <a:gd name="T9" fmla="*/ 18 h 21"/>
                <a:gd name="T10" fmla="*/ 8 w 20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1">
                  <a:moveTo>
                    <a:pt x="8" y="0"/>
                  </a:moveTo>
                  <a:lnTo>
                    <a:pt x="8" y="0"/>
                  </a:lnTo>
                  <a:cubicBezTo>
                    <a:pt x="2" y="6"/>
                    <a:pt x="3" y="11"/>
                    <a:pt x="3" y="16"/>
                  </a:cubicBezTo>
                  <a:cubicBezTo>
                    <a:pt x="10" y="16"/>
                    <a:pt x="14" y="18"/>
                    <a:pt x="20" y="12"/>
                  </a:cubicBezTo>
                  <a:cubicBezTo>
                    <a:pt x="14" y="21"/>
                    <a:pt x="8" y="17"/>
                    <a:pt x="2" y="18"/>
                  </a:cubicBezTo>
                  <a:cubicBezTo>
                    <a:pt x="1" y="9"/>
                    <a:pt x="0" y="7"/>
                    <a:pt x="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88" name="Freeform 1113"/>
            <p:cNvSpPr>
              <a:spLocks/>
            </p:cNvSpPr>
            <p:nvPr userDrawn="1"/>
          </p:nvSpPr>
          <p:spPr bwMode="auto">
            <a:xfrm>
              <a:off x="250" y="322"/>
              <a:ext cx="6" cy="9"/>
            </a:xfrm>
            <a:custGeom>
              <a:avLst/>
              <a:gdLst>
                <a:gd name="T0" fmla="*/ 0 w 13"/>
                <a:gd name="T1" fmla="*/ 19 h 19"/>
                <a:gd name="T2" fmla="*/ 0 w 13"/>
                <a:gd name="T3" fmla="*/ 19 h 19"/>
                <a:gd name="T4" fmla="*/ 13 w 13"/>
                <a:gd name="T5" fmla="*/ 0 h 19"/>
                <a:gd name="T6" fmla="*/ 13 w 13"/>
                <a:gd name="T7" fmla="*/ 2 h 19"/>
                <a:gd name="T8" fmla="*/ 0 w 13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9">
                  <a:moveTo>
                    <a:pt x="0" y="19"/>
                  </a:moveTo>
                  <a:lnTo>
                    <a:pt x="0" y="19"/>
                  </a:lnTo>
                  <a:lnTo>
                    <a:pt x="13" y="0"/>
                  </a:lnTo>
                  <a:lnTo>
                    <a:pt x="13" y="2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89" name="Freeform 1114"/>
            <p:cNvSpPr>
              <a:spLocks/>
            </p:cNvSpPr>
            <p:nvPr userDrawn="1"/>
          </p:nvSpPr>
          <p:spPr bwMode="auto">
            <a:xfrm>
              <a:off x="237" y="339"/>
              <a:ext cx="10" cy="9"/>
            </a:xfrm>
            <a:custGeom>
              <a:avLst/>
              <a:gdLst>
                <a:gd name="T0" fmla="*/ 8 w 24"/>
                <a:gd name="T1" fmla="*/ 0 h 20"/>
                <a:gd name="T2" fmla="*/ 8 w 24"/>
                <a:gd name="T3" fmla="*/ 0 h 20"/>
                <a:gd name="T4" fmla="*/ 9 w 24"/>
                <a:gd name="T5" fmla="*/ 16 h 20"/>
                <a:gd name="T6" fmla="*/ 24 w 24"/>
                <a:gd name="T7" fmla="*/ 7 h 20"/>
                <a:gd name="T8" fmla="*/ 8 w 24"/>
                <a:gd name="T9" fmla="*/ 18 h 20"/>
                <a:gd name="T10" fmla="*/ 8 w 24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0">
                  <a:moveTo>
                    <a:pt x="8" y="0"/>
                  </a:moveTo>
                  <a:lnTo>
                    <a:pt x="8" y="0"/>
                  </a:lnTo>
                  <a:cubicBezTo>
                    <a:pt x="4" y="9"/>
                    <a:pt x="7" y="11"/>
                    <a:pt x="9" y="16"/>
                  </a:cubicBezTo>
                  <a:cubicBezTo>
                    <a:pt x="15" y="14"/>
                    <a:pt x="20" y="17"/>
                    <a:pt x="24" y="7"/>
                  </a:cubicBezTo>
                  <a:cubicBezTo>
                    <a:pt x="20" y="20"/>
                    <a:pt x="14" y="16"/>
                    <a:pt x="8" y="18"/>
                  </a:cubicBezTo>
                  <a:cubicBezTo>
                    <a:pt x="4" y="10"/>
                    <a:pt x="0" y="10"/>
                    <a:pt x="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90" name="Freeform 1115"/>
            <p:cNvSpPr>
              <a:spLocks/>
            </p:cNvSpPr>
            <p:nvPr userDrawn="1"/>
          </p:nvSpPr>
          <p:spPr bwMode="auto">
            <a:xfrm>
              <a:off x="261" y="326"/>
              <a:ext cx="4" cy="11"/>
            </a:xfrm>
            <a:custGeom>
              <a:avLst/>
              <a:gdLst>
                <a:gd name="T0" fmla="*/ 0 w 10"/>
                <a:gd name="T1" fmla="*/ 24 h 24"/>
                <a:gd name="T2" fmla="*/ 0 w 10"/>
                <a:gd name="T3" fmla="*/ 24 h 24"/>
                <a:gd name="T4" fmla="*/ 7 w 10"/>
                <a:gd name="T5" fmla="*/ 2 h 24"/>
                <a:gd name="T6" fmla="*/ 10 w 10"/>
                <a:gd name="T7" fmla="*/ 0 h 24"/>
                <a:gd name="T8" fmla="*/ 10 w 10"/>
                <a:gd name="T9" fmla="*/ 2 h 24"/>
                <a:gd name="T10" fmla="*/ 0 w 10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4">
                  <a:moveTo>
                    <a:pt x="0" y="24"/>
                  </a:moveTo>
                  <a:lnTo>
                    <a:pt x="0" y="24"/>
                  </a:lnTo>
                  <a:lnTo>
                    <a:pt x="7" y="2"/>
                  </a:lnTo>
                  <a:cubicBezTo>
                    <a:pt x="8" y="2"/>
                    <a:pt x="9" y="1"/>
                    <a:pt x="10" y="0"/>
                  </a:cubicBezTo>
                  <a:lnTo>
                    <a:pt x="10" y="2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91" name="Freeform 1116"/>
            <p:cNvSpPr>
              <a:spLocks/>
            </p:cNvSpPr>
            <p:nvPr userDrawn="1"/>
          </p:nvSpPr>
          <p:spPr bwMode="auto">
            <a:xfrm>
              <a:off x="251" y="344"/>
              <a:ext cx="11" cy="8"/>
            </a:xfrm>
            <a:custGeom>
              <a:avLst/>
              <a:gdLst>
                <a:gd name="T0" fmla="*/ 5 w 24"/>
                <a:gd name="T1" fmla="*/ 0 h 17"/>
                <a:gd name="T2" fmla="*/ 5 w 24"/>
                <a:gd name="T3" fmla="*/ 0 h 17"/>
                <a:gd name="T4" fmla="*/ 10 w 24"/>
                <a:gd name="T5" fmla="*/ 15 h 17"/>
                <a:gd name="T6" fmla="*/ 24 w 24"/>
                <a:gd name="T7" fmla="*/ 4 h 17"/>
                <a:gd name="T8" fmla="*/ 9 w 24"/>
                <a:gd name="T9" fmla="*/ 17 h 17"/>
                <a:gd name="T10" fmla="*/ 5 w 24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7">
                  <a:moveTo>
                    <a:pt x="5" y="0"/>
                  </a:moveTo>
                  <a:lnTo>
                    <a:pt x="5" y="0"/>
                  </a:lnTo>
                  <a:cubicBezTo>
                    <a:pt x="3" y="10"/>
                    <a:pt x="7" y="10"/>
                    <a:pt x="10" y="15"/>
                  </a:cubicBezTo>
                  <a:cubicBezTo>
                    <a:pt x="16" y="12"/>
                    <a:pt x="21" y="14"/>
                    <a:pt x="24" y="4"/>
                  </a:cubicBezTo>
                  <a:cubicBezTo>
                    <a:pt x="22" y="17"/>
                    <a:pt x="15" y="14"/>
                    <a:pt x="9" y="17"/>
                  </a:cubicBezTo>
                  <a:cubicBezTo>
                    <a:pt x="4" y="10"/>
                    <a:pt x="0" y="12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92" name="Freeform 1117"/>
            <p:cNvSpPr>
              <a:spLocks/>
            </p:cNvSpPr>
            <p:nvPr userDrawn="1"/>
          </p:nvSpPr>
          <p:spPr bwMode="auto">
            <a:xfrm>
              <a:off x="275" y="329"/>
              <a:ext cx="2" cy="9"/>
            </a:xfrm>
            <a:custGeom>
              <a:avLst/>
              <a:gdLst>
                <a:gd name="T0" fmla="*/ 0 w 4"/>
                <a:gd name="T1" fmla="*/ 19 h 19"/>
                <a:gd name="T2" fmla="*/ 0 w 4"/>
                <a:gd name="T3" fmla="*/ 19 h 19"/>
                <a:gd name="T4" fmla="*/ 1 w 4"/>
                <a:gd name="T5" fmla="*/ 3 h 19"/>
                <a:gd name="T6" fmla="*/ 4 w 4"/>
                <a:gd name="T7" fmla="*/ 0 h 19"/>
                <a:gd name="T8" fmla="*/ 0 w 4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9">
                  <a:moveTo>
                    <a:pt x="0" y="19"/>
                  </a:moveTo>
                  <a:lnTo>
                    <a:pt x="0" y="19"/>
                  </a:lnTo>
                  <a:lnTo>
                    <a:pt x="1" y="3"/>
                  </a:lnTo>
                  <a:cubicBezTo>
                    <a:pt x="2" y="2"/>
                    <a:pt x="3" y="1"/>
                    <a:pt x="4" y="0"/>
                  </a:cubicBezTo>
                  <a:lnTo>
                    <a:pt x="0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93" name="Freeform 1118"/>
            <p:cNvSpPr>
              <a:spLocks/>
            </p:cNvSpPr>
            <p:nvPr userDrawn="1"/>
          </p:nvSpPr>
          <p:spPr bwMode="auto">
            <a:xfrm>
              <a:off x="268" y="343"/>
              <a:ext cx="11" cy="6"/>
            </a:xfrm>
            <a:custGeom>
              <a:avLst/>
              <a:gdLst>
                <a:gd name="T0" fmla="*/ 2 w 24"/>
                <a:gd name="T1" fmla="*/ 0 h 14"/>
                <a:gd name="T2" fmla="*/ 2 w 24"/>
                <a:gd name="T3" fmla="*/ 0 h 14"/>
                <a:gd name="T4" fmla="*/ 11 w 24"/>
                <a:gd name="T5" fmla="*/ 12 h 14"/>
                <a:gd name="T6" fmla="*/ 22 w 24"/>
                <a:gd name="T7" fmla="*/ 0 h 14"/>
                <a:gd name="T8" fmla="*/ 11 w 24"/>
                <a:gd name="T9" fmla="*/ 14 h 14"/>
                <a:gd name="T10" fmla="*/ 2 w 24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4">
                  <a:moveTo>
                    <a:pt x="2" y="0"/>
                  </a:moveTo>
                  <a:lnTo>
                    <a:pt x="2" y="0"/>
                  </a:lnTo>
                  <a:cubicBezTo>
                    <a:pt x="2" y="10"/>
                    <a:pt x="8" y="8"/>
                    <a:pt x="11" y="12"/>
                  </a:cubicBezTo>
                  <a:cubicBezTo>
                    <a:pt x="16" y="8"/>
                    <a:pt x="22" y="11"/>
                    <a:pt x="22" y="0"/>
                  </a:cubicBezTo>
                  <a:cubicBezTo>
                    <a:pt x="24" y="14"/>
                    <a:pt x="16" y="10"/>
                    <a:pt x="11" y="14"/>
                  </a:cubicBezTo>
                  <a:cubicBezTo>
                    <a:pt x="5" y="8"/>
                    <a:pt x="0" y="12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94" name="Freeform 1119"/>
            <p:cNvSpPr>
              <a:spLocks/>
            </p:cNvSpPr>
            <p:nvPr userDrawn="1"/>
          </p:nvSpPr>
          <p:spPr bwMode="auto">
            <a:xfrm>
              <a:off x="249" y="294"/>
              <a:ext cx="9" cy="2"/>
            </a:xfrm>
            <a:custGeom>
              <a:avLst/>
              <a:gdLst>
                <a:gd name="T0" fmla="*/ 0 w 20"/>
                <a:gd name="T1" fmla="*/ 3 h 3"/>
                <a:gd name="T2" fmla="*/ 0 w 20"/>
                <a:gd name="T3" fmla="*/ 3 h 3"/>
                <a:gd name="T4" fmla="*/ 16 w 20"/>
                <a:gd name="T5" fmla="*/ 0 h 3"/>
                <a:gd name="T6" fmla="*/ 20 w 20"/>
                <a:gd name="T7" fmla="*/ 2 h 3"/>
                <a:gd name="T8" fmla="*/ 0 w 20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">
                  <a:moveTo>
                    <a:pt x="0" y="3"/>
                  </a:moveTo>
                  <a:lnTo>
                    <a:pt x="0" y="3"/>
                  </a:lnTo>
                  <a:cubicBezTo>
                    <a:pt x="0" y="3"/>
                    <a:pt x="13" y="1"/>
                    <a:pt x="16" y="0"/>
                  </a:cubicBezTo>
                  <a:cubicBezTo>
                    <a:pt x="17" y="1"/>
                    <a:pt x="20" y="2"/>
                    <a:pt x="20" y="2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95" name="Freeform 1120"/>
            <p:cNvSpPr>
              <a:spLocks/>
            </p:cNvSpPr>
            <p:nvPr userDrawn="1"/>
          </p:nvSpPr>
          <p:spPr bwMode="auto">
            <a:xfrm>
              <a:off x="236" y="293"/>
              <a:ext cx="8" cy="7"/>
            </a:xfrm>
            <a:custGeom>
              <a:avLst/>
              <a:gdLst>
                <a:gd name="T0" fmla="*/ 17 w 18"/>
                <a:gd name="T1" fmla="*/ 0 h 16"/>
                <a:gd name="T2" fmla="*/ 17 w 18"/>
                <a:gd name="T3" fmla="*/ 0 h 16"/>
                <a:gd name="T4" fmla="*/ 3 w 18"/>
                <a:gd name="T5" fmla="*/ 9 h 16"/>
                <a:gd name="T6" fmla="*/ 18 w 18"/>
                <a:gd name="T7" fmla="*/ 15 h 16"/>
                <a:gd name="T8" fmla="*/ 0 w 18"/>
                <a:gd name="T9" fmla="*/ 10 h 16"/>
                <a:gd name="T10" fmla="*/ 17 w 18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6">
                  <a:moveTo>
                    <a:pt x="17" y="0"/>
                  </a:moveTo>
                  <a:lnTo>
                    <a:pt x="17" y="0"/>
                  </a:lnTo>
                  <a:cubicBezTo>
                    <a:pt x="8" y="2"/>
                    <a:pt x="5" y="4"/>
                    <a:pt x="3" y="9"/>
                  </a:cubicBezTo>
                  <a:cubicBezTo>
                    <a:pt x="6" y="13"/>
                    <a:pt x="13" y="15"/>
                    <a:pt x="18" y="15"/>
                  </a:cubicBezTo>
                  <a:cubicBezTo>
                    <a:pt x="10" y="16"/>
                    <a:pt x="3" y="14"/>
                    <a:pt x="0" y="10"/>
                  </a:cubicBezTo>
                  <a:cubicBezTo>
                    <a:pt x="3" y="3"/>
                    <a:pt x="8" y="0"/>
                    <a:pt x="1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96" name="Freeform 1121"/>
            <p:cNvSpPr>
              <a:spLocks/>
            </p:cNvSpPr>
            <p:nvPr userDrawn="1"/>
          </p:nvSpPr>
          <p:spPr bwMode="auto">
            <a:xfrm>
              <a:off x="251" y="303"/>
              <a:ext cx="4" cy="1"/>
            </a:xfrm>
            <a:custGeom>
              <a:avLst/>
              <a:gdLst>
                <a:gd name="T0" fmla="*/ 0 w 9"/>
                <a:gd name="T1" fmla="*/ 4 h 4"/>
                <a:gd name="T2" fmla="*/ 0 w 9"/>
                <a:gd name="T3" fmla="*/ 4 h 4"/>
                <a:gd name="T4" fmla="*/ 9 w 9"/>
                <a:gd name="T5" fmla="*/ 0 h 4"/>
                <a:gd name="T6" fmla="*/ 9 w 9"/>
                <a:gd name="T7" fmla="*/ 1 h 4"/>
                <a:gd name="T8" fmla="*/ 0 w 9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">
                  <a:moveTo>
                    <a:pt x="0" y="4"/>
                  </a:moveTo>
                  <a:lnTo>
                    <a:pt x="0" y="4"/>
                  </a:lnTo>
                  <a:lnTo>
                    <a:pt x="9" y="0"/>
                  </a:lnTo>
                  <a:lnTo>
                    <a:pt x="9" y="1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97" name="Freeform 1122"/>
            <p:cNvSpPr>
              <a:spLocks/>
            </p:cNvSpPr>
            <p:nvPr userDrawn="1"/>
          </p:nvSpPr>
          <p:spPr bwMode="auto">
            <a:xfrm>
              <a:off x="241" y="303"/>
              <a:ext cx="7" cy="8"/>
            </a:xfrm>
            <a:custGeom>
              <a:avLst/>
              <a:gdLst>
                <a:gd name="T0" fmla="*/ 11 w 16"/>
                <a:gd name="T1" fmla="*/ 0 h 18"/>
                <a:gd name="T2" fmla="*/ 11 w 16"/>
                <a:gd name="T3" fmla="*/ 0 h 18"/>
                <a:gd name="T4" fmla="*/ 3 w 16"/>
                <a:gd name="T5" fmla="*/ 11 h 18"/>
                <a:gd name="T6" fmla="*/ 16 w 16"/>
                <a:gd name="T7" fmla="*/ 14 h 18"/>
                <a:gd name="T8" fmla="*/ 0 w 16"/>
                <a:gd name="T9" fmla="*/ 12 h 18"/>
                <a:gd name="T10" fmla="*/ 11 w 16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8">
                  <a:moveTo>
                    <a:pt x="11" y="0"/>
                  </a:moveTo>
                  <a:lnTo>
                    <a:pt x="11" y="0"/>
                  </a:lnTo>
                  <a:cubicBezTo>
                    <a:pt x="4" y="2"/>
                    <a:pt x="4" y="6"/>
                    <a:pt x="3" y="11"/>
                  </a:cubicBezTo>
                  <a:cubicBezTo>
                    <a:pt x="6" y="14"/>
                    <a:pt x="12" y="16"/>
                    <a:pt x="16" y="14"/>
                  </a:cubicBezTo>
                  <a:cubicBezTo>
                    <a:pt x="9" y="18"/>
                    <a:pt x="4" y="14"/>
                    <a:pt x="0" y="12"/>
                  </a:cubicBezTo>
                  <a:cubicBezTo>
                    <a:pt x="2" y="5"/>
                    <a:pt x="3" y="1"/>
                    <a:pt x="1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98" name="Freeform 1123"/>
            <p:cNvSpPr>
              <a:spLocks/>
            </p:cNvSpPr>
            <p:nvPr userDrawn="1"/>
          </p:nvSpPr>
          <p:spPr bwMode="auto">
            <a:xfrm>
              <a:off x="248" y="311"/>
              <a:ext cx="9" cy="8"/>
            </a:xfrm>
            <a:custGeom>
              <a:avLst/>
              <a:gdLst>
                <a:gd name="T0" fmla="*/ 7 w 19"/>
                <a:gd name="T1" fmla="*/ 0 h 18"/>
                <a:gd name="T2" fmla="*/ 7 w 19"/>
                <a:gd name="T3" fmla="*/ 0 h 18"/>
                <a:gd name="T4" fmla="*/ 5 w 19"/>
                <a:gd name="T5" fmla="*/ 14 h 18"/>
                <a:gd name="T6" fmla="*/ 19 w 19"/>
                <a:gd name="T7" fmla="*/ 11 h 18"/>
                <a:gd name="T8" fmla="*/ 3 w 19"/>
                <a:gd name="T9" fmla="*/ 17 h 18"/>
                <a:gd name="T10" fmla="*/ 7 w 19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8">
                  <a:moveTo>
                    <a:pt x="7" y="0"/>
                  </a:moveTo>
                  <a:lnTo>
                    <a:pt x="7" y="0"/>
                  </a:lnTo>
                  <a:cubicBezTo>
                    <a:pt x="2" y="5"/>
                    <a:pt x="4" y="9"/>
                    <a:pt x="5" y="14"/>
                  </a:cubicBezTo>
                  <a:cubicBezTo>
                    <a:pt x="10" y="14"/>
                    <a:pt x="15" y="15"/>
                    <a:pt x="19" y="11"/>
                  </a:cubicBezTo>
                  <a:cubicBezTo>
                    <a:pt x="14" y="18"/>
                    <a:pt x="9" y="16"/>
                    <a:pt x="3" y="17"/>
                  </a:cubicBezTo>
                  <a:cubicBezTo>
                    <a:pt x="1" y="8"/>
                    <a:pt x="0" y="5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99" name="Freeform 1124"/>
            <p:cNvSpPr>
              <a:spLocks/>
            </p:cNvSpPr>
            <p:nvPr userDrawn="1"/>
          </p:nvSpPr>
          <p:spPr bwMode="auto">
            <a:xfrm>
              <a:off x="258" y="306"/>
              <a:ext cx="4" cy="4"/>
            </a:xfrm>
            <a:custGeom>
              <a:avLst/>
              <a:gdLst>
                <a:gd name="T0" fmla="*/ 0 w 9"/>
                <a:gd name="T1" fmla="*/ 8 h 8"/>
                <a:gd name="T2" fmla="*/ 0 w 9"/>
                <a:gd name="T3" fmla="*/ 8 h 8"/>
                <a:gd name="T4" fmla="*/ 7 w 9"/>
                <a:gd name="T5" fmla="*/ 0 h 8"/>
                <a:gd name="T6" fmla="*/ 9 w 9"/>
                <a:gd name="T7" fmla="*/ 1 h 8"/>
                <a:gd name="T8" fmla="*/ 0 w 9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0" y="8"/>
                  </a:moveTo>
                  <a:lnTo>
                    <a:pt x="0" y="8"/>
                  </a:lnTo>
                  <a:lnTo>
                    <a:pt x="7" y="0"/>
                  </a:lnTo>
                  <a:lnTo>
                    <a:pt x="9" y="1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00" name="Freeform 1125"/>
            <p:cNvSpPr>
              <a:spLocks/>
            </p:cNvSpPr>
            <p:nvPr userDrawn="1"/>
          </p:nvSpPr>
          <p:spPr bwMode="auto">
            <a:xfrm>
              <a:off x="265" y="312"/>
              <a:ext cx="2" cy="4"/>
            </a:xfrm>
            <a:custGeom>
              <a:avLst/>
              <a:gdLst>
                <a:gd name="T0" fmla="*/ 0 w 5"/>
                <a:gd name="T1" fmla="*/ 10 h 10"/>
                <a:gd name="T2" fmla="*/ 0 w 5"/>
                <a:gd name="T3" fmla="*/ 10 h 10"/>
                <a:gd name="T4" fmla="*/ 4 w 5"/>
                <a:gd name="T5" fmla="*/ 0 h 10"/>
                <a:gd name="T6" fmla="*/ 5 w 5"/>
                <a:gd name="T7" fmla="*/ 2 h 10"/>
                <a:gd name="T8" fmla="*/ 0 w 5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0">
                  <a:moveTo>
                    <a:pt x="0" y="10"/>
                  </a:moveTo>
                  <a:lnTo>
                    <a:pt x="0" y="10"/>
                  </a:lnTo>
                  <a:lnTo>
                    <a:pt x="4" y="0"/>
                  </a:lnTo>
                  <a:lnTo>
                    <a:pt x="5" y="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01" name="Freeform 1126"/>
            <p:cNvSpPr>
              <a:spLocks/>
            </p:cNvSpPr>
            <p:nvPr userDrawn="1"/>
          </p:nvSpPr>
          <p:spPr bwMode="auto">
            <a:xfrm>
              <a:off x="257" y="319"/>
              <a:ext cx="8" cy="7"/>
            </a:xfrm>
            <a:custGeom>
              <a:avLst/>
              <a:gdLst>
                <a:gd name="T0" fmla="*/ 5 w 19"/>
                <a:gd name="T1" fmla="*/ 0 h 16"/>
                <a:gd name="T2" fmla="*/ 5 w 19"/>
                <a:gd name="T3" fmla="*/ 0 h 16"/>
                <a:gd name="T4" fmla="*/ 7 w 19"/>
                <a:gd name="T5" fmla="*/ 12 h 16"/>
                <a:gd name="T6" fmla="*/ 19 w 19"/>
                <a:gd name="T7" fmla="*/ 8 h 16"/>
                <a:gd name="T8" fmla="*/ 6 w 19"/>
                <a:gd name="T9" fmla="*/ 14 h 16"/>
                <a:gd name="T10" fmla="*/ 5 w 19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5" y="0"/>
                  </a:moveTo>
                  <a:lnTo>
                    <a:pt x="5" y="0"/>
                  </a:lnTo>
                  <a:cubicBezTo>
                    <a:pt x="2" y="5"/>
                    <a:pt x="6" y="8"/>
                    <a:pt x="7" y="12"/>
                  </a:cubicBezTo>
                  <a:cubicBezTo>
                    <a:pt x="12" y="12"/>
                    <a:pt x="16" y="12"/>
                    <a:pt x="19" y="8"/>
                  </a:cubicBezTo>
                  <a:cubicBezTo>
                    <a:pt x="16" y="16"/>
                    <a:pt x="11" y="13"/>
                    <a:pt x="6" y="14"/>
                  </a:cubicBezTo>
                  <a:cubicBezTo>
                    <a:pt x="4" y="9"/>
                    <a:pt x="0" y="7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02" name="Freeform 1127"/>
            <p:cNvSpPr>
              <a:spLocks/>
            </p:cNvSpPr>
            <p:nvPr userDrawn="1"/>
          </p:nvSpPr>
          <p:spPr bwMode="auto">
            <a:xfrm>
              <a:off x="266" y="324"/>
              <a:ext cx="9" cy="6"/>
            </a:xfrm>
            <a:custGeom>
              <a:avLst/>
              <a:gdLst>
                <a:gd name="T0" fmla="*/ 4 w 20"/>
                <a:gd name="T1" fmla="*/ 0 h 14"/>
                <a:gd name="T2" fmla="*/ 4 w 20"/>
                <a:gd name="T3" fmla="*/ 0 h 14"/>
                <a:gd name="T4" fmla="*/ 8 w 20"/>
                <a:gd name="T5" fmla="*/ 11 h 14"/>
                <a:gd name="T6" fmla="*/ 20 w 20"/>
                <a:gd name="T7" fmla="*/ 4 h 14"/>
                <a:gd name="T8" fmla="*/ 8 w 20"/>
                <a:gd name="T9" fmla="*/ 14 h 14"/>
                <a:gd name="T10" fmla="*/ 4 w 20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4">
                  <a:moveTo>
                    <a:pt x="4" y="0"/>
                  </a:moveTo>
                  <a:lnTo>
                    <a:pt x="4" y="0"/>
                  </a:lnTo>
                  <a:cubicBezTo>
                    <a:pt x="2" y="6"/>
                    <a:pt x="6" y="7"/>
                    <a:pt x="8" y="11"/>
                  </a:cubicBezTo>
                  <a:cubicBezTo>
                    <a:pt x="14" y="9"/>
                    <a:pt x="18" y="9"/>
                    <a:pt x="20" y="4"/>
                  </a:cubicBezTo>
                  <a:cubicBezTo>
                    <a:pt x="19" y="12"/>
                    <a:pt x="13" y="11"/>
                    <a:pt x="8" y="14"/>
                  </a:cubicBezTo>
                  <a:cubicBezTo>
                    <a:pt x="6" y="9"/>
                    <a:pt x="0" y="7"/>
                    <a:pt x="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03" name="Freeform 1128"/>
            <p:cNvSpPr>
              <a:spLocks/>
            </p:cNvSpPr>
            <p:nvPr userDrawn="1"/>
          </p:nvSpPr>
          <p:spPr bwMode="auto">
            <a:xfrm>
              <a:off x="278" y="327"/>
              <a:ext cx="9" cy="5"/>
            </a:xfrm>
            <a:custGeom>
              <a:avLst/>
              <a:gdLst>
                <a:gd name="T0" fmla="*/ 1 w 21"/>
                <a:gd name="T1" fmla="*/ 0 h 12"/>
                <a:gd name="T2" fmla="*/ 1 w 21"/>
                <a:gd name="T3" fmla="*/ 0 h 12"/>
                <a:gd name="T4" fmla="*/ 11 w 21"/>
                <a:gd name="T5" fmla="*/ 9 h 12"/>
                <a:gd name="T6" fmla="*/ 19 w 21"/>
                <a:gd name="T7" fmla="*/ 1 h 12"/>
                <a:gd name="T8" fmla="*/ 11 w 21"/>
                <a:gd name="T9" fmla="*/ 12 h 12"/>
                <a:gd name="T10" fmla="*/ 1 w 2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2">
                  <a:moveTo>
                    <a:pt x="1" y="0"/>
                  </a:moveTo>
                  <a:lnTo>
                    <a:pt x="1" y="0"/>
                  </a:lnTo>
                  <a:cubicBezTo>
                    <a:pt x="1" y="6"/>
                    <a:pt x="8" y="6"/>
                    <a:pt x="11" y="9"/>
                  </a:cubicBezTo>
                  <a:cubicBezTo>
                    <a:pt x="15" y="7"/>
                    <a:pt x="19" y="7"/>
                    <a:pt x="19" y="1"/>
                  </a:cubicBezTo>
                  <a:cubicBezTo>
                    <a:pt x="21" y="10"/>
                    <a:pt x="15" y="8"/>
                    <a:pt x="11" y="12"/>
                  </a:cubicBezTo>
                  <a:cubicBezTo>
                    <a:pt x="7" y="8"/>
                    <a:pt x="0" y="9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04" name="Freeform 1129"/>
            <p:cNvSpPr>
              <a:spLocks/>
            </p:cNvSpPr>
            <p:nvPr userDrawn="1"/>
          </p:nvSpPr>
          <p:spPr bwMode="auto">
            <a:xfrm>
              <a:off x="282" y="314"/>
              <a:ext cx="1" cy="7"/>
            </a:xfrm>
            <a:custGeom>
              <a:avLst/>
              <a:gdLst>
                <a:gd name="T0" fmla="*/ 0 w 2"/>
                <a:gd name="T1" fmla="*/ 1 h 15"/>
                <a:gd name="T2" fmla="*/ 0 w 2"/>
                <a:gd name="T3" fmla="*/ 1 h 15"/>
                <a:gd name="T4" fmla="*/ 2 w 2"/>
                <a:gd name="T5" fmla="*/ 0 h 15"/>
                <a:gd name="T6" fmla="*/ 1 w 2"/>
                <a:gd name="T7" fmla="*/ 15 h 15"/>
                <a:gd name="T8" fmla="*/ 0 w 2"/>
                <a:gd name="T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5">
                  <a:moveTo>
                    <a:pt x="0" y="1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05" name="Freeform 1130"/>
            <p:cNvSpPr>
              <a:spLocks/>
            </p:cNvSpPr>
            <p:nvPr userDrawn="1"/>
          </p:nvSpPr>
          <p:spPr bwMode="auto">
            <a:xfrm>
              <a:off x="290" y="326"/>
              <a:ext cx="8" cy="6"/>
            </a:xfrm>
            <a:custGeom>
              <a:avLst/>
              <a:gdLst>
                <a:gd name="T0" fmla="*/ 16 w 20"/>
                <a:gd name="T1" fmla="*/ 0 h 12"/>
                <a:gd name="T2" fmla="*/ 16 w 20"/>
                <a:gd name="T3" fmla="*/ 0 h 12"/>
                <a:gd name="T4" fmla="*/ 11 w 20"/>
                <a:gd name="T5" fmla="*/ 12 h 12"/>
                <a:gd name="T6" fmla="*/ 0 w 20"/>
                <a:gd name="T7" fmla="*/ 2 h 12"/>
                <a:gd name="T8" fmla="*/ 11 w 20"/>
                <a:gd name="T9" fmla="*/ 10 h 12"/>
                <a:gd name="T10" fmla="*/ 16 w 20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2">
                  <a:moveTo>
                    <a:pt x="16" y="0"/>
                  </a:moveTo>
                  <a:lnTo>
                    <a:pt x="16" y="0"/>
                  </a:lnTo>
                  <a:cubicBezTo>
                    <a:pt x="20" y="7"/>
                    <a:pt x="14" y="8"/>
                    <a:pt x="11" y="12"/>
                  </a:cubicBezTo>
                  <a:cubicBezTo>
                    <a:pt x="7" y="9"/>
                    <a:pt x="0" y="10"/>
                    <a:pt x="0" y="2"/>
                  </a:cubicBezTo>
                  <a:cubicBezTo>
                    <a:pt x="1" y="7"/>
                    <a:pt x="6" y="7"/>
                    <a:pt x="11" y="10"/>
                  </a:cubicBezTo>
                  <a:cubicBezTo>
                    <a:pt x="14" y="6"/>
                    <a:pt x="17" y="6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06" name="Freeform 1131"/>
            <p:cNvSpPr>
              <a:spLocks/>
            </p:cNvSpPr>
            <p:nvPr userDrawn="1"/>
          </p:nvSpPr>
          <p:spPr bwMode="auto">
            <a:xfrm>
              <a:off x="291" y="316"/>
              <a:ext cx="2" cy="6"/>
            </a:xfrm>
            <a:custGeom>
              <a:avLst/>
              <a:gdLst>
                <a:gd name="T0" fmla="*/ 0 w 4"/>
                <a:gd name="T1" fmla="*/ 1 h 14"/>
                <a:gd name="T2" fmla="*/ 0 w 4"/>
                <a:gd name="T3" fmla="*/ 1 h 14"/>
                <a:gd name="T4" fmla="*/ 1 w 4"/>
                <a:gd name="T5" fmla="*/ 2 h 14"/>
                <a:gd name="T6" fmla="*/ 2 w 4"/>
                <a:gd name="T7" fmla="*/ 0 h 14"/>
                <a:gd name="T8" fmla="*/ 4 w 4"/>
                <a:gd name="T9" fmla="*/ 14 h 14"/>
                <a:gd name="T10" fmla="*/ 0 w 4"/>
                <a:gd name="T11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4">
                  <a:moveTo>
                    <a:pt x="0" y="1"/>
                  </a:moveTo>
                  <a:lnTo>
                    <a:pt x="0" y="1"/>
                  </a:lnTo>
                  <a:lnTo>
                    <a:pt x="1" y="2"/>
                  </a:lnTo>
                  <a:lnTo>
                    <a:pt x="2" y="0"/>
                  </a:lnTo>
                  <a:lnTo>
                    <a:pt x="4" y="1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07" name="Freeform 1132"/>
            <p:cNvSpPr>
              <a:spLocks/>
            </p:cNvSpPr>
            <p:nvPr userDrawn="1"/>
          </p:nvSpPr>
          <p:spPr bwMode="auto">
            <a:xfrm>
              <a:off x="256" y="297"/>
              <a:ext cx="8" cy="9"/>
            </a:xfrm>
            <a:custGeom>
              <a:avLst/>
              <a:gdLst>
                <a:gd name="T0" fmla="*/ 9 w 18"/>
                <a:gd name="T1" fmla="*/ 0 h 21"/>
                <a:gd name="T2" fmla="*/ 9 w 18"/>
                <a:gd name="T3" fmla="*/ 0 h 21"/>
                <a:gd name="T4" fmla="*/ 4 w 18"/>
                <a:gd name="T5" fmla="*/ 12 h 21"/>
                <a:gd name="T6" fmla="*/ 18 w 18"/>
                <a:gd name="T7" fmla="*/ 15 h 21"/>
                <a:gd name="T8" fmla="*/ 1 w 18"/>
                <a:gd name="T9" fmla="*/ 13 h 21"/>
                <a:gd name="T10" fmla="*/ 9 w 18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1">
                  <a:moveTo>
                    <a:pt x="9" y="0"/>
                  </a:moveTo>
                  <a:lnTo>
                    <a:pt x="9" y="0"/>
                  </a:lnTo>
                  <a:cubicBezTo>
                    <a:pt x="3" y="2"/>
                    <a:pt x="5" y="6"/>
                    <a:pt x="4" y="12"/>
                  </a:cubicBezTo>
                  <a:cubicBezTo>
                    <a:pt x="9" y="14"/>
                    <a:pt x="13" y="18"/>
                    <a:pt x="18" y="15"/>
                  </a:cubicBezTo>
                  <a:cubicBezTo>
                    <a:pt x="12" y="21"/>
                    <a:pt x="7" y="15"/>
                    <a:pt x="1" y="13"/>
                  </a:cubicBezTo>
                  <a:cubicBezTo>
                    <a:pt x="4" y="5"/>
                    <a:pt x="0" y="3"/>
                    <a:pt x="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08" name="Freeform 1133"/>
            <p:cNvSpPr>
              <a:spLocks noEditPoints="1"/>
            </p:cNvSpPr>
            <p:nvPr userDrawn="1"/>
          </p:nvSpPr>
          <p:spPr bwMode="auto">
            <a:xfrm>
              <a:off x="259" y="289"/>
              <a:ext cx="8" cy="2"/>
            </a:xfrm>
            <a:custGeom>
              <a:avLst/>
              <a:gdLst>
                <a:gd name="T0" fmla="*/ 9 w 18"/>
                <a:gd name="T1" fmla="*/ 2 h 5"/>
                <a:gd name="T2" fmla="*/ 9 w 18"/>
                <a:gd name="T3" fmla="*/ 2 h 5"/>
                <a:gd name="T4" fmla="*/ 16 w 18"/>
                <a:gd name="T5" fmla="*/ 4 h 5"/>
                <a:gd name="T6" fmla="*/ 16 w 18"/>
                <a:gd name="T7" fmla="*/ 3 h 5"/>
                <a:gd name="T8" fmla="*/ 9 w 18"/>
                <a:gd name="T9" fmla="*/ 2 h 5"/>
                <a:gd name="T10" fmla="*/ 0 w 18"/>
                <a:gd name="T11" fmla="*/ 1 h 5"/>
                <a:gd name="T12" fmla="*/ 0 w 18"/>
                <a:gd name="T13" fmla="*/ 1 h 5"/>
                <a:gd name="T14" fmla="*/ 17 w 18"/>
                <a:gd name="T15" fmla="*/ 2 h 5"/>
                <a:gd name="T16" fmla="*/ 18 w 18"/>
                <a:gd name="T17" fmla="*/ 4 h 5"/>
                <a:gd name="T18" fmla="*/ 16 w 18"/>
                <a:gd name="T19" fmla="*/ 5 h 5"/>
                <a:gd name="T20" fmla="*/ 0 w 18"/>
                <a:gd name="T2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5">
                  <a:moveTo>
                    <a:pt x="9" y="2"/>
                  </a:moveTo>
                  <a:lnTo>
                    <a:pt x="9" y="2"/>
                  </a:lnTo>
                  <a:cubicBezTo>
                    <a:pt x="10" y="3"/>
                    <a:pt x="16" y="4"/>
                    <a:pt x="16" y="4"/>
                  </a:cubicBezTo>
                  <a:lnTo>
                    <a:pt x="16" y="3"/>
                  </a:lnTo>
                  <a:cubicBezTo>
                    <a:pt x="16" y="3"/>
                    <a:pt x="10" y="2"/>
                    <a:pt x="9" y="2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8" y="0"/>
                    <a:pt x="17" y="2"/>
                    <a:pt x="17" y="2"/>
                  </a:cubicBezTo>
                  <a:lnTo>
                    <a:pt x="18" y="4"/>
                  </a:lnTo>
                  <a:lnTo>
                    <a:pt x="16" y="5"/>
                  </a:lnTo>
                  <a:cubicBezTo>
                    <a:pt x="12" y="5"/>
                    <a:pt x="8" y="3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09" name="Freeform 1134"/>
            <p:cNvSpPr>
              <a:spLocks noEditPoints="1"/>
            </p:cNvSpPr>
            <p:nvPr userDrawn="1"/>
          </p:nvSpPr>
          <p:spPr bwMode="auto">
            <a:xfrm>
              <a:off x="261" y="297"/>
              <a:ext cx="7" cy="4"/>
            </a:xfrm>
            <a:custGeom>
              <a:avLst/>
              <a:gdLst>
                <a:gd name="T0" fmla="*/ 9 w 15"/>
                <a:gd name="T1" fmla="*/ 5 h 10"/>
                <a:gd name="T2" fmla="*/ 9 w 15"/>
                <a:gd name="T3" fmla="*/ 5 h 10"/>
                <a:gd name="T4" fmla="*/ 14 w 15"/>
                <a:gd name="T5" fmla="*/ 2 h 10"/>
                <a:gd name="T6" fmla="*/ 14 w 15"/>
                <a:gd name="T7" fmla="*/ 1 h 10"/>
                <a:gd name="T8" fmla="*/ 9 w 15"/>
                <a:gd name="T9" fmla="*/ 5 h 10"/>
                <a:gd name="T10" fmla="*/ 0 w 15"/>
                <a:gd name="T11" fmla="*/ 10 h 10"/>
                <a:gd name="T12" fmla="*/ 0 w 15"/>
                <a:gd name="T13" fmla="*/ 10 h 10"/>
                <a:gd name="T14" fmla="*/ 13 w 15"/>
                <a:gd name="T15" fmla="*/ 0 h 10"/>
                <a:gd name="T16" fmla="*/ 15 w 15"/>
                <a:gd name="T17" fmla="*/ 1 h 10"/>
                <a:gd name="T18" fmla="*/ 15 w 15"/>
                <a:gd name="T19" fmla="*/ 3 h 10"/>
                <a:gd name="T20" fmla="*/ 0 w 15"/>
                <a:gd name="T2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10">
                  <a:moveTo>
                    <a:pt x="9" y="5"/>
                  </a:moveTo>
                  <a:lnTo>
                    <a:pt x="9" y="5"/>
                  </a:lnTo>
                  <a:cubicBezTo>
                    <a:pt x="10" y="5"/>
                    <a:pt x="14" y="2"/>
                    <a:pt x="14" y="2"/>
                  </a:cubicBezTo>
                  <a:lnTo>
                    <a:pt x="14" y="1"/>
                  </a:lnTo>
                  <a:cubicBezTo>
                    <a:pt x="14" y="1"/>
                    <a:pt x="10" y="4"/>
                    <a:pt x="9" y="5"/>
                  </a:cubicBezTo>
                  <a:close/>
                  <a:moveTo>
                    <a:pt x="0" y="10"/>
                  </a:moveTo>
                  <a:lnTo>
                    <a:pt x="0" y="10"/>
                  </a:lnTo>
                  <a:cubicBezTo>
                    <a:pt x="7" y="4"/>
                    <a:pt x="13" y="0"/>
                    <a:pt x="13" y="0"/>
                  </a:cubicBezTo>
                  <a:lnTo>
                    <a:pt x="15" y="1"/>
                  </a:lnTo>
                  <a:lnTo>
                    <a:pt x="15" y="3"/>
                  </a:lnTo>
                  <a:cubicBezTo>
                    <a:pt x="15" y="3"/>
                    <a:pt x="8" y="8"/>
                    <a:pt x="0" y="1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10" name="Freeform 1135"/>
            <p:cNvSpPr>
              <a:spLocks/>
            </p:cNvSpPr>
            <p:nvPr userDrawn="1"/>
          </p:nvSpPr>
          <p:spPr bwMode="auto">
            <a:xfrm>
              <a:off x="265" y="305"/>
              <a:ext cx="9" cy="8"/>
            </a:xfrm>
            <a:custGeom>
              <a:avLst/>
              <a:gdLst>
                <a:gd name="T0" fmla="*/ 5 w 20"/>
                <a:gd name="T1" fmla="*/ 0 h 16"/>
                <a:gd name="T2" fmla="*/ 5 w 20"/>
                <a:gd name="T3" fmla="*/ 0 h 16"/>
                <a:gd name="T4" fmla="*/ 8 w 20"/>
                <a:gd name="T5" fmla="*/ 10 h 16"/>
                <a:gd name="T6" fmla="*/ 20 w 20"/>
                <a:gd name="T7" fmla="*/ 10 h 16"/>
                <a:gd name="T8" fmla="*/ 7 w 20"/>
                <a:gd name="T9" fmla="*/ 12 h 16"/>
                <a:gd name="T10" fmla="*/ 5 w 20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6">
                  <a:moveTo>
                    <a:pt x="5" y="0"/>
                  </a:moveTo>
                  <a:lnTo>
                    <a:pt x="5" y="0"/>
                  </a:lnTo>
                  <a:cubicBezTo>
                    <a:pt x="2" y="5"/>
                    <a:pt x="7" y="6"/>
                    <a:pt x="8" y="10"/>
                  </a:cubicBezTo>
                  <a:cubicBezTo>
                    <a:pt x="14" y="9"/>
                    <a:pt x="17" y="14"/>
                    <a:pt x="20" y="10"/>
                  </a:cubicBezTo>
                  <a:cubicBezTo>
                    <a:pt x="16" y="16"/>
                    <a:pt x="12" y="11"/>
                    <a:pt x="7" y="12"/>
                  </a:cubicBezTo>
                  <a:cubicBezTo>
                    <a:pt x="6" y="8"/>
                    <a:pt x="0" y="6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11" name="Freeform 1136"/>
            <p:cNvSpPr>
              <a:spLocks noEditPoints="1"/>
            </p:cNvSpPr>
            <p:nvPr userDrawn="1"/>
          </p:nvSpPr>
          <p:spPr bwMode="auto">
            <a:xfrm>
              <a:off x="270" y="302"/>
              <a:ext cx="4" cy="5"/>
            </a:xfrm>
            <a:custGeom>
              <a:avLst/>
              <a:gdLst>
                <a:gd name="T0" fmla="*/ 4 w 8"/>
                <a:gd name="T1" fmla="*/ 5 h 12"/>
                <a:gd name="T2" fmla="*/ 4 w 8"/>
                <a:gd name="T3" fmla="*/ 5 h 12"/>
                <a:gd name="T4" fmla="*/ 7 w 8"/>
                <a:gd name="T5" fmla="*/ 1 h 12"/>
                <a:gd name="T6" fmla="*/ 6 w 8"/>
                <a:gd name="T7" fmla="*/ 1 h 12"/>
                <a:gd name="T8" fmla="*/ 4 w 8"/>
                <a:gd name="T9" fmla="*/ 5 h 12"/>
                <a:gd name="T10" fmla="*/ 0 w 8"/>
                <a:gd name="T11" fmla="*/ 12 h 12"/>
                <a:gd name="T12" fmla="*/ 0 w 8"/>
                <a:gd name="T13" fmla="*/ 12 h 12"/>
                <a:gd name="T14" fmla="*/ 5 w 8"/>
                <a:gd name="T15" fmla="*/ 0 h 12"/>
                <a:gd name="T16" fmla="*/ 7 w 8"/>
                <a:gd name="T17" fmla="*/ 0 h 12"/>
                <a:gd name="T18" fmla="*/ 8 w 8"/>
                <a:gd name="T19" fmla="*/ 1 h 12"/>
                <a:gd name="T20" fmla="*/ 0 w 8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12">
                  <a:moveTo>
                    <a:pt x="4" y="5"/>
                  </a:moveTo>
                  <a:lnTo>
                    <a:pt x="4" y="5"/>
                  </a:lnTo>
                  <a:cubicBezTo>
                    <a:pt x="5" y="4"/>
                    <a:pt x="7" y="1"/>
                    <a:pt x="7" y="1"/>
                  </a:cubicBezTo>
                  <a:lnTo>
                    <a:pt x="6" y="1"/>
                  </a:lnTo>
                  <a:cubicBezTo>
                    <a:pt x="6" y="1"/>
                    <a:pt x="4" y="4"/>
                    <a:pt x="4" y="5"/>
                  </a:cubicBezTo>
                  <a:close/>
                  <a:moveTo>
                    <a:pt x="0" y="12"/>
                  </a:moveTo>
                  <a:lnTo>
                    <a:pt x="0" y="12"/>
                  </a:lnTo>
                  <a:cubicBezTo>
                    <a:pt x="3" y="4"/>
                    <a:pt x="5" y="0"/>
                    <a:pt x="5" y="0"/>
                  </a:cubicBezTo>
                  <a:lnTo>
                    <a:pt x="7" y="0"/>
                  </a:lnTo>
                  <a:lnTo>
                    <a:pt x="8" y="1"/>
                  </a:lnTo>
                  <a:cubicBezTo>
                    <a:pt x="8" y="1"/>
                    <a:pt x="6" y="7"/>
                    <a:pt x="0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12" name="Freeform 1137"/>
            <p:cNvSpPr>
              <a:spLocks noEditPoints="1"/>
            </p:cNvSpPr>
            <p:nvPr userDrawn="1"/>
          </p:nvSpPr>
          <p:spPr bwMode="auto">
            <a:xfrm>
              <a:off x="280" y="304"/>
              <a:ext cx="1" cy="6"/>
            </a:xfrm>
            <a:custGeom>
              <a:avLst/>
              <a:gdLst>
                <a:gd name="T0" fmla="*/ 1 w 4"/>
                <a:gd name="T1" fmla="*/ 6 h 12"/>
                <a:gd name="T2" fmla="*/ 1 w 4"/>
                <a:gd name="T3" fmla="*/ 6 h 12"/>
                <a:gd name="T4" fmla="*/ 3 w 4"/>
                <a:gd name="T5" fmla="*/ 1 h 12"/>
                <a:gd name="T6" fmla="*/ 2 w 4"/>
                <a:gd name="T7" fmla="*/ 1 h 12"/>
                <a:gd name="T8" fmla="*/ 1 w 4"/>
                <a:gd name="T9" fmla="*/ 6 h 12"/>
                <a:gd name="T10" fmla="*/ 1 w 4"/>
                <a:gd name="T11" fmla="*/ 12 h 12"/>
                <a:gd name="T12" fmla="*/ 1 w 4"/>
                <a:gd name="T13" fmla="*/ 12 h 12"/>
                <a:gd name="T14" fmla="*/ 0 w 4"/>
                <a:gd name="T15" fmla="*/ 1 h 12"/>
                <a:gd name="T16" fmla="*/ 2 w 4"/>
                <a:gd name="T17" fmla="*/ 0 h 12"/>
                <a:gd name="T18" fmla="*/ 4 w 4"/>
                <a:gd name="T19" fmla="*/ 1 h 12"/>
                <a:gd name="T20" fmla="*/ 1 w 4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12">
                  <a:moveTo>
                    <a:pt x="1" y="6"/>
                  </a:moveTo>
                  <a:lnTo>
                    <a:pt x="1" y="6"/>
                  </a:lnTo>
                  <a:cubicBezTo>
                    <a:pt x="2" y="5"/>
                    <a:pt x="3" y="1"/>
                    <a:pt x="3" y="1"/>
                  </a:cubicBezTo>
                  <a:lnTo>
                    <a:pt x="2" y="1"/>
                  </a:lnTo>
                  <a:cubicBezTo>
                    <a:pt x="2" y="1"/>
                    <a:pt x="1" y="5"/>
                    <a:pt x="1" y="6"/>
                  </a:cubicBezTo>
                  <a:close/>
                  <a:moveTo>
                    <a:pt x="1" y="12"/>
                  </a:moveTo>
                  <a:lnTo>
                    <a:pt x="1" y="12"/>
                  </a:lnTo>
                  <a:cubicBezTo>
                    <a:pt x="0" y="7"/>
                    <a:pt x="0" y="1"/>
                    <a:pt x="0" y="1"/>
                  </a:cubicBezTo>
                  <a:lnTo>
                    <a:pt x="2" y="0"/>
                  </a:lnTo>
                  <a:lnTo>
                    <a:pt x="4" y="1"/>
                  </a:lnTo>
                  <a:cubicBezTo>
                    <a:pt x="4" y="1"/>
                    <a:pt x="3" y="7"/>
                    <a:pt x="1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13" name="Freeform 1138"/>
            <p:cNvSpPr>
              <a:spLocks/>
            </p:cNvSpPr>
            <p:nvPr userDrawn="1"/>
          </p:nvSpPr>
          <p:spPr bwMode="auto">
            <a:xfrm>
              <a:off x="276" y="310"/>
              <a:ext cx="8" cy="4"/>
            </a:xfrm>
            <a:custGeom>
              <a:avLst/>
              <a:gdLst>
                <a:gd name="T0" fmla="*/ 1 w 17"/>
                <a:gd name="T1" fmla="*/ 0 h 10"/>
                <a:gd name="T2" fmla="*/ 1 w 17"/>
                <a:gd name="T3" fmla="*/ 0 h 10"/>
                <a:gd name="T4" fmla="*/ 8 w 17"/>
                <a:gd name="T5" fmla="*/ 8 h 10"/>
                <a:gd name="T6" fmla="*/ 17 w 17"/>
                <a:gd name="T7" fmla="*/ 1 h 10"/>
                <a:gd name="T8" fmla="*/ 8 w 17"/>
                <a:gd name="T9" fmla="*/ 10 h 10"/>
                <a:gd name="T10" fmla="*/ 1 w 17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0">
                  <a:moveTo>
                    <a:pt x="1" y="0"/>
                  </a:moveTo>
                  <a:lnTo>
                    <a:pt x="1" y="0"/>
                  </a:lnTo>
                  <a:cubicBezTo>
                    <a:pt x="1" y="6"/>
                    <a:pt x="6" y="5"/>
                    <a:pt x="8" y="8"/>
                  </a:cubicBezTo>
                  <a:cubicBezTo>
                    <a:pt x="12" y="4"/>
                    <a:pt x="16" y="6"/>
                    <a:pt x="17" y="1"/>
                  </a:cubicBezTo>
                  <a:cubicBezTo>
                    <a:pt x="17" y="9"/>
                    <a:pt x="11" y="6"/>
                    <a:pt x="8" y="10"/>
                  </a:cubicBezTo>
                  <a:cubicBezTo>
                    <a:pt x="6" y="6"/>
                    <a:pt x="0" y="8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14" name="Freeform 1139"/>
            <p:cNvSpPr>
              <a:spLocks noEditPoints="1"/>
            </p:cNvSpPr>
            <p:nvPr userDrawn="1"/>
          </p:nvSpPr>
          <p:spPr bwMode="auto">
            <a:xfrm>
              <a:off x="288" y="304"/>
              <a:ext cx="2" cy="6"/>
            </a:xfrm>
            <a:custGeom>
              <a:avLst/>
              <a:gdLst>
                <a:gd name="T0" fmla="*/ 3 w 5"/>
                <a:gd name="T1" fmla="*/ 8 h 14"/>
                <a:gd name="T2" fmla="*/ 3 w 5"/>
                <a:gd name="T3" fmla="*/ 8 h 14"/>
                <a:gd name="T4" fmla="*/ 2 w 5"/>
                <a:gd name="T5" fmla="*/ 1 h 14"/>
                <a:gd name="T6" fmla="*/ 1 w 5"/>
                <a:gd name="T7" fmla="*/ 2 h 14"/>
                <a:gd name="T8" fmla="*/ 3 w 5"/>
                <a:gd name="T9" fmla="*/ 8 h 14"/>
                <a:gd name="T10" fmla="*/ 4 w 5"/>
                <a:gd name="T11" fmla="*/ 14 h 14"/>
                <a:gd name="T12" fmla="*/ 4 w 5"/>
                <a:gd name="T13" fmla="*/ 14 h 14"/>
                <a:gd name="T14" fmla="*/ 0 w 5"/>
                <a:gd name="T15" fmla="*/ 2 h 14"/>
                <a:gd name="T16" fmla="*/ 2 w 5"/>
                <a:gd name="T17" fmla="*/ 0 h 14"/>
                <a:gd name="T18" fmla="*/ 3 w 5"/>
                <a:gd name="T19" fmla="*/ 1 h 14"/>
                <a:gd name="T20" fmla="*/ 4 w 5"/>
                <a:gd name="T2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14">
                  <a:moveTo>
                    <a:pt x="3" y="8"/>
                  </a:moveTo>
                  <a:lnTo>
                    <a:pt x="3" y="8"/>
                  </a:lnTo>
                  <a:cubicBezTo>
                    <a:pt x="3" y="7"/>
                    <a:pt x="2" y="1"/>
                    <a:pt x="2" y="1"/>
                  </a:cubicBezTo>
                  <a:lnTo>
                    <a:pt x="1" y="2"/>
                  </a:lnTo>
                  <a:cubicBezTo>
                    <a:pt x="1" y="2"/>
                    <a:pt x="3" y="7"/>
                    <a:pt x="3" y="8"/>
                  </a:cubicBezTo>
                  <a:close/>
                  <a:moveTo>
                    <a:pt x="4" y="14"/>
                  </a:moveTo>
                  <a:lnTo>
                    <a:pt x="4" y="14"/>
                  </a:lnTo>
                  <a:cubicBezTo>
                    <a:pt x="1" y="6"/>
                    <a:pt x="0" y="2"/>
                    <a:pt x="0" y="2"/>
                  </a:cubicBezTo>
                  <a:lnTo>
                    <a:pt x="2" y="0"/>
                  </a:lnTo>
                  <a:lnTo>
                    <a:pt x="3" y="1"/>
                  </a:lnTo>
                  <a:cubicBezTo>
                    <a:pt x="3" y="1"/>
                    <a:pt x="5" y="6"/>
                    <a:pt x="4" y="1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15" name="Freeform 1140"/>
            <p:cNvSpPr>
              <a:spLocks/>
            </p:cNvSpPr>
            <p:nvPr userDrawn="1"/>
          </p:nvSpPr>
          <p:spPr bwMode="auto">
            <a:xfrm>
              <a:off x="286" y="309"/>
              <a:ext cx="8" cy="5"/>
            </a:xfrm>
            <a:custGeom>
              <a:avLst/>
              <a:gdLst>
                <a:gd name="T0" fmla="*/ 0 w 19"/>
                <a:gd name="T1" fmla="*/ 4 h 12"/>
                <a:gd name="T2" fmla="*/ 0 w 19"/>
                <a:gd name="T3" fmla="*/ 4 h 12"/>
                <a:gd name="T4" fmla="*/ 10 w 19"/>
                <a:gd name="T5" fmla="*/ 9 h 12"/>
                <a:gd name="T6" fmla="*/ 17 w 19"/>
                <a:gd name="T7" fmla="*/ 0 h 12"/>
                <a:gd name="T8" fmla="*/ 11 w 19"/>
                <a:gd name="T9" fmla="*/ 11 h 12"/>
                <a:gd name="T10" fmla="*/ 0 w 19"/>
                <a:gd name="T1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2">
                  <a:moveTo>
                    <a:pt x="0" y="4"/>
                  </a:moveTo>
                  <a:lnTo>
                    <a:pt x="0" y="4"/>
                  </a:lnTo>
                  <a:cubicBezTo>
                    <a:pt x="2" y="10"/>
                    <a:pt x="7" y="7"/>
                    <a:pt x="10" y="9"/>
                  </a:cubicBezTo>
                  <a:cubicBezTo>
                    <a:pt x="13" y="5"/>
                    <a:pt x="18" y="5"/>
                    <a:pt x="17" y="0"/>
                  </a:cubicBezTo>
                  <a:cubicBezTo>
                    <a:pt x="19" y="8"/>
                    <a:pt x="13" y="7"/>
                    <a:pt x="11" y="11"/>
                  </a:cubicBezTo>
                  <a:cubicBezTo>
                    <a:pt x="6" y="9"/>
                    <a:pt x="1" y="12"/>
                    <a:pt x="0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16" name="Freeform 1141"/>
            <p:cNvSpPr>
              <a:spLocks/>
            </p:cNvSpPr>
            <p:nvPr userDrawn="1"/>
          </p:nvSpPr>
          <p:spPr bwMode="auto">
            <a:xfrm>
              <a:off x="297" y="302"/>
              <a:ext cx="0" cy="2"/>
            </a:xfrm>
            <a:custGeom>
              <a:avLst/>
              <a:gdLst>
                <a:gd name="T0" fmla="*/ 1 w 1"/>
                <a:gd name="T1" fmla="*/ 4 h 4"/>
                <a:gd name="T2" fmla="*/ 1 w 1"/>
                <a:gd name="T3" fmla="*/ 4 h 4"/>
                <a:gd name="T4" fmla="*/ 0 w 1"/>
                <a:gd name="T5" fmla="*/ 0 h 4"/>
                <a:gd name="T6" fmla="*/ 1 w 1"/>
                <a:gd name="T7" fmla="*/ 0 h 4"/>
                <a:gd name="T8" fmla="*/ 1 w 1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4">
                  <a:moveTo>
                    <a:pt x="1" y="4"/>
                  </a:moveTo>
                  <a:lnTo>
                    <a:pt x="1" y="4"/>
                  </a:lnTo>
                  <a:cubicBezTo>
                    <a:pt x="1" y="3"/>
                    <a:pt x="0" y="0"/>
                    <a:pt x="0" y="0"/>
                  </a:cubicBezTo>
                  <a:lnTo>
                    <a:pt x="1" y="0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17" name="Freeform 1142"/>
            <p:cNvSpPr>
              <a:spLocks/>
            </p:cNvSpPr>
            <p:nvPr userDrawn="1"/>
          </p:nvSpPr>
          <p:spPr bwMode="auto">
            <a:xfrm>
              <a:off x="309" y="154"/>
              <a:ext cx="44" cy="53"/>
            </a:xfrm>
            <a:custGeom>
              <a:avLst/>
              <a:gdLst>
                <a:gd name="T0" fmla="*/ 79 w 99"/>
                <a:gd name="T1" fmla="*/ 113 h 116"/>
                <a:gd name="T2" fmla="*/ 79 w 99"/>
                <a:gd name="T3" fmla="*/ 113 h 116"/>
                <a:gd name="T4" fmla="*/ 50 w 99"/>
                <a:gd name="T5" fmla="*/ 116 h 116"/>
                <a:gd name="T6" fmla="*/ 20 w 99"/>
                <a:gd name="T7" fmla="*/ 113 h 116"/>
                <a:gd name="T8" fmla="*/ 20 w 99"/>
                <a:gd name="T9" fmla="*/ 99 h 116"/>
                <a:gd name="T10" fmla="*/ 8 w 99"/>
                <a:gd name="T11" fmla="*/ 74 h 116"/>
                <a:gd name="T12" fmla="*/ 31 w 99"/>
                <a:gd name="T13" fmla="*/ 38 h 116"/>
                <a:gd name="T14" fmla="*/ 39 w 99"/>
                <a:gd name="T15" fmla="*/ 37 h 116"/>
                <a:gd name="T16" fmla="*/ 39 w 99"/>
                <a:gd name="T17" fmla="*/ 41 h 116"/>
                <a:gd name="T18" fmla="*/ 43 w 99"/>
                <a:gd name="T19" fmla="*/ 40 h 116"/>
                <a:gd name="T20" fmla="*/ 43 w 99"/>
                <a:gd name="T21" fmla="*/ 36 h 116"/>
                <a:gd name="T22" fmla="*/ 45 w 99"/>
                <a:gd name="T23" fmla="*/ 36 h 116"/>
                <a:gd name="T24" fmla="*/ 41 w 99"/>
                <a:gd name="T25" fmla="*/ 28 h 116"/>
                <a:gd name="T26" fmla="*/ 44 w 99"/>
                <a:gd name="T27" fmla="*/ 21 h 116"/>
                <a:gd name="T28" fmla="*/ 41 w 99"/>
                <a:gd name="T29" fmla="*/ 21 h 116"/>
                <a:gd name="T30" fmla="*/ 46 w 99"/>
                <a:gd name="T31" fmla="*/ 14 h 116"/>
                <a:gd name="T32" fmla="*/ 39 w 99"/>
                <a:gd name="T33" fmla="*/ 19 h 116"/>
                <a:gd name="T34" fmla="*/ 39 w 99"/>
                <a:gd name="T35" fmla="*/ 2 h 116"/>
                <a:gd name="T36" fmla="*/ 46 w 99"/>
                <a:gd name="T37" fmla="*/ 6 h 116"/>
                <a:gd name="T38" fmla="*/ 41 w 99"/>
                <a:gd name="T39" fmla="*/ 0 h 116"/>
                <a:gd name="T40" fmla="*/ 59 w 99"/>
                <a:gd name="T41" fmla="*/ 0 h 116"/>
                <a:gd name="T42" fmla="*/ 53 w 99"/>
                <a:gd name="T43" fmla="*/ 6 h 116"/>
                <a:gd name="T44" fmla="*/ 61 w 99"/>
                <a:gd name="T45" fmla="*/ 2 h 116"/>
                <a:gd name="T46" fmla="*/ 61 w 99"/>
                <a:gd name="T47" fmla="*/ 19 h 116"/>
                <a:gd name="T48" fmla="*/ 53 w 99"/>
                <a:gd name="T49" fmla="*/ 14 h 116"/>
                <a:gd name="T50" fmla="*/ 59 w 99"/>
                <a:gd name="T51" fmla="*/ 21 h 116"/>
                <a:gd name="T52" fmla="*/ 56 w 99"/>
                <a:gd name="T53" fmla="*/ 21 h 116"/>
                <a:gd name="T54" fmla="*/ 59 w 99"/>
                <a:gd name="T55" fmla="*/ 28 h 116"/>
                <a:gd name="T56" fmla="*/ 54 w 99"/>
                <a:gd name="T57" fmla="*/ 36 h 116"/>
                <a:gd name="T58" fmla="*/ 56 w 99"/>
                <a:gd name="T59" fmla="*/ 36 h 116"/>
                <a:gd name="T60" fmla="*/ 56 w 99"/>
                <a:gd name="T61" fmla="*/ 40 h 116"/>
                <a:gd name="T62" fmla="*/ 60 w 99"/>
                <a:gd name="T63" fmla="*/ 41 h 116"/>
                <a:gd name="T64" fmla="*/ 61 w 99"/>
                <a:gd name="T65" fmla="*/ 37 h 116"/>
                <a:gd name="T66" fmla="*/ 68 w 99"/>
                <a:gd name="T67" fmla="*/ 38 h 116"/>
                <a:gd name="T68" fmla="*/ 91 w 99"/>
                <a:gd name="T69" fmla="*/ 74 h 116"/>
                <a:gd name="T70" fmla="*/ 79 w 99"/>
                <a:gd name="T71" fmla="*/ 99 h 116"/>
                <a:gd name="T72" fmla="*/ 79 w 99"/>
                <a:gd name="T73" fmla="*/ 113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9" h="116">
                  <a:moveTo>
                    <a:pt x="79" y="113"/>
                  </a:moveTo>
                  <a:lnTo>
                    <a:pt x="79" y="113"/>
                  </a:lnTo>
                  <a:cubicBezTo>
                    <a:pt x="74" y="115"/>
                    <a:pt x="63" y="116"/>
                    <a:pt x="50" y="116"/>
                  </a:cubicBezTo>
                  <a:cubicBezTo>
                    <a:pt x="36" y="116"/>
                    <a:pt x="25" y="115"/>
                    <a:pt x="20" y="113"/>
                  </a:cubicBezTo>
                  <a:lnTo>
                    <a:pt x="20" y="99"/>
                  </a:lnTo>
                  <a:cubicBezTo>
                    <a:pt x="15" y="91"/>
                    <a:pt x="11" y="82"/>
                    <a:pt x="8" y="74"/>
                  </a:cubicBezTo>
                  <a:cubicBezTo>
                    <a:pt x="0" y="52"/>
                    <a:pt x="12" y="42"/>
                    <a:pt x="31" y="38"/>
                  </a:cubicBezTo>
                  <a:cubicBezTo>
                    <a:pt x="33" y="37"/>
                    <a:pt x="36" y="36"/>
                    <a:pt x="39" y="37"/>
                  </a:cubicBezTo>
                  <a:lnTo>
                    <a:pt x="39" y="41"/>
                  </a:lnTo>
                  <a:lnTo>
                    <a:pt x="43" y="40"/>
                  </a:lnTo>
                  <a:lnTo>
                    <a:pt x="43" y="36"/>
                  </a:lnTo>
                  <a:cubicBezTo>
                    <a:pt x="44" y="36"/>
                    <a:pt x="45" y="36"/>
                    <a:pt x="45" y="36"/>
                  </a:cubicBezTo>
                  <a:cubicBezTo>
                    <a:pt x="42" y="35"/>
                    <a:pt x="41" y="32"/>
                    <a:pt x="41" y="28"/>
                  </a:cubicBezTo>
                  <a:cubicBezTo>
                    <a:pt x="41" y="25"/>
                    <a:pt x="42" y="23"/>
                    <a:pt x="44" y="21"/>
                  </a:cubicBezTo>
                  <a:lnTo>
                    <a:pt x="41" y="21"/>
                  </a:lnTo>
                  <a:cubicBezTo>
                    <a:pt x="42" y="19"/>
                    <a:pt x="46" y="16"/>
                    <a:pt x="46" y="14"/>
                  </a:cubicBezTo>
                  <a:cubicBezTo>
                    <a:pt x="44" y="14"/>
                    <a:pt x="40" y="17"/>
                    <a:pt x="39" y="19"/>
                  </a:cubicBezTo>
                  <a:lnTo>
                    <a:pt x="39" y="2"/>
                  </a:lnTo>
                  <a:cubicBezTo>
                    <a:pt x="40" y="4"/>
                    <a:pt x="44" y="6"/>
                    <a:pt x="46" y="6"/>
                  </a:cubicBezTo>
                  <a:cubicBezTo>
                    <a:pt x="46" y="4"/>
                    <a:pt x="42" y="2"/>
                    <a:pt x="41" y="0"/>
                  </a:cubicBezTo>
                  <a:lnTo>
                    <a:pt x="59" y="0"/>
                  </a:lnTo>
                  <a:cubicBezTo>
                    <a:pt x="57" y="2"/>
                    <a:pt x="54" y="4"/>
                    <a:pt x="53" y="6"/>
                  </a:cubicBezTo>
                  <a:cubicBezTo>
                    <a:pt x="55" y="6"/>
                    <a:pt x="59" y="4"/>
                    <a:pt x="61" y="2"/>
                  </a:cubicBezTo>
                  <a:lnTo>
                    <a:pt x="61" y="19"/>
                  </a:lnTo>
                  <a:cubicBezTo>
                    <a:pt x="59" y="17"/>
                    <a:pt x="55" y="14"/>
                    <a:pt x="53" y="14"/>
                  </a:cubicBezTo>
                  <a:cubicBezTo>
                    <a:pt x="54" y="16"/>
                    <a:pt x="57" y="19"/>
                    <a:pt x="59" y="21"/>
                  </a:cubicBezTo>
                  <a:lnTo>
                    <a:pt x="56" y="21"/>
                  </a:lnTo>
                  <a:cubicBezTo>
                    <a:pt x="58" y="23"/>
                    <a:pt x="59" y="25"/>
                    <a:pt x="59" y="28"/>
                  </a:cubicBezTo>
                  <a:cubicBezTo>
                    <a:pt x="59" y="32"/>
                    <a:pt x="57" y="35"/>
                    <a:pt x="54" y="36"/>
                  </a:cubicBezTo>
                  <a:cubicBezTo>
                    <a:pt x="55" y="36"/>
                    <a:pt x="56" y="36"/>
                    <a:pt x="56" y="36"/>
                  </a:cubicBezTo>
                  <a:lnTo>
                    <a:pt x="56" y="40"/>
                  </a:lnTo>
                  <a:lnTo>
                    <a:pt x="60" y="41"/>
                  </a:lnTo>
                  <a:lnTo>
                    <a:pt x="61" y="37"/>
                  </a:lnTo>
                  <a:cubicBezTo>
                    <a:pt x="64" y="36"/>
                    <a:pt x="66" y="37"/>
                    <a:pt x="68" y="38"/>
                  </a:cubicBezTo>
                  <a:cubicBezTo>
                    <a:pt x="87" y="42"/>
                    <a:pt x="99" y="52"/>
                    <a:pt x="91" y="74"/>
                  </a:cubicBezTo>
                  <a:cubicBezTo>
                    <a:pt x="88" y="82"/>
                    <a:pt x="84" y="91"/>
                    <a:pt x="79" y="99"/>
                  </a:cubicBezTo>
                  <a:lnTo>
                    <a:pt x="79" y="11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18" name="Freeform 1143"/>
            <p:cNvSpPr>
              <a:spLocks/>
            </p:cNvSpPr>
            <p:nvPr userDrawn="1"/>
          </p:nvSpPr>
          <p:spPr bwMode="auto">
            <a:xfrm>
              <a:off x="320" y="202"/>
              <a:ext cx="21" cy="2"/>
            </a:xfrm>
            <a:custGeom>
              <a:avLst/>
              <a:gdLst>
                <a:gd name="T0" fmla="*/ 24 w 47"/>
                <a:gd name="T1" fmla="*/ 4 h 4"/>
                <a:gd name="T2" fmla="*/ 24 w 47"/>
                <a:gd name="T3" fmla="*/ 4 h 4"/>
                <a:gd name="T4" fmla="*/ 0 w 47"/>
                <a:gd name="T5" fmla="*/ 2 h 4"/>
                <a:gd name="T6" fmla="*/ 24 w 47"/>
                <a:gd name="T7" fmla="*/ 0 h 4"/>
                <a:gd name="T8" fmla="*/ 47 w 47"/>
                <a:gd name="T9" fmla="*/ 2 h 4"/>
                <a:gd name="T10" fmla="*/ 24 w 47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4">
                  <a:moveTo>
                    <a:pt x="24" y="4"/>
                  </a:moveTo>
                  <a:lnTo>
                    <a:pt x="24" y="4"/>
                  </a:lnTo>
                  <a:cubicBezTo>
                    <a:pt x="15" y="4"/>
                    <a:pt x="6" y="3"/>
                    <a:pt x="0" y="2"/>
                  </a:cubicBezTo>
                  <a:cubicBezTo>
                    <a:pt x="6" y="0"/>
                    <a:pt x="15" y="0"/>
                    <a:pt x="24" y="0"/>
                  </a:cubicBezTo>
                  <a:cubicBezTo>
                    <a:pt x="33" y="0"/>
                    <a:pt x="42" y="0"/>
                    <a:pt x="47" y="2"/>
                  </a:cubicBezTo>
                  <a:cubicBezTo>
                    <a:pt x="41" y="3"/>
                    <a:pt x="32" y="4"/>
                    <a:pt x="24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19" name="Freeform 1144"/>
            <p:cNvSpPr>
              <a:spLocks/>
            </p:cNvSpPr>
            <p:nvPr userDrawn="1"/>
          </p:nvSpPr>
          <p:spPr bwMode="auto">
            <a:xfrm>
              <a:off x="319" y="204"/>
              <a:ext cx="24" cy="2"/>
            </a:xfrm>
            <a:custGeom>
              <a:avLst/>
              <a:gdLst>
                <a:gd name="T0" fmla="*/ 0 w 53"/>
                <a:gd name="T1" fmla="*/ 2 h 5"/>
                <a:gd name="T2" fmla="*/ 0 w 53"/>
                <a:gd name="T3" fmla="*/ 2 h 5"/>
                <a:gd name="T4" fmla="*/ 0 w 53"/>
                <a:gd name="T5" fmla="*/ 0 h 5"/>
                <a:gd name="T6" fmla="*/ 27 w 53"/>
                <a:gd name="T7" fmla="*/ 3 h 5"/>
                <a:gd name="T8" fmla="*/ 53 w 53"/>
                <a:gd name="T9" fmla="*/ 0 h 5"/>
                <a:gd name="T10" fmla="*/ 53 w 53"/>
                <a:gd name="T11" fmla="*/ 2 h 5"/>
                <a:gd name="T12" fmla="*/ 27 w 53"/>
                <a:gd name="T13" fmla="*/ 5 h 5"/>
                <a:gd name="T14" fmla="*/ 0 w 53"/>
                <a:gd name="T1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5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cubicBezTo>
                    <a:pt x="5" y="2"/>
                    <a:pt x="16" y="3"/>
                    <a:pt x="27" y="3"/>
                  </a:cubicBezTo>
                  <a:cubicBezTo>
                    <a:pt x="37" y="3"/>
                    <a:pt x="48" y="2"/>
                    <a:pt x="53" y="0"/>
                  </a:cubicBezTo>
                  <a:lnTo>
                    <a:pt x="53" y="2"/>
                  </a:lnTo>
                  <a:cubicBezTo>
                    <a:pt x="48" y="4"/>
                    <a:pt x="40" y="5"/>
                    <a:pt x="27" y="5"/>
                  </a:cubicBezTo>
                  <a:cubicBezTo>
                    <a:pt x="14" y="5"/>
                    <a:pt x="5" y="4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20" name="Freeform 1145"/>
            <p:cNvSpPr>
              <a:spLocks/>
            </p:cNvSpPr>
            <p:nvPr userDrawn="1"/>
          </p:nvSpPr>
          <p:spPr bwMode="auto">
            <a:xfrm>
              <a:off x="343" y="200"/>
              <a:ext cx="0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2"/>
                  </a:lnTo>
                  <a:cubicBezTo>
                    <a:pt x="1" y="2"/>
                    <a:pt x="0" y="2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21" name="Freeform 1146"/>
            <p:cNvSpPr>
              <a:spLocks/>
            </p:cNvSpPr>
            <p:nvPr userDrawn="1"/>
          </p:nvSpPr>
          <p:spPr bwMode="auto">
            <a:xfrm>
              <a:off x="333" y="186"/>
              <a:ext cx="1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cubicBezTo>
                    <a:pt x="1" y="1"/>
                    <a:pt x="0" y="0"/>
                    <a:pt x="0" y="0"/>
                  </a:cubicBezTo>
                  <a:lnTo>
                    <a:pt x="1" y="0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22" name="Freeform 1147"/>
            <p:cNvSpPr>
              <a:spLocks/>
            </p:cNvSpPr>
            <p:nvPr userDrawn="1"/>
          </p:nvSpPr>
          <p:spPr bwMode="auto">
            <a:xfrm>
              <a:off x="347" y="186"/>
              <a:ext cx="2" cy="4"/>
            </a:xfrm>
            <a:custGeom>
              <a:avLst/>
              <a:gdLst>
                <a:gd name="T0" fmla="*/ 3 w 4"/>
                <a:gd name="T1" fmla="*/ 2 h 7"/>
                <a:gd name="T2" fmla="*/ 3 w 4"/>
                <a:gd name="T3" fmla="*/ 2 h 7"/>
                <a:gd name="T4" fmla="*/ 1 w 4"/>
                <a:gd name="T5" fmla="*/ 7 h 7"/>
                <a:gd name="T6" fmla="*/ 0 w 4"/>
                <a:gd name="T7" fmla="*/ 4 h 7"/>
                <a:gd name="T8" fmla="*/ 3 w 4"/>
                <a:gd name="T9" fmla="*/ 0 h 7"/>
                <a:gd name="T10" fmla="*/ 4 w 4"/>
                <a:gd name="T11" fmla="*/ 0 h 7"/>
                <a:gd name="T12" fmla="*/ 3 w 4"/>
                <a:gd name="T1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7">
                  <a:moveTo>
                    <a:pt x="3" y="2"/>
                  </a:moveTo>
                  <a:lnTo>
                    <a:pt x="3" y="2"/>
                  </a:lnTo>
                  <a:cubicBezTo>
                    <a:pt x="3" y="3"/>
                    <a:pt x="2" y="5"/>
                    <a:pt x="1" y="7"/>
                  </a:cubicBezTo>
                  <a:cubicBezTo>
                    <a:pt x="1" y="6"/>
                    <a:pt x="0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lnTo>
                    <a:pt x="4" y="0"/>
                  </a:lnTo>
                  <a:cubicBezTo>
                    <a:pt x="3" y="1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23" name="Freeform 1148"/>
            <p:cNvSpPr>
              <a:spLocks/>
            </p:cNvSpPr>
            <p:nvPr userDrawn="1"/>
          </p:nvSpPr>
          <p:spPr bwMode="auto">
            <a:xfrm>
              <a:off x="348" y="181"/>
              <a:ext cx="2" cy="5"/>
            </a:xfrm>
            <a:custGeom>
              <a:avLst/>
              <a:gdLst>
                <a:gd name="T0" fmla="*/ 3 w 4"/>
                <a:gd name="T1" fmla="*/ 9 h 10"/>
                <a:gd name="T2" fmla="*/ 3 w 4"/>
                <a:gd name="T3" fmla="*/ 9 h 10"/>
                <a:gd name="T4" fmla="*/ 3 w 4"/>
                <a:gd name="T5" fmla="*/ 10 h 10"/>
                <a:gd name="T6" fmla="*/ 0 w 4"/>
                <a:gd name="T7" fmla="*/ 5 h 10"/>
                <a:gd name="T8" fmla="*/ 3 w 4"/>
                <a:gd name="T9" fmla="*/ 0 h 10"/>
                <a:gd name="T10" fmla="*/ 4 w 4"/>
                <a:gd name="T11" fmla="*/ 3 h 10"/>
                <a:gd name="T12" fmla="*/ 3 w 4"/>
                <a:gd name="T13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0">
                  <a:moveTo>
                    <a:pt x="3" y="9"/>
                  </a:moveTo>
                  <a:lnTo>
                    <a:pt x="3" y="9"/>
                  </a:lnTo>
                  <a:lnTo>
                    <a:pt x="3" y="10"/>
                  </a:lnTo>
                  <a:cubicBezTo>
                    <a:pt x="2" y="8"/>
                    <a:pt x="1" y="6"/>
                    <a:pt x="0" y="5"/>
                  </a:cubicBezTo>
                  <a:cubicBezTo>
                    <a:pt x="1" y="3"/>
                    <a:pt x="2" y="2"/>
                    <a:pt x="3" y="0"/>
                  </a:cubicBezTo>
                  <a:lnTo>
                    <a:pt x="4" y="3"/>
                  </a:lnTo>
                  <a:cubicBezTo>
                    <a:pt x="4" y="5"/>
                    <a:pt x="4" y="7"/>
                    <a:pt x="3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24" name="Freeform 1149"/>
            <p:cNvSpPr>
              <a:spLocks/>
            </p:cNvSpPr>
            <p:nvPr userDrawn="1"/>
          </p:nvSpPr>
          <p:spPr bwMode="auto">
            <a:xfrm>
              <a:off x="350" y="181"/>
              <a:ext cx="0" cy="1"/>
            </a:xfrm>
            <a:custGeom>
              <a:avLst/>
              <a:gdLst>
                <a:gd name="T0" fmla="*/ 3 h 3"/>
                <a:gd name="T1" fmla="*/ 3 h 3"/>
                <a:gd name="T2" fmla="*/ 1 h 3"/>
                <a:gd name="T3" fmla="*/ 0 h 3"/>
                <a:gd name="T4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25" name="Freeform 1150"/>
            <p:cNvSpPr>
              <a:spLocks/>
            </p:cNvSpPr>
            <p:nvPr userDrawn="1"/>
          </p:nvSpPr>
          <p:spPr bwMode="auto">
            <a:xfrm>
              <a:off x="347" y="177"/>
              <a:ext cx="3" cy="4"/>
            </a:xfrm>
            <a:custGeom>
              <a:avLst/>
              <a:gdLst>
                <a:gd name="T0" fmla="*/ 5 w 5"/>
                <a:gd name="T1" fmla="*/ 7 h 8"/>
                <a:gd name="T2" fmla="*/ 5 w 5"/>
                <a:gd name="T3" fmla="*/ 7 h 8"/>
                <a:gd name="T4" fmla="*/ 4 w 5"/>
                <a:gd name="T5" fmla="*/ 8 h 8"/>
                <a:gd name="T6" fmla="*/ 0 w 5"/>
                <a:gd name="T7" fmla="*/ 2 h 8"/>
                <a:gd name="T8" fmla="*/ 2 w 5"/>
                <a:gd name="T9" fmla="*/ 0 h 8"/>
                <a:gd name="T10" fmla="*/ 5 w 5"/>
                <a:gd name="T11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5" y="7"/>
                  </a:moveTo>
                  <a:lnTo>
                    <a:pt x="5" y="7"/>
                  </a:lnTo>
                  <a:lnTo>
                    <a:pt x="4" y="8"/>
                  </a:lnTo>
                  <a:cubicBezTo>
                    <a:pt x="3" y="6"/>
                    <a:pt x="2" y="4"/>
                    <a:pt x="0" y="2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4" y="2"/>
                    <a:pt x="5" y="4"/>
                    <a:pt x="5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26" name="Freeform 1151"/>
            <p:cNvSpPr>
              <a:spLocks/>
            </p:cNvSpPr>
            <p:nvPr userDrawn="1"/>
          </p:nvSpPr>
          <p:spPr bwMode="auto">
            <a:xfrm>
              <a:off x="345" y="175"/>
              <a:ext cx="3" cy="2"/>
            </a:xfrm>
            <a:custGeom>
              <a:avLst/>
              <a:gdLst>
                <a:gd name="T0" fmla="*/ 5 w 5"/>
                <a:gd name="T1" fmla="*/ 3 h 5"/>
                <a:gd name="T2" fmla="*/ 5 w 5"/>
                <a:gd name="T3" fmla="*/ 3 h 5"/>
                <a:gd name="T4" fmla="*/ 4 w 5"/>
                <a:gd name="T5" fmla="*/ 5 h 5"/>
                <a:gd name="T6" fmla="*/ 0 w 5"/>
                <a:gd name="T7" fmla="*/ 0 h 5"/>
                <a:gd name="T8" fmla="*/ 0 w 5"/>
                <a:gd name="T9" fmla="*/ 0 h 5"/>
                <a:gd name="T10" fmla="*/ 5 w 5"/>
                <a:gd name="T11" fmla="*/ 3 h 5"/>
                <a:gd name="T12" fmla="*/ 5 w 5"/>
                <a:gd name="T13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lnTo>
                    <a:pt x="5" y="3"/>
                  </a:lnTo>
                  <a:cubicBezTo>
                    <a:pt x="5" y="4"/>
                    <a:pt x="4" y="5"/>
                    <a:pt x="4" y="5"/>
                  </a:cubicBezTo>
                  <a:cubicBezTo>
                    <a:pt x="3" y="4"/>
                    <a:pt x="1" y="2"/>
                    <a:pt x="0" y="0"/>
                  </a:cubicBezTo>
                  <a:lnTo>
                    <a:pt x="0" y="0"/>
                  </a:lnTo>
                  <a:cubicBezTo>
                    <a:pt x="1" y="1"/>
                    <a:pt x="3" y="2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27" name="Freeform 1152"/>
            <p:cNvSpPr>
              <a:spLocks/>
            </p:cNvSpPr>
            <p:nvPr userDrawn="1"/>
          </p:nvSpPr>
          <p:spPr bwMode="auto">
            <a:xfrm>
              <a:off x="345" y="175"/>
              <a:ext cx="0" cy="0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0 w 1"/>
                <a:gd name="T7" fmla="*/ 0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28" name="Freeform 1153"/>
            <p:cNvSpPr>
              <a:spLocks/>
            </p:cNvSpPr>
            <p:nvPr userDrawn="1"/>
          </p:nvSpPr>
          <p:spPr bwMode="auto">
            <a:xfrm>
              <a:off x="341" y="174"/>
              <a:ext cx="4" cy="4"/>
            </a:xfrm>
            <a:custGeom>
              <a:avLst/>
              <a:gdLst>
                <a:gd name="T0" fmla="*/ 5 w 7"/>
                <a:gd name="T1" fmla="*/ 1 h 9"/>
                <a:gd name="T2" fmla="*/ 5 w 7"/>
                <a:gd name="T3" fmla="*/ 1 h 9"/>
                <a:gd name="T4" fmla="*/ 7 w 7"/>
                <a:gd name="T5" fmla="*/ 3 h 9"/>
                <a:gd name="T6" fmla="*/ 4 w 7"/>
                <a:gd name="T7" fmla="*/ 9 h 9"/>
                <a:gd name="T8" fmla="*/ 0 w 7"/>
                <a:gd name="T9" fmla="*/ 4 h 9"/>
                <a:gd name="T10" fmla="*/ 3 w 7"/>
                <a:gd name="T11" fmla="*/ 0 h 9"/>
                <a:gd name="T12" fmla="*/ 5 w 7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9">
                  <a:moveTo>
                    <a:pt x="5" y="1"/>
                  </a:moveTo>
                  <a:lnTo>
                    <a:pt x="5" y="1"/>
                  </a:lnTo>
                  <a:cubicBezTo>
                    <a:pt x="6" y="2"/>
                    <a:pt x="7" y="3"/>
                    <a:pt x="7" y="3"/>
                  </a:cubicBezTo>
                  <a:cubicBezTo>
                    <a:pt x="6" y="5"/>
                    <a:pt x="5" y="7"/>
                    <a:pt x="4" y="9"/>
                  </a:cubicBezTo>
                  <a:cubicBezTo>
                    <a:pt x="3" y="7"/>
                    <a:pt x="1" y="6"/>
                    <a:pt x="0" y="4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0"/>
                    <a:pt x="4" y="1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29" name="Freeform 1154"/>
            <p:cNvSpPr>
              <a:spLocks/>
            </p:cNvSpPr>
            <p:nvPr userDrawn="1"/>
          </p:nvSpPr>
          <p:spPr bwMode="auto">
            <a:xfrm>
              <a:off x="339" y="173"/>
              <a:ext cx="3" cy="2"/>
            </a:xfrm>
            <a:custGeom>
              <a:avLst/>
              <a:gdLst>
                <a:gd name="T0" fmla="*/ 7 w 7"/>
                <a:gd name="T1" fmla="*/ 2 h 5"/>
                <a:gd name="T2" fmla="*/ 7 w 7"/>
                <a:gd name="T3" fmla="*/ 2 h 5"/>
                <a:gd name="T4" fmla="*/ 4 w 7"/>
                <a:gd name="T5" fmla="*/ 5 h 5"/>
                <a:gd name="T6" fmla="*/ 0 w 7"/>
                <a:gd name="T7" fmla="*/ 2 h 5"/>
                <a:gd name="T8" fmla="*/ 1 w 7"/>
                <a:gd name="T9" fmla="*/ 0 h 5"/>
                <a:gd name="T10" fmla="*/ 7 w 7"/>
                <a:gd name="T1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">
                  <a:moveTo>
                    <a:pt x="7" y="2"/>
                  </a:moveTo>
                  <a:lnTo>
                    <a:pt x="7" y="2"/>
                  </a:lnTo>
                  <a:cubicBezTo>
                    <a:pt x="6" y="3"/>
                    <a:pt x="5" y="4"/>
                    <a:pt x="4" y="5"/>
                  </a:cubicBezTo>
                  <a:cubicBezTo>
                    <a:pt x="3" y="4"/>
                    <a:pt x="2" y="3"/>
                    <a:pt x="0" y="2"/>
                  </a:cubicBezTo>
                  <a:lnTo>
                    <a:pt x="1" y="0"/>
                  </a:lnTo>
                  <a:cubicBezTo>
                    <a:pt x="3" y="0"/>
                    <a:pt x="5" y="1"/>
                    <a:pt x="7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30" name="Freeform 1155"/>
            <p:cNvSpPr>
              <a:spLocks/>
            </p:cNvSpPr>
            <p:nvPr userDrawn="1"/>
          </p:nvSpPr>
          <p:spPr bwMode="auto">
            <a:xfrm>
              <a:off x="339" y="174"/>
              <a:ext cx="2" cy="4"/>
            </a:xfrm>
            <a:custGeom>
              <a:avLst/>
              <a:gdLst>
                <a:gd name="T0" fmla="*/ 1 w 5"/>
                <a:gd name="T1" fmla="*/ 0 h 8"/>
                <a:gd name="T2" fmla="*/ 1 w 5"/>
                <a:gd name="T3" fmla="*/ 0 h 8"/>
                <a:gd name="T4" fmla="*/ 5 w 5"/>
                <a:gd name="T5" fmla="*/ 3 h 8"/>
                <a:gd name="T6" fmla="*/ 1 w 5"/>
                <a:gd name="T7" fmla="*/ 8 h 8"/>
                <a:gd name="T8" fmla="*/ 0 w 5"/>
                <a:gd name="T9" fmla="*/ 7 h 8"/>
                <a:gd name="T10" fmla="*/ 1 w 5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4" y="2"/>
                    <a:pt x="5" y="3"/>
                  </a:cubicBezTo>
                  <a:cubicBezTo>
                    <a:pt x="3" y="5"/>
                    <a:pt x="2" y="7"/>
                    <a:pt x="1" y="8"/>
                  </a:cubicBezTo>
                  <a:lnTo>
                    <a:pt x="0" y="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31" name="Freeform 1156"/>
            <p:cNvSpPr>
              <a:spLocks/>
            </p:cNvSpPr>
            <p:nvPr userDrawn="1"/>
          </p:nvSpPr>
          <p:spPr bwMode="auto">
            <a:xfrm>
              <a:off x="338" y="178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1 h 2"/>
                <a:gd name="T6" fmla="*/ 0 w 1"/>
                <a:gd name="T7" fmla="*/ 2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32" name="Freeform 1157"/>
            <p:cNvSpPr>
              <a:spLocks/>
            </p:cNvSpPr>
            <p:nvPr userDrawn="1"/>
          </p:nvSpPr>
          <p:spPr bwMode="auto">
            <a:xfrm>
              <a:off x="338" y="178"/>
              <a:ext cx="3" cy="4"/>
            </a:xfrm>
            <a:custGeom>
              <a:avLst/>
              <a:gdLst>
                <a:gd name="T0" fmla="*/ 1 w 7"/>
                <a:gd name="T1" fmla="*/ 3 h 9"/>
                <a:gd name="T2" fmla="*/ 1 w 7"/>
                <a:gd name="T3" fmla="*/ 3 h 9"/>
                <a:gd name="T4" fmla="*/ 3 w 7"/>
                <a:gd name="T5" fmla="*/ 0 h 9"/>
                <a:gd name="T6" fmla="*/ 7 w 7"/>
                <a:gd name="T7" fmla="*/ 5 h 9"/>
                <a:gd name="T8" fmla="*/ 3 w 7"/>
                <a:gd name="T9" fmla="*/ 9 h 9"/>
                <a:gd name="T10" fmla="*/ 0 w 7"/>
                <a:gd name="T11" fmla="*/ 6 h 9"/>
                <a:gd name="T12" fmla="*/ 1 w 7"/>
                <a:gd name="T13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9">
                  <a:moveTo>
                    <a:pt x="1" y="3"/>
                  </a:moveTo>
                  <a:lnTo>
                    <a:pt x="1" y="3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4" y="2"/>
                    <a:pt x="6" y="4"/>
                    <a:pt x="7" y="5"/>
                  </a:cubicBezTo>
                  <a:cubicBezTo>
                    <a:pt x="6" y="7"/>
                    <a:pt x="5" y="8"/>
                    <a:pt x="3" y="9"/>
                  </a:cubicBezTo>
                  <a:cubicBezTo>
                    <a:pt x="2" y="8"/>
                    <a:pt x="1" y="7"/>
                    <a:pt x="0" y="6"/>
                  </a:cubicBezTo>
                  <a:lnTo>
                    <a:pt x="1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33" name="Freeform 1158"/>
            <p:cNvSpPr>
              <a:spLocks/>
            </p:cNvSpPr>
            <p:nvPr userDrawn="1"/>
          </p:nvSpPr>
          <p:spPr bwMode="auto">
            <a:xfrm>
              <a:off x="337" y="181"/>
              <a:ext cx="2" cy="4"/>
            </a:xfrm>
            <a:custGeom>
              <a:avLst/>
              <a:gdLst>
                <a:gd name="T0" fmla="*/ 1 w 4"/>
                <a:gd name="T1" fmla="*/ 0 h 7"/>
                <a:gd name="T2" fmla="*/ 1 w 4"/>
                <a:gd name="T3" fmla="*/ 0 h 7"/>
                <a:gd name="T4" fmla="*/ 4 w 4"/>
                <a:gd name="T5" fmla="*/ 3 h 7"/>
                <a:gd name="T6" fmla="*/ 0 w 4"/>
                <a:gd name="T7" fmla="*/ 7 h 7"/>
                <a:gd name="T8" fmla="*/ 1 w 4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7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3" y="2"/>
                    <a:pt x="4" y="3"/>
                  </a:cubicBezTo>
                  <a:cubicBezTo>
                    <a:pt x="2" y="4"/>
                    <a:pt x="1" y="6"/>
                    <a:pt x="0" y="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34" name="Freeform 1159"/>
            <p:cNvSpPr>
              <a:spLocks/>
            </p:cNvSpPr>
            <p:nvPr userDrawn="1"/>
          </p:nvSpPr>
          <p:spPr bwMode="auto">
            <a:xfrm>
              <a:off x="337" y="185"/>
              <a:ext cx="2" cy="4"/>
            </a:xfrm>
            <a:custGeom>
              <a:avLst/>
              <a:gdLst>
                <a:gd name="T0" fmla="*/ 1 w 5"/>
                <a:gd name="T1" fmla="*/ 1 h 8"/>
                <a:gd name="T2" fmla="*/ 1 w 5"/>
                <a:gd name="T3" fmla="*/ 1 h 8"/>
                <a:gd name="T4" fmla="*/ 2 w 5"/>
                <a:gd name="T5" fmla="*/ 0 h 8"/>
                <a:gd name="T6" fmla="*/ 5 w 5"/>
                <a:gd name="T7" fmla="*/ 5 h 8"/>
                <a:gd name="T8" fmla="*/ 1 w 5"/>
                <a:gd name="T9" fmla="*/ 8 h 8"/>
                <a:gd name="T10" fmla="*/ 1 w 5"/>
                <a:gd name="T11" fmla="*/ 7 h 8"/>
                <a:gd name="T12" fmla="*/ 1 w 5"/>
                <a:gd name="T13" fmla="*/ 7 h 8"/>
                <a:gd name="T14" fmla="*/ 0 w 5"/>
                <a:gd name="T15" fmla="*/ 6 h 8"/>
                <a:gd name="T16" fmla="*/ 1 w 5"/>
                <a:gd name="T17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8">
                  <a:moveTo>
                    <a:pt x="1" y="1"/>
                  </a:moveTo>
                  <a:lnTo>
                    <a:pt x="1" y="1"/>
                  </a:lnTo>
                  <a:lnTo>
                    <a:pt x="2" y="0"/>
                  </a:lnTo>
                  <a:cubicBezTo>
                    <a:pt x="3" y="2"/>
                    <a:pt x="4" y="3"/>
                    <a:pt x="5" y="5"/>
                  </a:cubicBezTo>
                  <a:cubicBezTo>
                    <a:pt x="4" y="6"/>
                    <a:pt x="3" y="7"/>
                    <a:pt x="1" y="8"/>
                  </a:cubicBezTo>
                  <a:lnTo>
                    <a:pt x="1" y="7"/>
                  </a:lnTo>
                  <a:lnTo>
                    <a:pt x="1" y="7"/>
                  </a:lnTo>
                  <a:cubicBezTo>
                    <a:pt x="1" y="7"/>
                    <a:pt x="0" y="7"/>
                    <a:pt x="0" y="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35" name="Freeform 1160"/>
            <p:cNvSpPr>
              <a:spLocks/>
            </p:cNvSpPr>
            <p:nvPr userDrawn="1"/>
          </p:nvSpPr>
          <p:spPr bwMode="auto">
            <a:xfrm>
              <a:off x="337" y="189"/>
              <a:ext cx="0" cy="1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1 h 2"/>
                <a:gd name="T4" fmla="*/ 0 w 1"/>
                <a:gd name="T5" fmla="*/ 2 h 2"/>
                <a:gd name="T6" fmla="*/ 0 w 1"/>
                <a:gd name="T7" fmla="*/ 0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36" name="Freeform 1161"/>
            <p:cNvSpPr>
              <a:spLocks/>
            </p:cNvSpPr>
            <p:nvPr userDrawn="1"/>
          </p:nvSpPr>
          <p:spPr bwMode="auto">
            <a:xfrm>
              <a:off x="342" y="196"/>
              <a:ext cx="3" cy="2"/>
            </a:xfrm>
            <a:custGeom>
              <a:avLst/>
              <a:gdLst>
                <a:gd name="T0" fmla="*/ 0 w 5"/>
                <a:gd name="T1" fmla="*/ 2 h 4"/>
                <a:gd name="T2" fmla="*/ 0 w 5"/>
                <a:gd name="T3" fmla="*/ 2 h 4"/>
                <a:gd name="T4" fmla="*/ 4 w 5"/>
                <a:gd name="T5" fmla="*/ 0 h 4"/>
                <a:gd name="T6" fmla="*/ 5 w 5"/>
                <a:gd name="T7" fmla="*/ 2 h 4"/>
                <a:gd name="T8" fmla="*/ 4 w 5"/>
                <a:gd name="T9" fmla="*/ 4 h 4"/>
                <a:gd name="T10" fmla="*/ 0 w 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0" y="2"/>
                  </a:moveTo>
                  <a:lnTo>
                    <a:pt x="0" y="2"/>
                  </a:lnTo>
                  <a:cubicBezTo>
                    <a:pt x="2" y="2"/>
                    <a:pt x="3" y="1"/>
                    <a:pt x="4" y="0"/>
                  </a:cubicBezTo>
                  <a:lnTo>
                    <a:pt x="5" y="2"/>
                  </a:lnTo>
                  <a:cubicBezTo>
                    <a:pt x="4" y="3"/>
                    <a:pt x="4" y="3"/>
                    <a:pt x="4" y="4"/>
                  </a:cubicBezTo>
                  <a:cubicBezTo>
                    <a:pt x="3" y="3"/>
                    <a:pt x="2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37" name="Freeform 1162"/>
            <p:cNvSpPr>
              <a:spLocks/>
            </p:cNvSpPr>
            <p:nvPr userDrawn="1"/>
          </p:nvSpPr>
          <p:spPr bwMode="auto">
            <a:xfrm>
              <a:off x="343" y="195"/>
              <a:ext cx="1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0"/>
                    <a:pt x="0" y="0"/>
                  </a:cubicBez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38" name="Freeform 1163"/>
            <p:cNvSpPr>
              <a:spLocks/>
            </p:cNvSpPr>
            <p:nvPr userDrawn="1"/>
          </p:nvSpPr>
          <p:spPr bwMode="auto">
            <a:xfrm>
              <a:off x="344" y="193"/>
              <a:ext cx="2" cy="3"/>
            </a:xfrm>
            <a:custGeom>
              <a:avLst/>
              <a:gdLst>
                <a:gd name="T0" fmla="*/ 0 w 6"/>
                <a:gd name="T1" fmla="*/ 3 h 7"/>
                <a:gd name="T2" fmla="*/ 0 w 6"/>
                <a:gd name="T3" fmla="*/ 3 h 7"/>
                <a:gd name="T4" fmla="*/ 6 w 6"/>
                <a:gd name="T5" fmla="*/ 0 h 7"/>
                <a:gd name="T6" fmla="*/ 2 w 6"/>
                <a:gd name="T7" fmla="*/ 7 h 7"/>
                <a:gd name="T8" fmla="*/ 2 w 6"/>
                <a:gd name="T9" fmla="*/ 6 h 7"/>
                <a:gd name="T10" fmla="*/ 2 w 6"/>
                <a:gd name="T11" fmla="*/ 6 h 7"/>
                <a:gd name="T12" fmla="*/ 1 w 6"/>
                <a:gd name="T13" fmla="*/ 5 h 7"/>
                <a:gd name="T14" fmla="*/ 0 w 6"/>
                <a:gd name="T1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7">
                  <a:moveTo>
                    <a:pt x="0" y="3"/>
                  </a:moveTo>
                  <a:lnTo>
                    <a:pt x="0" y="3"/>
                  </a:lnTo>
                  <a:cubicBezTo>
                    <a:pt x="3" y="2"/>
                    <a:pt x="4" y="1"/>
                    <a:pt x="6" y="0"/>
                  </a:cubicBezTo>
                  <a:cubicBezTo>
                    <a:pt x="4" y="2"/>
                    <a:pt x="3" y="5"/>
                    <a:pt x="2" y="7"/>
                  </a:cubicBezTo>
                  <a:lnTo>
                    <a:pt x="2" y="6"/>
                  </a:lnTo>
                  <a:lnTo>
                    <a:pt x="2" y="6"/>
                  </a:lnTo>
                  <a:lnTo>
                    <a:pt x="1" y="5"/>
                  </a:lnTo>
                  <a:cubicBezTo>
                    <a:pt x="1" y="5"/>
                    <a:pt x="1" y="4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39" name="Freeform 1164"/>
            <p:cNvSpPr>
              <a:spLocks/>
            </p:cNvSpPr>
            <p:nvPr userDrawn="1"/>
          </p:nvSpPr>
          <p:spPr bwMode="auto">
            <a:xfrm>
              <a:off x="345" y="189"/>
              <a:ext cx="3" cy="4"/>
            </a:xfrm>
            <a:custGeom>
              <a:avLst/>
              <a:gdLst>
                <a:gd name="T0" fmla="*/ 3 w 6"/>
                <a:gd name="T1" fmla="*/ 8 h 9"/>
                <a:gd name="T2" fmla="*/ 3 w 6"/>
                <a:gd name="T3" fmla="*/ 8 h 9"/>
                <a:gd name="T4" fmla="*/ 3 w 6"/>
                <a:gd name="T5" fmla="*/ 9 h 9"/>
                <a:gd name="T6" fmla="*/ 0 w 6"/>
                <a:gd name="T7" fmla="*/ 4 h 9"/>
                <a:gd name="T8" fmla="*/ 4 w 6"/>
                <a:gd name="T9" fmla="*/ 0 h 9"/>
                <a:gd name="T10" fmla="*/ 6 w 6"/>
                <a:gd name="T11" fmla="*/ 3 h 9"/>
                <a:gd name="T12" fmla="*/ 3 w 6"/>
                <a:gd name="T13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9">
                  <a:moveTo>
                    <a:pt x="3" y="8"/>
                  </a:moveTo>
                  <a:lnTo>
                    <a:pt x="3" y="8"/>
                  </a:lnTo>
                  <a:lnTo>
                    <a:pt x="3" y="9"/>
                  </a:lnTo>
                  <a:cubicBezTo>
                    <a:pt x="2" y="7"/>
                    <a:pt x="1" y="5"/>
                    <a:pt x="0" y="4"/>
                  </a:cubicBezTo>
                  <a:cubicBezTo>
                    <a:pt x="1" y="2"/>
                    <a:pt x="3" y="1"/>
                    <a:pt x="4" y="0"/>
                  </a:cubicBezTo>
                  <a:cubicBezTo>
                    <a:pt x="5" y="1"/>
                    <a:pt x="5" y="2"/>
                    <a:pt x="6" y="3"/>
                  </a:cubicBezTo>
                  <a:cubicBezTo>
                    <a:pt x="5" y="5"/>
                    <a:pt x="4" y="6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40" name="Freeform 1165"/>
            <p:cNvSpPr>
              <a:spLocks/>
            </p:cNvSpPr>
            <p:nvPr userDrawn="1"/>
          </p:nvSpPr>
          <p:spPr bwMode="auto">
            <a:xfrm>
              <a:off x="335" y="172"/>
              <a:ext cx="4" cy="14"/>
            </a:xfrm>
            <a:custGeom>
              <a:avLst/>
              <a:gdLst>
                <a:gd name="T0" fmla="*/ 5 w 9"/>
                <a:gd name="T1" fmla="*/ 0 h 32"/>
                <a:gd name="T2" fmla="*/ 5 w 9"/>
                <a:gd name="T3" fmla="*/ 0 h 32"/>
                <a:gd name="T4" fmla="*/ 9 w 9"/>
                <a:gd name="T5" fmla="*/ 1 h 32"/>
                <a:gd name="T6" fmla="*/ 2 w 9"/>
                <a:gd name="T7" fmla="*/ 32 h 32"/>
                <a:gd name="T8" fmla="*/ 2 w 9"/>
                <a:gd name="T9" fmla="*/ 31 h 32"/>
                <a:gd name="T10" fmla="*/ 1 w 9"/>
                <a:gd name="T11" fmla="*/ 32 h 32"/>
                <a:gd name="T12" fmla="*/ 0 w 9"/>
                <a:gd name="T13" fmla="*/ 32 h 32"/>
                <a:gd name="T14" fmla="*/ 5 w 9"/>
                <a:gd name="T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32">
                  <a:moveTo>
                    <a:pt x="5" y="0"/>
                  </a:moveTo>
                  <a:lnTo>
                    <a:pt x="5" y="0"/>
                  </a:lnTo>
                  <a:cubicBezTo>
                    <a:pt x="6" y="0"/>
                    <a:pt x="8" y="0"/>
                    <a:pt x="9" y="1"/>
                  </a:cubicBezTo>
                  <a:lnTo>
                    <a:pt x="2" y="32"/>
                  </a:lnTo>
                  <a:cubicBezTo>
                    <a:pt x="2" y="32"/>
                    <a:pt x="2" y="32"/>
                    <a:pt x="2" y="31"/>
                  </a:cubicBezTo>
                  <a:lnTo>
                    <a:pt x="1" y="32"/>
                  </a:lnTo>
                  <a:cubicBezTo>
                    <a:pt x="1" y="32"/>
                    <a:pt x="1" y="32"/>
                    <a:pt x="0" y="32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41" name="Freeform 1166"/>
            <p:cNvSpPr>
              <a:spLocks/>
            </p:cNvSpPr>
            <p:nvPr userDrawn="1"/>
          </p:nvSpPr>
          <p:spPr bwMode="auto">
            <a:xfrm>
              <a:off x="339" y="176"/>
              <a:ext cx="4" cy="4"/>
            </a:xfrm>
            <a:custGeom>
              <a:avLst/>
              <a:gdLst>
                <a:gd name="T0" fmla="*/ 4 w 8"/>
                <a:gd name="T1" fmla="*/ 0 h 9"/>
                <a:gd name="T2" fmla="*/ 4 w 8"/>
                <a:gd name="T3" fmla="*/ 0 h 9"/>
                <a:gd name="T4" fmla="*/ 8 w 8"/>
                <a:gd name="T5" fmla="*/ 5 h 9"/>
                <a:gd name="T6" fmla="*/ 5 w 8"/>
                <a:gd name="T7" fmla="*/ 9 h 9"/>
                <a:gd name="T8" fmla="*/ 0 w 8"/>
                <a:gd name="T9" fmla="*/ 5 h 9"/>
                <a:gd name="T10" fmla="*/ 4 w 8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0"/>
                  </a:moveTo>
                  <a:lnTo>
                    <a:pt x="4" y="0"/>
                  </a:lnTo>
                  <a:cubicBezTo>
                    <a:pt x="6" y="1"/>
                    <a:pt x="7" y="3"/>
                    <a:pt x="8" y="5"/>
                  </a:cubicBezTo>
                  <a:cubicBezTo>
                    <a:pt x="7" y="6"/>
                    <a:pt x="6" y="8"/>
                    <a:pt x="5" y="9"/>
                  </a:cubicBezTo>
                  <a:cubicBezTo>
                    <a:pt x="3" y="8"/>
                    <a:pt x="2" y="6"/>
                    <a:pt x="0" y="5"/>
                  </a:cubicBezTo>
                  <a:cubicBezTo>
                    <a:pt x="2" y="3"/>
                    <a:pt x="3" y="1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42" name="Freeform 1167"/>
            <p:cNvSpPr>
              <a:spLocks/>
            </p:cNvSpPr>
            <p:nvPr userDrawn="1"/>
          </p:nvSpPr>
          <p:spPr bwMode="auto">
            <a:xfrm>
              <a:off x="343" y="176"/>
              <a:ext cx="4" cy="5"/>
            </a:xfrm>
            <a:custGeom>
              <a:avLst/>
              <a:gdLst>
                <a:gd name="T0" fmla="*/ 4 w 8"/>
                <a:gd name="T1" fmla="*/ 11 h 11"/>
                <a:gd name="T2" fmla="*/ 4 w 8"/>
                <a:gd name="T3" fmla="*/ 11 h 11"/>
                <a:gd name="T4" fmla="*/ 0 w 8"/>
                <a:gd name="T5" fmla="*/ 6 h 11"/>
                <a:gd name="T6" fmla="*/ 4 w 8"/>
                <a:gd name="T7" fmla="*/ 0 h 11"/>
                <a:gd name="T8" fmla="*/ 8 w 8"/>
                <a:gd name="T9" fmla="*/ 5 h 11"/>
                <a:gd name="T10" fmla="*/ 4 w 8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1">
                  <a:moveTo>
                    <a:pt x="4" y="11"/>
                  </a:moveTo>
                  <a:lnTo>
                    <a:pt x="4" y="11"/>
                  </a:lnTo>
                  <a:cubicBezTo>
                    <a:pt x="3" y="9"/>
                    <a:pt x="2" y="7"/>
                    <a:pt x="0" y="6"/>
                  </a:cubicBezTo>
                  <a:cubicBezTo>
                    <a:pt x="2" y="4"/>
                    <a:pt x="3" y="2"/>
                    <a:pt x="4" y="0"/>
                  </a:cubicBezTo>
                  <a:cubicBezTo>
                    <a:pt x="6" y="2"/>
                    <a:pt x="7" y="4"/>
                    <a:pt x="8" y="5"/>
                  </a:cubicBezTo>
                  <a:cubicBezTo>
                    <a:pt x="7" y="7"/>
                    <a:pt x="6" y="9"/>
                    <a:pt x="4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43" name="Freeform 1168"/>
            <p:cNvSpPr>
              <a:spLocks/>
            </p:cNvSpPr>
            <p:nvPr userDrawn="1"/>
          </p:nvSpPr>
          <p:spPr bwMode="auto">
            <a:xfrm>
              <a:off x="341" y="178"/>
              <a:ext cx="4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5 h 10"/>
                <a:gd name="T6" fmla="*/ 4 w 8"/>
                <a:gd name="T7" fmla="*/ 0 h 10"/>
                <a:gd name="T8" fmla="*/ 8 w 8"/>
                <a:gd name="T9" fmla="*/ 5 h 10"/>
                <a:gd name="T10" fmla="*/ 4 w 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3" y="8"/>
                    <a:pt x="2" y="7"/>
                    <a:pt x="0" y="5"/>
                  </a:cubicBezTo>
                  <a:cubicBezTo>
                    <a:pt x="2" y="3"/>
                    <a:pt x="3" y="2"/>
                    <a:pt x="4" y="0"/>
                  </a:cubicBezTo>
                  <a:cubicBezTo>
                    <a:pt x="5" y="2"/>
                    <a:pt x="7" y="4"/>
                    <a:pt x="8" y="5"/>
                  </a:cubicBezTo>
                  <a:cubicBezTo>
                    <a:pt x="7" y="7"/>
                    <a:pt x="5" y="8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44" name="Freeform 1169"/>
            <p:cNvSpPr>
              <a:spLocks/>
            </p:cNvSpPr>
            <p:nvPr userDrawn="1"/>
          </p:nvSpPr>
          <p:spPr bwMode="auto">
            <a:xfrm>
              <a:off x="340" y="181"/>
              <a:ext cx="3" cy="4"/>
            </a:xfrm>
            <a:custGeom>
              <a:avLst/>
              <a:gdLst>
                <a:gd name="T0" fmla="*/ 4 w 8"/>
                <a:gd name="T1" fmla="*/ 9 h 9"/>
                <a:gd name="T2" fmla="*/ 4 w 8"/>
                <a:gd name="T3" fmla="*/ 9 h 9"/>
                <a:gd name="T4" fmla="*/ 0 w 8"/>
                <a:gd name="T5" fmla="*/ 4 h 9"/>
                <a:gd name="T6" fmla="*/ 4 w 8"/>
                <a:gd name="T7" fmla="*/ 0 h 9"/>
                <a:gd name="T8" fmla="*/ 8 w 8"/>
                <a:gd name="T9" fmla="*/ 4 h 9"/>
                <a:gd name="T10" fmla="*/ 4 w 8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lnTo>
                    <a:pt x="4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1" y="3"/>
                    <a:pt x="2" y="1"/>
                    <a:pt x="4" y="0"/>
                  </a:cubicBezTo>
                  <a:cubicBezTo>
                    <a:pt x="5" y="1"/>
                    <a:pt x="6" y="3"/>
                    <a:pt x="8" y="4"/>
                  </a:cubicBezTo>
                  <a:cubicBezTo>
                    <a:pt x="6" y="6"/>
                    <a:pt x="5" y="7"/>
                    <a:pt x="4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45" name="Freeform 1170"/>
            <p:cNvSpPr>
              <a:spLocks/>
            </p:cNvSpPr>
            <p:nvPr userDrawn="1"/>
          </p:nvSpPr>
          <p:spPr bwMode="auto">
            <a:xfrm>
              <a:off x="337" y="183"/>
              <a:ext cx="4" cy="4"/>
            </a:xfrm>
            <a:custGeom>
              <a:avLst/>
              <a:gdLst>
                <a:gd name="T0" fmla="*/ 4 w 8"/>
                <a:gd name="T1" fmla="*/ 8 h 8"/>
                <a:gd name="T2" fmla="*/ 4 w 8"/>
                <a:gd name="T3" fmla="*/ 8 h 8"/>
                <a:gd name="T4" fmla="*/ 0 w 8"/>
                <a:gd name="T5" fmla="*/ 4 h 8"/>
                <a:gd name="T6" fmla="*/ 4 w 8"/>
                <a:gd name="T7" fmla="*/ 0 h 8"/>
                <a:gd name="T8" fmla="*/ 8 w 8"/>
                <a:gd name="T9" fmla="*/ 4 h 8"/>
                <a:gd name="T10" fmla="*/ 4 w 8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lnTo>
                    <a:pt x="4" y="8"/>
                  </a:lnTo>
                  <a:cubicBezTo>
                    <a:pt x="3" y="7"/>
                    <a:pt x="2" y="5"/>
                    <a:pt x="0" y="4"/>
                  </a:cubicBezTo>
                  <a:cubicBezTo>
                    <a:pt x="2" y="2"/>
                    <a:pt x="3" y="1"/>
                    <a:pt x="4" y="0"/>
                  </a:cubicBezTo>
                  <a:cubicBezTo>
                    <a:pt x="6" y="1"/>
                    <a:pt x="7" y="3"/>
                    <a:pt x="8" y="4"/>
                  </a:cubicBezTo>
                  <a:cubicBezTo>
                    <a:pt x="7" y="6"/>
                    <a:pt x="5" y="7"/>
                    <a:pt x="4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46" name="Freeform 1171"/>
            <p:cNvSpPr>
              <a:spLocks/>
            </p:cNvSpPr>
            <p:nvPr userDrawn="1"/>
          </p:nvSpPr>
          <p:spPr bwMode="auto">
            <a:xfrm>
              <a:off x="345" y="178"/>
              <a:ext cx="4" cy="5"/>
            </a:xfrm>
            <a:custGeom>
              <a:avLst/>
              <a:gdLst>
                <a:gd name="T0" fmla="*/ 4 w 8"/>
                <a:gd name="T1" fmla="*/ 11 h 11"/>
                <a:gd name="T2" fmla="*/ 4 w 8"/>
                <a:gd name="T3" fmla="*/ 11 h 11"/>
                <a:gd name="T4" fmla="*/ 0 w 8"/>
                <a:gd name="T5" fmla="*/ 5 h 11"/>
                <a:gd name="T6" fmla="*/ 4 w 8"/>
                <a:gd name="T7" fmla="*/ 0 h 11"/>
                <a:gd name="T8" fmla="*/ 8 w 8"/>
                <a:gd name="T9" fmla="*/ 6 h 11"/>
                <a:gd name="T10" fmla="*/ 4 w 8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1">
                  <a:moveTo>
                    <a:pt x="4" y="11"/>
                  </a:moveTo>
                  <a:lnTo>
                    <a:pt x="4" y="11"/>
                  </a:lnTo>
                  <a:cubicBezTo>
                    <a:pt x="3" y="9"/>
                    <a:pt x="1" y="7"/>
                    <a:pt x="0" y="5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5" y="2"/>
                    <a:pt x="6" y="4"/>
                    <a:pt x="8" y="6"/>
                  </a:cubicBezTo>
                  <a:cubicBezTo>
                    <a:pt x="6" y="8"/>
                    <a:pt x="5" y="10"/>
                    <a:pt x="4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47" name="Freeform 1172"/>
            <p:cNvSpPr>
              <a:spLocks/>
            </p:cNvSpPr>
            <p:nvPr userDrawn="1"/>
          </p:nvSpPr>
          <p:spPr bwMode="auto">
            <a:xfrm>
              <a:off x="344" y="181"/>
              <a:ext cx="3" cy="5"/>
            </a:xfrm>
            <a:custGeom>
              <a:avLst/>
              <a:gdLst>
                <a:gd name="T0" fmla="*/ 4 w 7"/>
                <a:gd name="T1" fmla="*/ 10 h 10"/>
                <a:gd name="T2" fmla="*/ 4 w 7"/>
                <a:gd name="T3" fmla="*/ 10 h 10"/>
                <a:gd name="T4" fmla="*/ 0 w 7"/>
                <a:gd name="T5" fmla="*/ 5 h 10"/>
                <a:gd name="T6" fmla="*/ 3 w 7"/>
                <a:gd name="T7" fmla="*/ 0 h 10"/>
                <a:gd name="T8" fmla="*/ 7 w 7"/>
                <a:gd name="T9" fmla="*/ 6 h 10"/>
                <a:gd name="T10" fmla="*/ 4 w 7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0">
                  <a:moveTo>
                    <a:pt x="4" y="10"/>
                  </a:moveTo>
                  <a:lnTo>
                    <a:pt x="4" y="10"/>
                  </a:lnTo>
                  <a:cubicBezTo>
                    <a:pt x="3" y="8"/>
                    <a:pt x="1" y="6"/>
                    <a:pt x="0" y="5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5" y="2"/>
                    <a:pt x="6" y="4"/>
                    <a:pt x="7" y="6"/>
                  </a:cubicBezTo>
                  <a:cubicBezTo>
                    <a:pt x="6" y="7"/>
                    <a:pt x="5" y="9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48" name="Freeform 1173"/>
            <p:cNvSpPr>
              <a:spLocks/>
            </p:cNvSpPr>
            <p:nvPr userDrawn="1"/>
          </p:nvSpPr>
          <p:spPr bwMode="auto">
            <a:xfrm>
              <a:off x="341" y="183"/>
              <a:ext cx="4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4 w 8"/>
                <a:gd name="T5" fmla="*/ 10 h 10"/>
                <a:gd name="T6" fmla="*/ 4 w 8"/>
                <a:gd name="T7" fmla="*/ 9 h 10"/>
                <a:gd name="T8" fmla="*/ 4 w 8"/>
                <a:gd name="T9" fmla="*/ 9 h 10"/>
                <a:gd name="T10" fmla="*/ 3 w 8"/>
                <a:gd name="T11" fmla="*/ 9 h 10"/>
                <a:gd name="T12" fmla="*/ 0 w 8"/>
                <a:gd name="T13" fmla="*/ 4 h 10"/>
                <a:gd name="T14" fmla="*/ 4 w 8"/>
                <a:gd name="T15" fmla="*/ 0 h 10"/>
                <a:gd name="T16" fmla="*/ 8 w 8"/>
                <a:gd name="T17" fmla="*/ 6 h 10"/>
                <a:gd name="T18" fmla="*/ 4 w 8"/>
                <a:gd name="T1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lnTo>
                    <a:pt x="4" y="10"/>
                  </a:lnTo>
                  <a:cubicBezTo>
                    <a:pt x="4" y="9"/>
                    <a:pt x="4" y="9"/>
                    <a:pt x="4" y="9"/>
                  </a:cubicBezTo>
                  <a:lnTo>
                    <a:pt x="4" y="9"/>
                  </a:lnTo>
                  <a:cubicBezTo>
                    <a:pt x="4" y="9"/>
                    <a:pt x="4" y="9"/>
                    <a:pt x="3" y="9"/>
                  </a:cubicBezTo>
                  <a:cubicBezTo>
                    <a:pt x="2" y="7"/>
                    <a:pt x="1" y="6"/>
                    <a:pt x="0" y="4"/>
                  </a:cubicBezTo>
                  <a:cubicBezTo>
                    <a:pt x="1" y="3"/>
                    <a:pt x="3" y="2"/>
                    <a:pt x="4" y="0"/>
                  </a:cubicBezTo>
                  <a:cubicBezTo>
                    <a:pt x="6" y="2"/>
                    <a:pt x="7" y="4"/>
                    <a:pt x="8" y="6"/>
                  </a:cubicBezTo>
                  <a:cubicBezTo>
                    <a:pt x="7" y="7"/>
                    <a:pt x="6" y="9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49" name="Freeform 1174"/>
            <p:cNvSpPr>
              <a:spLocks/>
            </p:cNvSpPr>
            <p:nvPr userDrawn="1"/>
          </p:nvSpPr>
          <p:spPr bwMode="auto">
            <a:xfrm>
              <a:off x="340" y="186"/>
              <a:ext cx="2" cy="2"/>
            </a:xfrm>
            <a:custGeom>
              <a:avLst/>
              <a:gdLst>
                <a:gd name="T0" fmla="*/ 6 w 6"/>
                <a:gd name="T1" fmla="*/ 4 h 5"/>
                <a:gd name="T2" fmla="*/ 6 w 6"/>
                <a:gd name="T3" fmla="*/ 4 h 5"/>
                <a:gd name="T4" fmla="*/ 1 w 6"/>
                <a:gd name="T5" fmla="*/ 5 h 5"/>
                <a:gd name="T6" fmla="*/ 0 w 6"/>
                <a:gd name="T7" fmla="*/ 4 h 5"/>
                <a:gd name="T8" fmla="*/ 4 w 6"/>
                <a:gd name="T9" fmla="*/ 0 h 5"/>
                <a:gd name="T10" fmla="*/ 6 w 6"/>
                <a:gd name="T1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5">
                  <a:moveTo>
                    <a:pt x="6" y="4"/>
                  </a:moveTo>
                  <a:lnTo>
                    <a:pt x="6" y="4"/>
                  </a:lnTo>
                  <a:cubicBezTo>
                    <a:pt x="5" y="4"/>
                    <a:pt x="3" y="4"/>
                    <a:pt x="1" y="5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1" y="2"/>
                    <a:pt x="2" y="1"/>
                    <a:pt x="4" y="0"/>
                  </a:cubicBezTo>
                  <a:cubicBezTo>
                    <a:pt x="4" y="1"/>
                    <a:pt x="5" y="2"/>
                    <a:pt x="6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50" name="Freeform 1175"/>
            <p:cNvSpPr>
              <a:spLocks/>
            </p:cNvSpPr>
            <p:nvPr userDrawn="1"/>
          </p:nvSpPr>
          <p:spPr bwMode="auto">
            <a:xfrm>
              <a:off x="343" y="188"/>
              <a:ext cx="0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1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1" y="0"/>
                  </a:cubicBez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51" name="Freeform 1176"/>
            <p:cNvSpPr>
              <a:spLocks/>
            </p:cNvSpPr>
            <p:nvPr userDrawn="1"/>
          </p:nvSpPr>
          <p:spPr bwMode="auto">
            <a:xfrm>
              <a:off x="337" y="187"/>
              <a:ext cx="3" cy="2"/>
            </a:xfrm>
            <a:custGeom>
              <a:avLst/>
              <a:gdLst>
                <a:gd name="T0" fmla="*/ 5 w 5"/>
                <a:gd name="T1" fmla="*/ 2 h 4"/>
                <a:gd name="T2" fmla="*/ 5 w 5"/>
                <a:gd name="T3" fmla="*/ 2 h 4"/>
                <a:gd name="T4" fmla="*/ 1 w 5"/>
                <a:gd name="T5" fmla="*/ 4 h 4"/>
                <a:gd name="T6" fmla="*/ 0 w 5"/>
                <a:gd name="T7" fmla="*/ 4 h 4"/>
                <a:gd name="T8" fmla="*/ 0 w 5"/>
                <a:gd name="T9" fmla="*/ 4 h 4"/>
                <a:gd name="T10" fmla="*/ 4 w 5"/>
                <a:gd name="T11" fmla="*/ 0 h 4"/>
                <a:gd name="T12" fmla="*/ 5 w 5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lnTo>
                    <a:pt x="5" y="2"/>
                  </a:lnTo>
                  <a:cubicBezTo>
                    <a:pt x="4" y="2"/>
                    <a:pt x="3" y="3"/>
                    <a:pt x="1" y="4"/>
                  </a:cubicBezTo>
                  <a:cubicBezTo>
                    <a:pt x="1" y="4"/>
                    <a:pt x="1" y="4"/>
                    <a:pt x="0" y="4"/>
                  </a:cubicBezTo>
                  <a:lnTo>
                    <a:pt x="0" y="4"/>
                  </a:lnTo>
                  <a:cubicBezTo>
                    <a:pt x="1" y="2"/>
                    <a:pt x="3" y="1"/>
                    <a:pt x="4" y="0"/>
                  </a:cubicBezTo>
                  <a:cubicBezTo>
                    <a:pt x="4" y="1"/>
                    <a:pt x="5" y="1"/>
                    <a:pt x="5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52" name="Freeform 1177"/>
            <p:cNvSpPr>
              <a:spLocks/>
            </p:cNvSpPr>
            <p:nvPr userDrawn="1"/>
          </p:nvSpPr>
          <p:spPr bwMode="auto">
            <a:xfrm>
              <a:off x="341" y="191"/>
              <a:ext cx="0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  <a:gd name="T4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53" name="Freeform 1178"/>
            <p:cNvSpPr>
              <a:spLocks/>
            </p:cNvSpPr>
            <p:nvPr userDrawn="1"/>
          </p:nvSpPr>
          <p:spPr bwMode="auto">
            <a:xfrm>
              <a:off x="340" y="192"/>
              <a:ext cx="2" cy="2"/>
            </a:xfrm>
            <a:custGeom>
              <a:avLst/>
              <a:gdLst>
                <a:gd name="T0" fmla="*/ 2 w 5"/>
                <a:gd name="T1" fmla="*/ 3 h 3"/>
                <a:gd name="T2" fmla="*/ 2 w 5"/>
                <a:gd name="T3" fmla="*/ 3 h 3"/>
                <a:gd name="T4" fmla="*/ 0 w 5"/>
                <a:gd name="T5" fmla="*/ 3 h 3"/>
                <a:gd name="T6" fmla="*/ 5 w 5"/>
                <a:gd name="T7" fmla="*/ 0 h 3"/>
                <a:gd name="T8" fmla="*/ 5 w 5"/>
                <a:gd name="T9" fmla="*/ 0 h 3"/>
                <a:gd name="T10" fmla="*/ 2 w 5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">
                  <a:moveTo>
                    <a:pt x="2" y="3"/>
                  </a:moveTo>
                  <a:lnTo>
                    <a:pt x="2" y="3"/>
                  </a:lnTo>
                  <a:cubicBezTo>
                    <a:pt x="1" y="3"/>
                    <a:pt x="1" y="3"/>
                    <a:pt x="0" y="3"/>
                  </a:cubicBezTo>
                  <a:cubicBezTo>
                    <a:pt x="2" y="2"/>
                    <a:pt x="3" y="1"/>
                    <a:pt x="5" y="0"/>
                  </a:cubicBezTo>
                  <a:lnTo>
                    <a:pt x="5" y="0"/>
                  </a:lnTo>
                  <a:cubicBezTo>
                    <a:pt x="4" y="1"/>
                    <a:pt x="3" y="2"/>
                    <a:pt x="2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54" name="Freeform 1179"/>
            <p:cNvSpPr>
              <a:spLocks/>
            </p:cNvSpPr>
            <p:nvPr userDrawn="1"/>
          </p:nvSpPr>
          <p:spPr bwMode="auto">
            <a:xfrm>
              <a:off x="345" y="184"/>
              <a:ext cx="4" cy="4"/>
            </a:xfrm>
            <a:custGeom>
              <a:avLst/>
              <a:gdLst>
                <a:gd name="T0" fmla="*/ 3 w 7"/>
                <a:gd name="T1" fmla="*/ 9 h 9"/>
                <a:gd name="T2" fmla="*/ 3 w 7"/>
                <a:gd name="T3" fmla="*/ 9 h 9"/>
                <a:gd name="T4" fmla="*/ 0 w 7"/>
                <a:gd name="T5" fmla="*/ 4 h 9"/>
                <a:gd name="T6" fmla="*/ 4 w 7"/>
                <a:gd name="T7" fmla="*/ 0 h 9"/>
                <a:gd name="T8" fmla="*/ 7 w 7"/>
                <a:gd name="T9" fmla="*/ 4 h 9"/>
                <a:gd name="T10" fmla="*/ 3 w 7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9">
                  <a:moveTo>
                    <a:pt x="3" y="9"/>
                  </a:moveTo>
                  <a:lnTo>
                    <a:pt x="3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2" y="3"/>
                    <a:pt x="3" y="1"/>
                    <a:pt x="4" y="0"/>
                  </a:cubicBezTo>
                  <a:cubicBezTo>
                    <a:pt x="5" y="1"/>
                    <a:pt x="6" y="3"/>
                    <a:pt x="7" y="4"/>
                  </a:cubicBezTo>
                  <a:cubicBezTo>
                    <a:pt x="6" y="6"/>
                    <a:pt x="4" y="7"/>
                    <a:pt x="3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55" name="Freeform 1180"/>
            <p:cNvSpPr>
              <a:spLocks/>
            </p:cNvSpPr>
            <p:nvPr userDrawn="1"/>
          </p:nvSpPr>
          <p:spPr bwMode="auto">
            <a:xfrm>
              <a:off x="344" y="186"/>
              <a:ext cx="3" cy="4"/>
            </a:xfrm>
            <a:custGeom>
              <a:avLst/>
              <a:gdLst>
                <a:gd name="T0" fmla="*/ 3 w 7"/>
                <a:gd name="T1" fmla="*/ 8 h 8"/>
                <a:gd name="T2" fmla="*/ 3 w 7"/>
                <a:gd name="T3" fmla="*/ 8 h 8"/>
                <a:gd name="T4" fmla="*/ 0 w 7"/>
                <a:gd name="T5" fmla="*/ 4 h 8"/>
                <a:gd name="T6" fmla="*/ 4 w 7"/>
                <a:gd name="T7" fmla="*/ 0 h 8"/>
                <a:gd name="T8" fmla="*/ 7 w 7"/>
                <a:gd name="T9" fmla="*/ 4 h 8"/>
                <a:gd name="T10" fmla="*/ 3 w 7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3" y="8"/>
                  </a:moveTo>
                  <a:lnTo>
                    <a:pt x="3" y="8"/>
                  </a:lnTo>
                  <a:cubicBezTo>
                    <a:pt x="2" y="7"/>
                    <a:pt x="1" y="5"/>
                    <a:pt x="0" y="4"/>
                  </a:cubicBezTo>
                  <a:cubicBezTo>
                    <a:pt x="1" y="3"/>
                    <a:pt x="2" y="1"/>
                    <a:pt x="4" y="0"/>
                  </a:cubicBezTo>
                  <a:cubicBezTo>
                    <a:pt x="5" y="1"/>
                    <a:pt x="6" y="3"/>
                    <a:pt x="7" y="4"/>
                  </a:cubicBezTo>
                  <a:cubicBezTo>
                    <a:pt x="5" y="6"/>
                    <a:pt x="4" y="7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56" name="Freeform 1181"/>
            <p:cNvSpPr>
              <a:spLocks/>
            </p:cNvSpPr>
            <p:nvPr userDrawn="1"/>
          </p:nvSpPr>
          <p:spPr bwMode="auto">
            <a:xfrm>
              <a:off x="341" y="189"/>
              <a:ext cx="4" cy="3"/>
            </a:xfrm>
            <a:custGeom>
              <a:avLst/>
              <a:gdLst>
                <a:gd name="T0" fmla="*/ 3 w 7"/>
                <a:gd name="T1" fmla="*/ 8 h 8"/>
                <a:gd name="T2" fmla="*/ 3 w 7"/>
                <a:gd name="T3" fmla="*/ 8 h 8"/>
                <a:gd name="T4" fmla="*/ 2 w 7"/>
                <a:gd name="T5" fmla="*/ 7 h 8"/>
                <a:gd name="T6" fmla="*/ 4 w 7"/>
                <a:gd name="T7" fmla="*/ 5 h 8"/>
                <a:gd name="T8" fmla="*/ 3 w 7"/>
                <a:gd name="T9" fmla="*/ 5 h 8"/>
                <a:gd name="T10" fmla="*/ 1 w 7"/>
                <a:gd name="T11" fmla="*/ 4 h 8"/>
                <a:gd name="T12" fmla="*/ 0 w 7"/>
                <a:gd name="T13" fmla="*/ 3 h 8"/>
                <a:gd name="T14" fmla="*/ 4 w 7"/>
                <a:gd name="T15" fmla="*/ 0 h 8"/>
                <a:gd name="T16" fmla="*/ 7 w 7"/>
                <a:gd name="T17" fmla="*/ 4 h 8"/>
                <a:gd name="T18" fmla="*/ 3 w 7"/>
                <a:gd name="T1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8">
                  <a:moveTo>
                    <a:pt x="3" y="8"/>
                  </a:moveTo>
                  <a:lnTo>
                    <a:pt x="3" y="8"/>
                  </a:lnTo>
                  <a:lnTo>
                    <a:pt x="2" y="7"/>
                  </a:lnTo>
                  <a:cubicBezTo>
                    <a:pt x="3" y="6"/>
                    <a:pt x="4" y="6"/>
                    <a:pt x="4" y="5"/>
                  </a:cubicBezTo>
                  <a:lnTo>
                    <a:pt x="3" y="5"/>
                  </a:lnTo>
                  <a:cubicBezTo>
                    <a:pt x="3" y="5"/>
                    <a:pt x="2" y="4"/>
                    <a:pt x="1" y="4"/>
                  </a:cubicBezTo>
                  <a:lnTo>
                    <a:pt x="0" y="3"/>
                  </a:lnTo>
                  <a:cubicBezTo>
                    <a:pt x="2" y="2"/>
                    <a:pt x="3" y="1"/>
                    <a:pt x="4" y="0"/>
                  </a:cubicBezTo>
                  <a:cubicBezTo>
                    <a:pt x="5" y="1"/>
                    <a:pt x="6" y="2"/>
                    <a:pt x="7" y="4"/>
                  </a:cubicBezTo>
                  <a:cubicBezTo>
                    <a:pt x="5" y="5"/>
                    <a:pt x="4" y="6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57" name="Freeform 1182"/>
            <p:cNvSpPr>
              <a:spLocks/>
            </p:cNvSpPr>
            <p:nvPr userDrawn="1"/>
          </p:nvSpPr>
          <p:spPr bwMode="auto">
            <a:xfrm>
              <a:off x="341" y="193"/>
              <a:ext cx="2" cy="2"/>
            </a:xfrm>
            <a:custGeom>
              <a:avLst/>
              <a:gdLst>
                <a:gd name="T0" fmla="*/ 3 w 5"/>
                <a:gd name="T1" fmla="*/ 0 h 5"/>
                <a:gd name="T2" fmla="*/ 3 w 5"/>
                <a:gd name="T3" fmla="*/ 0 h 5"/>
                <a:gd name="T4" fmla="*/ 5 w 5"/>
                <a:gd name="T5" fmla="*/ 4 h 5"/>
                <a:gd name="T6" fmla="*/ 4 w 5"/>
                <a:gd name="T7" fmla="*/ 5 h 5"/>
                <a:gd name="T8" fmla="*/ 0 w 5"/>
                <a:gd name="T9" fmla="*/ 4 h 5"/>
                <a:gd name="T10" fmla="*/ 0 w 5"/>
                <a:gd name="T11" fmla="*/ 4 h 5"/>
                <a:gd name="T12" fmla="*/ 1 w 5"/>
                <a:gd name="T13" fmla="*/ 2 h 5"/>
                <a:gd name="T14" fmla="*/ 1 w 5"/>
                <a:gd name="T15" fmla="*/ 2 h 5"/>
                <a:gd name="T16" fmla="*/ 3 w 5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lnTo>
                    <a:pt x="3" y="0"/>
                  </a:lnTo>
                  <a:cubicBezTo>
                    <a:pt x="4" y="1"/>
                    <a:pt x="5" y="3"/>
                    <a:pt x="5" y="4"/>
                  </a:cubicBezTo>
                  <a:lnTo>
                    <a:pt x="4" y="5"/>
                  </a:lnTo>
                  <a:cubicBezTo>
                    <a:pt x="3" y="5"/>
                    <a:pt x="1" y="4"/>
                    <a:pt x="0" y="4"/>
                  </a:cubicBezTo>
                  <a:lnTo>
                    <a:pt x="0" y="4"/>
                  </a:lnTo>
                  <a:cubicBezTo>
                    <a:pt x="0" y="4"/>
                    <a:pt x="1" y="3"/>
                    <a:pt x="1" y="2"/>
                  </a:cubicBezTo>
                  <a:lnTo>
                    <a:pt x="1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984" name="Group 1384"/>
          <p:cNvGrpSpPr>
            <a:grpSpLocks/>
          </p:cNvGrpSpPr>
          <p:nvPr userDrawn="1"/>
        </p:nvGrpSpPr>
        <p:grpSpPr bwMode="auto">
          <a:xfrm>
            <a:off x="369888" y="246063"/>
            <a:ext cx="184150" cy="117475"/>
            <a:chOff x="233" y="155"/>
            <a:chExt cx="116" cy="74"/>
          </a:xfrm>
        </p:grpSpPr>
        <p:sp>
          <p:nvSpPr>
            <p:cNvPr id="1558" name="Freeform 1184"/>
            <p:cNvSpPr>
              <a:spLocks/>
            </p:cNvSpPr>
            <p:nvPr userDrawn="1"/>
          </p:nvSpPr>
          <p:spPr bwMode="auto">
            <a:xfrm>
              <a:off x="343" y="191"/>
              <a:ext cx="3" cy="3"/>
            </a:xfrm>
            <a:custGeom>
              <a:avLst/>
              <a:gdLst>
                <a:gd name="T0" fmla="*/ 4 w 7"/>
                <a:gd name="T1" fmla="*/ 0 h 8"/>
                <a:gd name="T2" fmla="*/ 4 w 7"/>
                <a:gd name="T3" fmla="*/ 0 h 8"/>
                <a:gd name="T4" fmla="*/ 7 w 7"/>
                <a:gd name="T5" fmla="*/ 5 h 8"/>
                <a:gd name="T6" fmla="*/ 2 w 7"/>
                <a:gd name="T7" fmla="*/ 8 h 8"/>
                <a:gd name="T8" fmla="*/ 0 w 7"/>
                <a:gd name="T9" fmla="*/ 4 h 8"/>
                <a:gd name="T10" fmla="*/ 4 w 7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4" y="0"/>
                  </a:moveTo>
                  <a:lnTo>
                    <a:pt x="4" y="0"/>
                  </a:lnTo>
                  <a:cubicBezTo>
                    <a:pt x="5" y="2"/>
                    <a:pt x="6" y="4"/>
                    <a:pt x="7" y="5"/>
                  </a:cubicBezTo>
                  <a:cubicBezTo>
                    <a:pt x="6" y="6"/>
                    <a:pt x="4" y="7"/>
                    <a:pt x="2" y="8"/>
                  </a:cubicBezTo>
                  <a:cubicBezTo>
                    <a:pt x="1" y="7"/>
                    <a:pt x="1" y="6"/>
                    <a:pt x="0" y="4"/>
                  </a:cubicBezTo>
                  <a:cubicBezTo>
                    <a:pt x="2" y="3"/>
                    <a:pt x="3" y="2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59" name="Freeform 1185"/>
            <p:cNvSpPr>
              <a:spLocks/>
            </p:cNvSpPr>
            <p:nvPr userDrawn="1"/>
          </p:nvSpPr>
          <p:spPr bwMode="auto">
            <a:xfrm>
              <a:off x="333" y="184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1 h 3"/>
                <a:gd name="T6" fmla="*/ 1 w 2"/>
                <a:gd name="T7" fmla="*/ 3 h 3"/>
                <a:gd name="T8" fmla="*/ 0 w 2"/>
                <a:gd name="T9" fmla="*/ 3 h 3"/>
                <a:gd name="T10" fmla="*/ 0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60" name="Freeform 1186"/>
            <p:cNvSpPr>
              <a:spLocks/>
            </p:cNvSpPr>
            <p:nvPr userDrawn="1"/>
          </p:nvSpPr>
          <p:spPr bwMode="auto">
            <a:xfrm>
              <a:off x="333" y="182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1 h 3"/>
                <a:gd name="T6" fmla="*/ 2 w 2"/>
                <a:gd name="T7" fmla="*/ 3 h 3"/>
                <a:gd name="T8" fmla="*/ 0 w 2"/>
                <a:gd name="T9" fmla="*/ 3 h 3"/>
                <a:gd name="T10" fmla="*/ 0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61" name="Freeform 1187"/>
            <p:cNvSpPr>
              <a:spLocks/>
            </p:cNvSpPr>
            <p:nvPr userDrawn="1"/>
          </p:nvSpPr>
          <p:spPr bwMode="auto">
            <a:xfrm>
              <a:off x="333" y="181"/>
              <a:ext cx="2" cy="1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3 h 3"/>
                <a:gd name="T10" fmla="*/ 0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62" name="Freeform 1188"/>
            <p:cNvSpPr>
              <a:spLocks/>
            </p:cNvSpPr>
            <p:nvPr userDrawn="1"/>
          </p:nvSpPr>
          <p:spPr bwMode="auto">
            <a:xfrm>
              <a:off x="333" y="179"/>
              <a:ext cx="2" cy="1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0 h 3"/>
                <a:gd name="T4" fmla="*/ 3 w 3"/>
                <a:gd name="T5" fmla="*/ 1 h 3"/>
                <a:gd name="T6" fmla="*/ 3 w 3"/>
                <a:gd name="T7" fmla="*/ 3 h 3"/>
                <a:gd name="T8" fmla="*/ 0 w 3"/>
                <a:gd name="T9" fmla="*/ 2 h 3"/>
                <a:gd name="T10" fmla="*/ 1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1" y="0"/>
                  </a:lnTo>
                  <a:lnTo>
                    <a:pt x="3" y="1"/>
                  </a:lnTo>
                  <a:lnTo>
                    <a:pt x="3" y="3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63" name="Freeform 1189"/>
            <p:cNvSpPr>
              <a:spLocks/>
            </p:cNvSpPr>
            <p:nvPr userDrawn="1"/>
          </p:nvSpPr>
          <p:spPr bwMode="auto">
            <a:xfrm>
              <a:off x="334" y="177"/>
              <a:ext cx="1" cy="1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2 h 3"/>
                <a:gd name="T10" fmla="*/ 0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64" name="Freeform 1190"/>
            <p:cNvSpPr>
              <a:spLocks/>
            </p:cNvSpPr>
            <p:nvPr userDrawn="1"/>
          </p:nvSpPr>
          <p:spPr bwMode="auto">
            <a:xfrm>
              <a:off x="334" y="176"/>
              <a:ext cx="1" cy="0"/>
            </a:xfrm>
            <a:custGeom>
              <a:avLst/>
              <a:gdLst>
                <a:gd name="T0" fmla="*/ 0 w 3"/>
                <a:gd name="T1" fmla="*/ 0 h 2"/>
                <a:gd name="T2" fmla="*/ 0 w 3"/>
                <a:gd name="T3" fmla="*/ 0 h 2"/>
                <a:gd name="T4" fmla="*/ 3 w 3"/>
                <a:gd name="T5" fmla="*/ 0 h 2"/>
                <a:gd name="T6" fmla="*/ 3 w 3"/>
                <a:gd name="T7" fmla="*/ 2 h 2"/>
                <a:gd name="T8" fmla="*/ 0 w 3"/>
                <a:gd name="T9" fmla="*/ 1 h 2"/>
                <a:gd name="T10" fmla="*/ 0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65" name="Freeform 1191"/>
            <p:cNvSpPr>
              <a:spLocks/>
            </p:cNvSpPr>
            <p:nvPr userDrawn="1"/>
          </p:nvSpPr>
          <p:spPr bwMode="auto">
            <a:xfrm>
              <a:off x="334" y="174"/>
              <a:ext cx="2" cy="1"/>
            </a:xfrm>
            <a:custGeom>
              <a:avLst/>
              <a:gdLst>
                <a:gd name="T0" fmla="*/ 0 w 4"/>
                <a:gd name="T1" fmla="*/ 0 h 2"/>
                <a:gd name="T2" fmla="*/ 0 w 4"/>
                <a:gd name="T3" fmla="*/ 0 h 2"/>
                <a:gd name="T4" fmla="*/ 4 w 4"/>
                <a:gd name="T5" fmla="*/ 0 h 2"/>
                <a:gd name="T6" fmla="*/ 4 w 4"/>
                <a:gd name="T7" fmla="*/ 2 h 2"/>
                <a:gd name="T8" fmla="*/ 0 w 4"/>
                <a:gd name="T9" fmla="*/ 1 h 2"/>
                <a:gd name="T10" fmla="*/ 0 w 4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66" name="Freeform 1192"/>
            <p:cNvSpPr>
              <a:spLocks/>
            </p:cNvSpPr>
            <p:nvPr userDrawn="1"/>
          </p:nvSpPr>
          <p:spPr bwMode="auto">
            <a:xfrm>
              <a:off x="332" y="198"/>
              <a:ext cx="1" cy="1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0 w 2"/>
                <a:gd name="T5" fmla="*/ 0 h 1"/>
                <a:gd name="T6" fmla="*/ 2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1" y="1"/>
                  </a:lnTo>
                  <a:cubicBezTo>
                    <a:pt x="1" y="0"/>
                    <a:pt x="0" y="0"/>
                    <a:pt x="0" y="0"/>
                  </a:cubicBezTo>
                  <a:lnTo>
                    <a:pt x="2" y="0"/>
                  </a:ln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67" name="Freeform 1193"/>
            <p:cNvSpPr>
              <a:spLocks/>
            </p:cNvSpPr>
            <p:nvPr userDrawn="1"/>
          </p:nvSpPr>
          <p:spPr bwMode="auto">
            <a:xfrm>
              <a:off x="332" y="199"/>
              <a:ext cx="1" cy="1"/>
            </a:xfrm>
            <a:custGeom>
              <a:avLst/>
              <a:gdLst>
                <a:gd name="T0" fmla="*/ 2 w 2"/>
                <a:gd name="T1" fmla="*/ 2 h 2"/>
                <a:gd name="T2" fmla="*/ 2 w 2"/>
                <a:gd name="T3" fmla="*/ 2 h 2"/>
                <a:gd name="T4" fmla="*/ 0 w 2"/>
                <a:gd name="T5" fmla="*/ 2 h 2"/>
                <a:gd name="T6" fmla="*/ 1 w 2"/>
                <a:gd name="T7" fmla="*/ 0 h 2"/>
                <a:gd name="T8" fmla="*/ 2 w 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2"/>
                  </a:lnTo>
                  <a:lnTo>
                    <a:pt x="0" y="2"/>
                  </a:ln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1" y="1"/>
                    <a:pt x="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68" name="Freeform 1194"/>
            <p:cNvSpPr>
              <a:spLocks/>
            </p:cNvSpPr>
            <p:nvPr userDrawn="1"/>
          </p:nvSpPr>
          <p:spPr bwMode="auto">
            <a:xfrm>
              <a:off x="335" y="198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0"/>
                  </a:lnTo>
                  <a:cubicBezTo>
                    <a:pt x="1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69" name="Freeform 1195"/>
            <p:cNvSpPr>
              <a:spLocks/>
            </p:cNvSpPr>
            <p:nvPr userDrawn="1"/>
          </p:nvSpPr>
          <p:spPr bwMode="auto">
            <a:xfrm>
              <a:off x="334" y="200"/>
              <a:ext cx="1" cy="0"/>
            </a:xfrm>
            <a:custGeom>
              <a:avLst/>
              <a:gdLst>
                <a:gd name="T0" fmla="*/ 2 w 2"/>
                <a:gd name="T1" fmla="*/ 1 h 1"/>
                <a:gd name="T2" fmla="*/ 2 w 2"/>
                <a:gd name="T3" fmla="*/ 1 h 1"/>
                <a:gd name="T4" fmla="*/ 0 w 2"/>
                <a:gd name="T5" fmla="*/ 1 h 1"/>
                <a:gd name="T6" fmla="*/ 1 w 2"/>
                <a:gd name="T7" fmla="*/ 0 h 1"/>
                <a:gd name="T8" fmla="*/ 2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lnTo>
                    <a:pt x="2" y="1"/>
                  </a:lnTo>
                  <a:lnTo>
                    <a:pt x="0" y="1"/>
                  </a:ln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70" name="Freeform 1196"/>
            <p:cNvSpPr>
              <a:spLocks/>
            </p:cNvSpPr>
            <p:nvPr userDrawn="1"/>
          </p:nvSpPr>
          <p:spPr bwMode="auto">
            <a:xfrm>
              <a:off x="337" y="198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lnTo>
                    <a:pt x="1" y="0"/>
                  </a:lnTo>
                  <a:cubicBezTo>
                    <a:pt x="1" y="1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71" name="Freeform 1197"/>
            <p:cNvSpPr>
              <a:spLocks/>
            </p:cNvSpPr>
            <p:nvPr userDrawn="1"/>
          </p:nvSpPr>
          <p:spPr bwMode="auto">
            <a:xfrm>
              <a:off x="337" y="200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72" name="Freeform 1198"/>
            <p:cNvSpPr>
              <a:spLocks/>
            </p:cNvSpPr>
            <p:nvPr userDrawn="1"/>
          </p:nvSpPr>
          <p:spPr bwMode="auto">
            <a:xfrm>
              <a:off x="339" y="199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0"/>
                  </a:ln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73" name="Freeform 1199"/>
            <p:cNvSpPr>
              <a:spLocks/>
            </p:cNvSpPr>
            <p:nvPr userDrawn="1"/>
          </p:nvSpPr>
          <p:spPr bwMode="auto">
            <a:xfrm>
              <a:off x="339" y="200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74" name="Freeform 1200"/>
            <p:cNvSpPr>
              <a:spLocks/>
            </p:cNvSpPr>
            <p:nvPr userDrawn="1"/>
          </p:nvSpPr>
          <p:spPr bwMode="auto">
            <a:xfrm>
              <a:off x="341" y="199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0"/>
                    <a:pt x="0" y="0"/>
                  </a:cubicBezTo>
                  <a:lnTo>
                    <a:pt x="1" y="0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75" name="Freeform 1201"/>
            <p:cNvSpPr>
              <a:spLocks/>
            </p:cNvSpPr>
            <p:nvPr userDrawn="1"/>
          </p:nvSpPr>
          <p:spPr bwMode="auto">
            <a:xfrm>
              <a:off x="341" y="20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76" name="Freeform 1202"/>
            <p:cNvSpPr>
              <a:spLocks/>
            </p:cNvSpPr>
            <p:nvPr userDrawn="1"/>
          </p:nvSpPr>
          <p:spPr bwMode="auto">
            <a:xfrm>
              <a:off x="333" y="198"/>
              <a:ext cx="1" cy="2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2 h 3"/>
                <a:gd name="T6" fmla="*/ 2 w 3"/>
                <a:gd name="T7" fmla="*/ 3 h 3"/>
                <a:gd name="T8" fmla="*/ 0 w 3"/>
                <a:gd name="T9" fmla="*/ 2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1"/>
                    <a:pt x="3" y="2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77" name="Freeform 1203"/>
            <p:cNvSpPr>
              <a:spLocks/>
            </p:cNvSpPr>
            <p:nvPr userDrawn="1"/>
          </p:nvSpPr>
          <p:spPr bwMode="auto">
            <a:xfrm>
              <a:off x="335" y="199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3" y="0"/>
                    <a:pt x="3" y="0"/>
                    <a:pt x="3" y="1"/>
                  </a:cubicBezTo>
                  <a:cubicBezTo>
                    <a:pt x="3" y="2"/>
                    <a:pt x="3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78" name="Freeform 1204"/>
            <p:cNvSpPr>
              <a:spLocks/>
            </p:cNvSpPr>
            <p:nvPr userDrawn="1"/>
          </p:nvSpPr>
          <p:spPr bwMode="auto">
            <a:xfrm>
              <a:off x="337" y="199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1"/>
                    <a:pt x="3" y="1"/>
                  </a:cubicBezTo>
                  <a:cubicBezTo>
                    <a:pt x="3" y="2"/>
                    <a:pt x="2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79" name="Freeform 1205"/>
            <p:cNvSpPr>
              <a:spLocks/>
            </p:cNvSpPr>
            <p:nvPr userDrawn="1"/>
          </p:nvSpPr>
          <p:spPr bwMode="auto">
            <a:xfrm>
              <a:off x="340" y="199"/>
              <a:ext cx="1" cy="1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0 h 3"/>
                <a:gd name="T4" fmla="*/ 3 w 3"/>
                <a:gd name="T5" fmla="*/ 1 h 3"/>
                <a:gd name="T6" fmla="*/ 1 w 3"/>
                <a:gd name="T7" fmla="*/ 3 h 3"/>
                <a:gd name="T8" fmla="*/ 0 w 3"/>
                <a:gd name="T9" fmla="*/ 1 h 3"/>
                <a:gd name="T10" fmla="*/ 1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3" y="1"/>
                    <a:pt x="3" y="1"/>
                  </a:cubicBezTo>
                  <a:cubicBezTo>
                    <a:pt x="3" y="2"/>
                    <a:pt x="2" y="3"/>
                    <a:pt x="1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80" name="Freeform 1206"/>
            <p:cNvSpPr>
              <a:spLocks/>
            </p:cNvSpPr>
            <p:nvPr userDrawn="1"/>
          </p:nvSpPr>
          <p:spPr bwMode="auto">
            <a:xfrm>
              <a:off x="341" y="200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2 h 3"/>
                <a:gd name="T6" fmla="*/ 2 w 3"/>
                <a:gd name="T7" fmla="*/ 3 h 3"/>
                <a:gd name="T8" fmla="*/ 0 w 3"/>
                <a:gd name="T9" fmla="*/ 2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1"/>
                    <a:pt x="3" y="2"/>
                  </a:cubicBezTo>
                  <a:cubicBezTo>
                    <a:pt x="3" y="2"/>
                    <a:pt x="2" y="3"/>
                    <a:pt x="2" y="3"/>
                  </a:cubicBezTo>
                  <a:cubicBezTo>
                    <a:pt x="1" y="3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81" name="Freeform 1207"/>
            <p:cNvSpPr>
              <a:spLocks/>
            </p:cNvSpPr>
            <p:nvPr userDrawn="1"/>
          </p:nvSpPr>
          <p:spPr bwMode="auto">
            <a:xfrm>
              <a:off x="341" y="177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1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1" y="5"/>
                  </a:lnTo>
                  <a:cubicBezTo>
                    <a:pt x="1" y="3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82" name="Freeform 1208"/>
            <p:cNvSpPr>
              <a:spLocks/>
            </p:cNvSpPr>
            <p:nvPr userDrawn="1"/>
          </p:nvSpPr>
          <p:spPr bwMode="auto">
            <a:xfrm>
              <a:off x="344" y="180"/>
              <a:ext cx="1" cy="1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83" name="Freeform 1209"/>
            <p:cNvSpPr>
              <a:spLocks/>
            </p:cNvSpPr>
            <p:nvPr userDrawn="1"/>
          </p:nvSpPr>
          <p:spPr bwMode="auto">
            <a:xfrm>
              <a:off x="346" y="182"/>
              <a:ext cx="1" cy="3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84" name="Freeform 1210"/>
            <p:cNvSpPr>
              <a:spLocks/>
            </p:cNvSpPr>
            <p:nvPr userDrawn="1"/>
          </p:nvSpPr>
          <p:spPr bwMode="auto">
            <a:xfrm>
              <a:off x="347" y="185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85" name="Freeform 1211"/>
            <p:cNvSpPr>
              <a:spLocks/>
            </p:cNvSpPr>
            <p:nvPr userDrawn="1"/>
          </p:nvSpPr>
          <p:spPr bwMode="auto">
            <a:xfrm>
              <a:off x="344" y="185"/>
              <a:ext cx="1" cy="2"/>
            </a:xfrm>
            <a:custGeom>
              <a:avLst/>
              <a:gdLst>
                <a:gd name="T0" fmla="*/ 1 w 2"/>
                <a:gd name="T1" fmla="*/ 0 h 5"/>
                <a:gd name="T2" fmla="*/ 1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1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1" y="0"/>
                  </a:moveTo>
                  <a:lnTo>
                    <a:pt x="1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86" name="Freeform 1212"/>
            <p:cNvSpPr>
              <a:spLocks/>
            </p:cNvSpPr>
            <p:nvPr userDrawn="1"/>
          </p:nvSpPr>
          <p:spPr bwMode="auto">
            <a:xfrm>
              <a:off x="340" y="184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87" name="Freeform 1213"/>
            <p:cNvSpPr>
              <a:spLocks/>
            </p:cNvSpPr>
            <p:nvPr userDrawn="1"/>
          </p:nvSpPr>
          <p:spPr bwMode="auto">
            <a:xfrm>
              <a:off x="342" y="182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88" name="Freeform 1214"/>
            <p:cNvSpPr>
              <a:spLocks/>
            </p:cNvSpPr>
            <p:nvPr userDrawn="1"/>
          </p:nvSpPr>
          <p:spPr bwMode="auto">
            <a:xfrm>
              <a:off x="340" y="180"/>
              <a:ext cx="1" cy="1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89" name="Freeform 1215"/>
            <p:cNvSpPr>
              <a:spLocks/>
            </p:cNvSpPr>
            <p:nvPr userDrawn="1"/>
          </p:nvSpPr>
          <p:spPr bwMode="auto">
            <a:xfrm>
              <a:off x="344" y="174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2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90" name="Freeform 1216"/>
            <p:cNvSpPr>
              <a:spLocks/>
            </p:cNvSpPr>
            <p:nvPr userDrawn="1"/>
          </p:nvSpPr>
          <p:spPr bwMode="auto">
            <a:xfrm>
              <a:off x="346" y="177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91" name="Freeform 1217"/>
            <p:cNvSpPr>
              <a:spLocks/>
            </p:cNvSpPr>
            <p:nvPr userDrawn="1"/>
          </p:nvSpPr>
          <p:spPr bwMode="auto">
            <a:xfrm>
              <a:off x="348" y="180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2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92" name="Freeform 1218"/>
            <p:cNvSpPr>
              <a:spLocks/>
            </p:cNvSpPr>
            <p:nvPr userDrawn="1"/>
          </p:nvSpPr>
          <p:spPr bwMode="auto">
            <a:xfrm>
              <a:off x="345" y="187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93" name="Freeform 1219"/>
            <p:cNvSpPr>
              <a:spLocks/>
            </p:cNvSpPr>
            <p:nvPr userDrawn="1"/>
          </p:nvSpPr>
          <p:spPr bwMode="auto">
            <a:xfrm>
              <a:off x="345" y="191"/>
              <a:ext cx="0" cy="3"/>
            </a:xfrm>
            <a:custGeom>
              <a:avLst/>
              <a:gdLst>
                <a:gd name="T0" fmla="*/ 1 w 2"/>
                <a:gd name="T1" fmla="*/ 0 h 5"/>
                <a:gd name="T2" fmla="*/ 1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1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1" y="0"/>
                  </a:moveTo>
                  <a:lnTo>
                    <a:pt x="1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94" name="Freeform 1220"/>
            <p:cNvSpPr>
              <a:spLocks/>
            </p:cNvSpPr>
            <p:nvPr userDrawn="1"/>
          </p:nvSpPr>
          <p:spPr bwMode="auto">
            <a:xfrm>
              <a:off x="338" y="186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95" name="Freeform 1221"/>
            <p:cNvSpPr>
              <a:spLocks/>
            </p:cNvSpPr>
            <p:nvPr userDrawn="1"/>
          </p:nvSpPr>
          <p:spPr bwMode="auto">
            <a:xfrm>
              <a:off x="343" y="189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96" name="Freeform 1222"/>
            <p:cNvSpPr>
              <a:spLocks/>
            </p:cNvSpPr>
            <p:nvPr userDrawn="1"/>
          </p:nvSpPr>
          <p:spPr bwMode="auto">
            <a:xfrm>
              <a:off x="339" y="195"/>
              <a:ext cx="5" cy="2"/>
            </a:xfrm>
            <a:custGeom>
              <a:avLst/>
              <a:gdLst>
                <a:gd name="T0" fmla="*/ 11 w 11"/>
                <a:gd name="T1" fmla="*/ 2 h 4"/>
                <a:gd name="T2" fmla="*/ 11 w 11"/>
                <a:gd name="T3" fmla="*/ 2 h 4"/>
                <a:gd name="T4" fmla="*/ 6 w 11"/>
                <a:gd name="T5" fmla="*/ 4 h 4"/>
                <a:gd name="T6" fmla="*/ 0 w 11"/>
                <a:gd name="T7" fmla="*/ 2 h 4"/>
                <a:gd name="T8" fmla="*/ 3 w 11"/>
                <a:gd name="T9" fmla="*/ 0 h 4"/>
                <a:gd name="T10" fmla="*/ 11 w 11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4">
                  <a:moveTo>
                    <a:pt x="11" y="2"/>
                  </a:moveTo>
                  <a:lnTo>
                    <a:pt x="11" y="2"/>
                  </a:lnTo>
                  <a:cubicBezTo>
                    <a:pt x="10" y="3"/>
                    <a:pt x="8" y="3"/>
                    <a:pt x="6" y="4"/>
                  </a:cubicBezTo>
                  <a:cubicBezTo>
                    <a:pt x="4" y="3"/>
                    <a:pt x="2" y="3"/>
                    <a:pt x="0" y="2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6" y="0"/>
                    <a:pt x="9" y="1"/>
                    <a:pt x="1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97" name="Freeform 1223"/>
            <p:cNvSpPr>
              <a:spLocks/>
            </p:cNvSpPr>
            <p:nvPr userDrawn="1"/>
          </p:nvSpPr>
          <p:spPr bwMode="auto">
            <a:xfrm>
              <a:off x="337" y="188"/>
              <a:ext cx="6" cy="3"/>
            </a:xfrm>
            <a:custGeom>
              <a:avLst/>
              <a:gdLst>
                <a:gd name="T0" fmla="*/ 0 w 13"/>
                <a:gd name="T1" fmla="*/ 6 h 7"/>
                <a:gd name="T2" fmla="*/ 0 w 13"/>
                <a:gd name="T3" fmla="*/ 6 h 7"/>
                <a:gd name="T4" fmla="*/ 13 w 13"/>
                <a:gd name="T5" fmla="*/ 0 h 7"/>
                <a:gd name="T6" fmla="*/ 7 w 13"/>
                <a:gd name="T7" fmla="*/ 7 h 7"/>
                <a:gd name="T8" fmla="*/ 4 w 13"/>
                <a:gd name="T9" fmla="*/ 7 h 7"/>
                <a:gd name="T10" fmla="*/ 5 w 13"/>
                <a:gd name="T11" fmla="*/ 5 h 7"/>
                <a:gd name="T12" fmla="*/ 4 w 13"/>
                <a:gd name="T13" fmla="*/ 5 h 7"/>
                <a:gd name="T14" fmla="*/ 0 w 13"/>
                <a:gd name="T1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7">
                  <a:moveTo>
                    <a:pt x="0" y="6"/>
                  </a:moveTo>
                  <a:lnTo>
                    <a:pt x="0" y="6"/>
                  </a:lnTo>
                  <a:cubicBezTo>
                    <a:pt x="4" y="3"/>
                    <a:pt x="8" y="0"/>
                    <a:pt x="13" y="0"/>
                  </a:cubicBezTo>
                  <a:cubicBezTo>
                    <a:pt x="12" y="2"/>
                    <a:pt x="10" y="5"/>
                    <a:pt x="7" y="7"/>
                  </a:cubicBezTo>
                  <a:cubicBezTo>
                    <a:pt x="6" y="7"/>
                    <a:pt x="5" y="7"/>
                    <a:pt x="4" y="7"/>
                  </a:cubicBezTo>
                  <a:cubicBezTo>
                    <a:pt x="4" y="7"/>
                    <a:pt x="4" y="6"/>
                    <a:pt x="5" y="5"/>
                  </a:cubicBezTo>
                  <a:lnTo>
                    <a:pt x="4" y="5"/>
                  </a:lnTo>
                  <a:cubicBezTo>
                    <a:pt x="4" y="5"/>
                    <a:pt x="2" y="5"/>
                    <a:pt x="0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98" name="Freeform 1224"/>
            <p:cNvSpPr>
              <a:spLocks/>
            </p:cNvSpPr>
            <p:nvPr userDrawn="1"/>
          </p:nvSpPr>
          <p:spPr bwMode="auto">
            <a:xfrm>
              <a:off x="333" y="187"/>
              <a:ext cx="0" cy="2"/>
            </a:xfrm>
            <a:custGeom>
              <a:avLst/>
              <a:gdLst>
                <a:gd name="T0" fmla="*/ 1 w 2"/>
                <a:gd name="T1" fmla="*/ 0 h 5"/>
                <a:gd name="T2" fmla="*/ 1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2 h 5"/>
                <a:gd name="T10" fmla="*/ 1 w 2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5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2" y="2"/>
                    <a:pt x="2" y="3"/>
                  </a:cubicBezTo>
                  <a:cubicBezTo>
                    <a:pt x="1" y="3"/>
                    <a:pt x="1" y="4"/>
                    <a:pt x="0" y="5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99" name="Freeform 1225"/>
            <p:cNvSpPr>
              <a:spLocks/>
            </p:cNvSpPr>
            <p:nvPr userDrawn="1"/>
          </p:nvSpPr>
          <p:spPr bwMode="auto">
            <a:xfrm>
              <a:off x="335" y="189"/>
              <a:ext cx="2" cy="2"/>
            </a:xfrm>
            <a:custGeom>
              <a:avLst/>
              <a:gdLst>
                <a:gd name="T0" fmla="*/ 4 w 4"/>
                <a:gd name="T1" fmla="*/ 0 h 5"/>
                <a:gd name="T2" fmla="*/ 4 w 4"/>
                <a:gd name="T3" fmla="*/ 0 h 5"/>
                <a:gd name="T4" fmla="*/ 2 w 4"/>
                <a:gd name="T5" fmla="*/ 4 h 5"/>
                <a:gd name="T6" fmla="*/ 0 w 4"/>
                <a:gd name="T7" fmla="*/ 5 h 5"/>
                <a:gd name="T8" fmla="*/ 2 w 4"/>
                <a:gd name="T9" fmla="*/ 1 h 5"/>
                <a:gd name="T10" fmla="*/ 4 w 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lnTo>
                    <a:pt x="4" y="0"/>
                  </a:lnTo>
                  <a:cubicBezTo>
                    <a:pt x="4" y="1"/>
                    <a:pt x="3" y="3"/>
                    <a:pt x="2" y="4"/>
                  </a:cubicBezTo>
                  <a:cubicBezTo>
                    <a:pt x="2" y="4"/>
                    <a:pt x="1" y="5"/>
                    <a:pt x="0" y="5"/>
                  </a:cubicBezTo>
                  <a:cubicBezTo>
                    <a:pt x="1" y="4"/>
                    <a:pt x="2" y="2"/>
                    <a:pt x="2" y="1"/>
                  </a:cubicBezTo>
                  <a:cubicBezTo>
                    <a:pt x="3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00" name="Freeform 1226"/>
            <p:cNvSpPr>
              <a:spLocks/>
            </p:cNvSpPr>
            <p:nvPr userDrawn="1"/>
          </p:nvSpPr>
          <p:spPr bwMode="auto">
            <a:xfrm>
              <a:off x="337" y="191"/>
              <a:ext cx="5" cy="3"/>
            </a:xfrm>
            <a:custGeom>
              <a:avLst/>
              <a:gdLst>
                <a:gd name="T0" fmla="*/ 4 w 13"/>
                <a:gd name="T1" fmla="*/ 2 h 6"/>
                <a:gd name="T2" fmla="*/ 4 w 13"/>
                <a:gd name="T3" fmla="*/ 2 h 6"/>
                <a:gd name="T4" fmla="*/ 13 w 13"/>
                <a:gd name="T5" fmla="*/ 1 h 6"/>
                <a:gd name="T6" fmla="*/ 6 w 13"/>
                <a:gd name="T7" fmla="*/ 5 h 6"/>
                <a:gd name="T8" fmla="*/ 0 w 13"/>
                <a:gd name="T9" fmla="*/ 6 h 6"/>
                <a:gd name="T10" fmla="*/ 4 w 13"/>
                <a:gd name="T1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6">
                  <a:moveTo>
                    <a:pt x="4" y="2"/>
                  </a:moveTo>
                  <a:lnTo>
                    <a:pt x="4" y="2"/>
                  </a:lnTo>
                  <a:cubicBezTo>
                    <a:pt x="7" y="1"/>
                    <a:pt x="10" y="0"/>
                    <a:pt x="13" y="1"/>
                  </a:cubicBezTo>
                  <a:cubicBezTo>
                    <a:pt x="11" y="3"/>
                    <a:pt x="9" y="4"/>
                    <a:pt x="6" y="5"/>
                  </a:cubicBezTo>
                  <a:cubicBezTo>
                    <a:pt x="5" y="5"/>
                    <a:pt x="3" y="6"/>
                    <a:pt x="0" y="6"/>
                  </a:cubicBezTo>
                  <a:cubicBezTo>
                    <a:pt x="2" y="5"/>
                    <a:pt x="3" y="3"/>
                    <a:pt x="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01" name="Freeform 1227"/>
            <p:cNvSpPr>
              <a:spLocks/>
            </p:cNvSpPr>
            <p:nvPr userDrawn="1"/>
          </p:nvSpPr>
          <p:spPr bwMode="auto">
            <a:xfrm>
              <a:off x="332" y="187"/>
              <a:ext cx="3" cy="7"/>
            </a:xfrm>
            <a:custGeom>
              <a:avLst/>
              <a:gdLst>
                <a:gd name="T0" fmla="*/ 1 w 7"/>
                <a:gd name="T1" fmla="*/ 7 h 16"/>
                <a:gd name="T2" fmla="*/ 1 w 7"/>
                <a:gd name="T3" fmla="*/ 7 h 16"/>
                <a:gd name="T4" fmla="*/ 7 w 7"/>
                <a:gd name="T5" fmla="*/ 0 h 16"/>
                <a:gd name="T6" fmla="*/ 4 w 7"/>
                <a:gd name="T7" fmla="*/ 11 h 16"/>
                <a:gd name="T8" fmla="*/ 0 w 7"/>
                <a:gd name="T9" fmla="*/ 16 h 16"/>
                <a:gd name="T10" fmla="*/ 1 w 7"/>
                <a:gd name="T11" fmla="*/ 8 h 16"/>
                <a:gd name="T12" fmla="*/ 1 w 7"/>
                <a:gd name="T13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6">
                  <a:moveTo>
                    <a:pt x="1" y="7"/>
                  </a:moveTo>
                  <a:lnTo>
                    <a:pt x="1" y="7"/>
                  </a:lnTo>
                  <a:cubicBezTo>
                    <a:pt x="3" y="4"/>
                    <a:pt x="5" y="2"/>
                    <a:pt x="7" y="0"/>
                  </a:cubicBezTo>
                  <a:cubicBezTo>
                    <a:pt x="7" y="4"/>
                    <a:pt x="6" y="8"/>
                    <a:pt x="4" y="11"/>
                  </a:cubicBezTo>
                  <a:cubicBezTo>
                    <a:pt x="3" y="13"/>
                    <a:pt x="1" y="14"/>
                    <a:pt x="0" y="16"/>
                  </a:cubicBezTo>
                  <a:cubicBezTo>
                    <a:pt x="1" y="14"/>
                    <a:pt x="1" y="11"/>
                    <a:pt x="1" y="8"/>
                  </a:cubicBezTo>
                  <a:cubicBezTo>
                    <a:pt x="1" y="8"/>
                    <a:pt x="1" y="7"/>
                    <a:pt x="1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02" name="Freeform 1228"/>
            <p:cNvSpPr>
              <a:spLocks/>
            </p:cNvSpPr>
            <p:nvPr userDrawn="1"/>
          </p:nvSpPr>
          <p:spPr bwMode="auto">
            <a:xfrm>
              <a:off x="333" y="194"/>
              <a:ext cx="8" cy="2"/>
            </a:xfrm>
            <a:custGeom>
              <a:avLst/>
              <a:gdLst>
                <a:gd name="T0" fmla="*/ 16 w 16"/>
                <a:gd name="T1" fmla="*/ 1 h 5"/>
                <a:gd name="T2" fmla="*/ 16 w 16"/>
                <a:gd name="T3" fmla="*/ 1 h 5"/>
                <a:gd name="T4" fmla="*/ 9 w 16"/>
                <a:gd name="T5" fmla="*/ 5 h 5"/>
                <a:gd name="T6" fmla="*/ 0 w 16"/>
                <a:gd name="T7" fmla="*/ 5 h 5"/>
                <a:gd name="T8" fmla="*/ 16 w 16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">
                  <a:moveTo>
                    <a:pt x="16" y="1"/>
                  </a:moveTo>
                  <a:lnTo>
                    <a:pt x="16" y="1"/>
                  </a:lnTo>
                  <a:cubicBezTo>
                    <a:pt x="14" y="3"/>
                    <a:pt x="12" y="4"/>
                    <a:pt x="9" y="5"/>
                  </a:cubicBezTo>
                  <a:cubicBezTo>
                    <a:pt x="6" y="5"/>
                    <a:pt x="3" y="5"/>
                    <a:pt x="0" y="5"/>
                  </a:cubicBezTo>
                  <a:cubicBezTo>
                    <a:pt x="5" y="1"/>
                    <a:pt x="11" y="0"/>
                    <a:pt x="1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03" name="Freeform 1229"/>
            <p:cNvSpPr>
              <a:spLocks/>
            </p:cNvSpPr>
            <p:nvPr userDrawn="1"/>
          </p:nvSpPr>
          <p:spPr bwMode="auto">
            <a:xfrm>
              <a:off x="332" y="191"/>
              <a:ext cx="6" cy="4"/>
            </a:xfrm>
            <a:custGeom>
              <a:avLst/>
              <a:gdLst>
                <a:gd name="T0" fmla="*/ 14 w 14"/>
                <a:gd name="T1" fmla="*/ 0 h 11"/>
                <a:gd name="T2" fmla="*/ 14 w 14"/>
                <a:gd name="T3" fmla="*/ 0 h 11"/>
                <a:gd name="T4" fmla="*/ 0 w 14"/>
                <a:gd name="T5" fmla="*/ 11 h 11"/>
                <a:gd name="T6" fmla="*/ 14 w 14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1">
                  <a:moveTo>
                    <a:pt x="14" y="0"/>
                  </a:moveTo>
                  <a:lnTo>
                    <a:pt x="14" y="0"/>
                  </a:lnTo>
                  <a:cubicBezTo>
                    <a:pt x="12" y="6"/>
                    <a:pt x="5" y="10"/>
                    <a:pt x="0" y="11"/>
                  </a:cubicBezTo>
                  <a:cubicBezTo>
                    <a:pt x="2" y="6"/>
                    <a:pt x="8" y="1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04" name="Freeform 1230"/>
            <p:cNvSpPr>
              <a:spLocks/>
            </p:cNvSpPr>
            <p:nvPr userDrawn="1"/>
          </p:nvSpPr>
          <p:spPr bwMode="auto">
            <a:xfrm>
              <a:off x="319" y="200"/>
              <a:ext cx="0" cy="1"/>
            </a:xfrm>
            <a:custGeom>
              <a:avLst/>
              <a:gdLst>
                <a:gd name="T0" fmla="*/ 0 h 2"/>
                <a:gd name="T1" fmla="*/ 0 h 2"/>
                <a:gd name="T2" fmla="*/ 1 h 2"/>
                <a:gd name="T3" fmla="*/ 2 h 2"/>
                <a:gd name="T4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05" name="Freeform 1231"/>
            <p:cNvSpPr>
              <a:spLocks/>
            </p:cNvSpPr>
            <p:nvPr userDrawn="1"/>
          </p:nvSpPr>
          <p:spPr bwMode="auto">
            <a:xfrm>
              <a:off x="328" y="186"/>
              <a:ext cx="0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lnTo>
                    <a:pt x="0" y="0"/>
                  </a:lnTo>
                  <a:lnTo>
                    <a:pt x="1" y="0"/>
                  </a:lnTo>
                  <a:cubicBezTo>
                    <a:pt x="1" y="0"/>
                    <a:pt x="1" y="1"/>
                    <a:pt x="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06" name="Freeform 1232"/>
            <p:cNvSpPr>
              <a:spLocks/>
            </p:cNvSpPr>
            <p:nvPr userDrawn="1"/>
          </p:nvSpPr>
          <p:spPr bwMode="auto">
            <a:xfrm>
              <a:off x="313" y="186"/>
              <a:ext cx="2" cy="4"/>
            </a:xfrm>
            <a:custGeom>
              <a:avLst/>
              <a:gdLst>
                <a:gd name="T0" fmla="*/ 0 w 4"/>
                <a:gd name="T1" fmla="*/ 2 h 7"/>
                <a:gd name="T2" fmla="*/ 0 w 4"/>
                <a:gd name="T3" fmla="*/ 2 h 7"/>
                <a:gd name="T4" fmla="*/ 0 w 4"/>
                <a:gd name="T5" fmla="*/ 0 h 7"/>
                <a:gd name="T6" fmla="*/ 0 w 4"/>
                <a:gd name="T7" fmla="*/ 0 h 7"/>
                <a:gd name="T8" fmla="*/ 4 w 4"/>
                <a:gd name="T9" fmla="*/ 4 h 7"/>
                <a:gd name="T10" fmla="*/ 2 w 4"/>
                <a:gd name="T11" fmla="*/ 7 h 7"/>
                <a:gd name="T12" fmla="*/ 0 w 4"/>
                <a:gd name="T1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7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0"/>
                  </a:cubicBezTo>
                  <a:lnTo>
                    <a:pt x="0" y="0"/>
                  </a:lnTo>
                  <a:cubicBezTo>
                    <a:pt x="1" y="2"/>
                    <a:pt x="3" y="3"/>
                    <a:pt x="4" y="4"/>
                  </a:cubicBezTo>
                  <a:cubicBezTo>
                    <a:pt x="3" y="5"/>
                    <a:pt x="3" y="6"/>
                    <a:pt x="2" y="7"/>
                  </a:cubicBezTo>
                  <a:cubicBezTo>
                    <a:pt x="2" y="5"/>
                    <a:pt x="1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07" name="Freeform 1233"/>
            <p:cNvSpPr>
              <a:spLocks/>
            </p:cNvSpPr>
            <p:nvPr userDrawn="1"/>
          </p:nvSpPr>
          <p:spPr bwMode="auto">
            <a:xfrm>
              <a:off x="312" y="181"/>
              <a:ext cx="3" cy="5"/>
            </a:xfrm>
            <a:custGeom>
              <a:avLst/>
              <a:gdLst>
                <a:gd name="T0" fmla="*/ 1 w 5"/>
                <a:gd name="T1" fmla="*/ 9 h 10"/>
                <a:gd name="T2" fmla="*/ 1 w 5"/>
                <a:gd name="T3" fmla="*/ 9 h 10"/>
                <a:gd name="T4" fmla="*/ 0 w 5"/>
                <a:gd name="T5" fmla="*/ 3 h 10"/>
                <a:gd name="T6" fmla="*/ 1 w 5"/>
                <a:gd name="T7" fmla="*/ 0 h 10"/>
                <a:gd name="T8" fmla="*/ 5 w 5"/>
                <a:gd name="T9" fmla="*/ 5 h 10"/>
                <a:gd name="T10" fmla="*/ 2 w 5"/>
                <a:gd name="T11" fmla="*/ 10 h 10"/>
                <a:gd name="T12" fmla="*/ 1 w 5"/>
                <a:gd name="T13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0">
                  <a:moveTo>
                    <a:pt x="1" y="9"/>
                  </a:moveTo>
                  <a:lnTo>
                    <a:pt x="1" y="9"/>
                  </a:lnTo>
                  <a:cubicBezTo>
                    <a:pt x="1" y="7"/>
                    <a:pt x="0" y="5"/>
                    <a:pt x="0" y="3"/>
                  </a:cubicBezTo>
                  <a:lnTo>
                    <a:pt x="1" y="0"/>
                  </a:lnTo>
                  <a:cubicBezTo>
                    <a:pt x="3" y="2"/>
                    <a:pt x="4" y="3"/>
                    <a:pt x="5" y="5"/>
                  </a:cubicBezTo>
                  <a:cubicBezTo>
                    <a:pt x="4" y="6"/>
                    <a:pt x="3" y="8"/>
                    <a:pt x="2" y="10"/>
                  </a:cubicBezTo>
                  <a:lnTo>
                    <a:pt x="1" y="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08" name="Freeform 1234"/>
            <p:cNvSpPr>
              <a:spLocks/>
            </p:cNvSpPr>
            <p:nvPr userDrawn="1"/>
          </p:nvSpPr>
          <p:spPr bwMode="auto">
            <a:xfrm>
              <a:off x="312" y="181"/>
              <a:ext cx="1" cy="1"/>
            </a:xfrm>
            <a:custGeom>
              <a:avLst/>
              <a:gdLst>
                <a:gd name="T0" fmla="*/ 0 w 1"/>
                <a:gd name="T1" fmla="*/ 3 h 3"/>
                <a:gd name="T2" fmla="*/ 0 w 1"/>
                <a:gd name="T3" fmla="*/ 3 h 3"/>
                <a:gd name="T4" fmla="*/ 0 w 1"/>
                <a:gd name="T5" fmla="*/ 0 h 3"/>
                <a:gd name="T6" fmla="*/ 1 w 1"/>
                <a:gd name="T7" fmla="*/ 1 h 3"/>
                <a:gd name="T8" fmla="*/ 0 w 1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3"/>
                  </a:move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lnTo>
                    <a:pt x="1" y="1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09" name="Freeform 1235"/>
            <p:cNvSpPr>
              <a:spLocks/>
            </p:cNvSpPr>
            <p:nvPr userDrawn="1"/>
          </p:nvSpPr>
          <p:spPr bwMode="auto">
            <a:xfrm>
              <a:off x="312" y="177"/>
              <a:ext cx="3" cy="4"/>
            </a:xfrm>
            <a:custGeom>
              <a:avLst/>
              <a:gdLst>
                <a:gd name="T0" fmla="*/ 0 w 5"/>
                <a:gd name="T1" fmla="*/ 7 h 8"/>
                <a:gd name="T2" fmla="*/ 0 w 5"/>
                <a:gd name="T3" fmla="*/ 7 h 8"/>
                <a:gd name="T4" fmla="*/ 4 w 5"/>
                <a:gd name="T5" fmla="*/ 0 h 8"/>
                <a:gd name="T6" fmla="*/ 5 w 5"/>
                <a:gd name="T7" fmla="*/ 2 h 8"/>
                <a:gd name="T8" fmla="*/ 1 w 5"/>
                <a:gd name="T9" fmla="*/ 8 h 8"/>
                <a:gd name="T10" fmla="*/ 0 w 5"/>
                <a:gd name="T11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0" y="7"/>
                  </a:moveTo>
                  <a:lnTo>
                    <a:pt x="0" y="7"/>
                  </a:lnTo>
                  <a:cubicBezTo>
                    <a:pt x="1" y="4"/>
                    <a:pt x="2" y="2"/>
                    <a:pt x="4" y="0"/>
                  </a:cubicBezTo>
                  <a:cubicBezTo>
                    <a:pt x="4" y="1"/>
                    <a:pt x="5" y="2"/>
                    <a:pt x="5" y="2"/>
                  </a:cubicBezTo>
                  <a:cubicBezTo>
                    <a:pt x="4" y="4"/>
                    <a:pt x="3" y="6"/>
                    <a:pt x="1" y="8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10" name="Freeform 1236"/>
            <p:cNvSpPr>
              <a:spLocks/>
            </p:cNvSpPr>
            <p:nvPr userDrawn="1"/>
          </p:nvSpPr>
          <p:spPr bwMode="auto">
            <a:xfrm>
              <a:off x="314" y="175"/>
              <a:ext cx="3" cy="2"/>
            </a:xfrm>
            <a:custGeom>
              <a:avLst/>
              <a:gdLst>
                <a:gd name="T0" fmla="*/ 0 w 6"/>
                <a:gd name="T1" fmla="*/ 3 h 5"/>
                <a:gd name="T2" fmla="*/ 0 w 6"/>
                <a:gd name="T3" fmla="*/ 3 h 5"/>
                <a:gd name="T4" fmla="*/ 1 w 6"/>
                <a:gd name="T5" fmla="*/ 3 h 5"/>
                <a:gd name="T6" fmla="*/ 6 w 6"/>
                <a:gd name="T7" fmla="*/ 0 h 5"/>
                <a:gd name="T8" fmla="*/ 6 w 6"/>
                <a:gd name="T9" fmla="*/ 0 h 5"/>
                <a:gd name="T10" fmla="*/ 2 w 6"/>
                <a:gd name="T11" fmla="*/ 5 h 5"/>
                <a:gd name="T12" fmla="*/ 0 w 6"/>
                <a:gd name="T13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5">
                  <a:moveTo>
                    <a:pt x="0" y="3"/>
                  </a:moveTo>
                  <a:lnTo>
                    <a:pt x="0" y="3"/>
                  </a:lnTo>
                  <a:cubicBezTo>
                    <a:pt x="0" y="3"/>
                    <a:pt x="1" y="3"/>
                    <a:pt x="1" y="3"/>
                  </a:cubicBezTo>
                  <a:cubicBezTo>
                    <a:pt x="2" y="2"/>
                    <a:pt x="4" y="1"/>
                    <a:pt x="6" y="0"/>
                  </a:cubicBezTo>
                  <a:lnTo>
                    <a:pt x="6" y="0"/>
                  </a:lnTo>
                  <a:cubicBezTo>
                    <a:pt x="4" y="2"/>
                    <a:pt x="3" y="4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11" name="Freeform 1237"/>
            <p:cNvSpPr>
              <a:spLocks/>
            </p:cNvSpPr>
            <p:nvPr userDrawn="1"/>
          </p:nvSpPr>
          <p:spPr bwMode="auto">
            <a:xfrm>
              <a:off x="317" y="175"/>
              <a:ext cx="0" cy="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0 h 1"/>
                <a:gd name="T6" fmla="*/ 0 w 1"/>
                <a:gd name="T7" fmla="*/ 1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12" name="Freeform 1238"/>
            <p:cNvSpPr>
              <a:spLocks/>
            </p:cNvSpPr>
            <p:nvPr userDrawn="1"/>
          </p:nvSpPr>
          <p:spPr bwMode="auto">
            <a:xfrm>
              <a:off x="317" y="174"/>
              <a:ext cx="4" cy="4"/>
            </a:xfrm>
            <a:custGeom>
              <a:avLst/>
              <a:gdLst>
                <a:gd name="T0" fmla="*/ 2 w 8"/>
                <a:gd name="T1" fmla="*/ 1 h 9"/>
                <a:gd name="T2" fmla="*/ 2 w 8"/>
                <a:gd name="T3" fmla="*/ 1 h 9"/>
                <a:gd name="T4" fmla="*/ 5 w 8"/>
                <a:gd name="T5" fmla="*/ 0 h 9"/>
                <a:gd name="T6" fmla="*/ 8 w 8"/>
                <a:gd name="T7" fmla="*/ 4 h 9"/>
                <a:gd name="T8" fmla="*/ 4 w 8"/>
                <a:gd name="T9" fmla="*/ 9 h 9"/>
                <a:gd name="T10" fmla="*/ 0 w 8"/>
                <a:gd name="T11" fmla="*/ 3 h 9"/>
                <a:gd name="T12" fmla="*/ 2 w 8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9">
                  <a:moveTo>
                    <a:pt x="2" y="1"/>
                  </a:moveTo>
                  <a:lnTo>
                    <a:pt x="2" y="1"/>
                  </a:lnTo>
                  <a:cubicBezTo>
                    <a:pt x="3" y="1"/>
                    <a:pt x="4" y="0"/>
                    <a:pt x="5" y="0"/>
                  </a:cubicBezTo>
                  <a:cubicBezTo>
                    <a:pt x="5" y="1"/>
                    <a:pt x="6" y="2"/>
                    <a:pt x="8" y="4"/>
                  </a:cubicBezTo>
                  <a:cubicBezTo>
                    <a:pt x="6" y="6"/>
                    <a:pt x="5" y="7"/>
                    <a:pt x="4" y="9"/>
                  </a:cubicBezTo>
                  <a:cubicBezTo>
                    <a:pt x="2" y="7"/>
                    <a:pt x="1" y="5"/>
                    <a:pt x="0" y="3"/>
                  </a:cubicBezTo>
                  <a:cubicBezTo>
                    <a:pt x="1" y="3"/>
                    <a:pt x="1" y="2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13" name="Freeform 1239"/>
            <p:cNvSpPr>
              <a:spLocks/>
            </p:cNvSpPr>
            <p:nvPr userDrawn="1"/>
          </p:nvSpPr>
          <p:spPr bwMode="auto">
            <a:xfrm>
              <a:off x="320" y="173"/>
              <a:ext cx="3" cy="2"/>
            </a:xfrm>
            <a:custGeom>
              <a:avLst/>
              <a:gdLst>
                <a:gd name="T0" fmla="*/ 0 w 7"/>
                <a:gd name="T1" fmla="*/ 2 h 5"/>
                <a:gd name="T2" fmla="*/ 0 w 7"/>
                <a:gd name="T3" fmla="*/ 2 h 5"/>
                <a:gd name="T4" fmla="*/ 7 w 7"/>
                <a:gd name="T5" fmla="*/ 0 h 5"/>
                <a:gd name="T6" fmla="*/ 7 w 7"/>
                <a:gd name="T7" fmla="*/ 2 h 5"/>
                <a:gd name="T8" fmla="*/ 3 w 7"/>
                <a:gd name="T9" fmla="*/ 5 h 5"/>
                <a:gd name="T10" fmla="*/ 0 w 7"/>
                <a:gd name="T1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">
                  <a:moveTo>
                    <a:pt x="0" y="2"/>
                  </a:moveTo>
                  <a:lnTo>
                    <a:pt x="0" y="2"/>
                  </a:lnTo>
                  <a:cubicBezTo>
                    <a:pt x="3" y="1"/>
                    <a:pt x="5" y="0"/>
                    <a:pt x="7" y="0"/>
                  </a:cubicBezTo>
                  <a:lnTo>
                    <a:pt x="7" y="2"/>
                  </a:lnTo>
                  <a:cubicBezTo>
                    <a:pt x="6" y="3"/>
                    <a:pt x="4" y="4"/>
                    <a:pt x="3" y="5"/>
                  </a:cubicBezTo>
                  <a:cubicBezTo>
                    <a:pt x="2" y="4"/>
                    <a:pt x="1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14" name="Freeform 1240"/>
            <p:cNvSpPr>
              <a:spLocks/>
            </p:cNvSpPr>
            <p:nvPr userDrawn="1"/>
          </p:nvSpPr>
          <p:spPr bwMode="auto">
            <a:xfrm>
              <a:off x="321" y="174"/>
              <a:ext cx="3" cy="4"/>
            </a:xfrm>
            <a:custGeom>
              <a:avLst/>
              <a:gdLst>
                <a:gd name="T0" fmla="*/ 3 w 5"/>
                <a:gd name="T1" fmla="*/ 0 h 8"/>
                <a:gd name="T2" fmla="*/ 3 w 5"/>
                <a:gd name="T3" fmla="*/ 0 h 8"/>
                <a:gd name="T4" fmla="*/ 5 w 5"/>
                <a:gd name="T5" fmla="*/ 7 h 8"/>
                <a:gd name="T6" fmla="*/ 4 w 5"/>
                <a:gd name="T7" fmla="*/ 8 h 8"/>
                <a:gd name="T8" fmla="*/ 0 w 5"/>
                <a:gd name="T9" fmla="*/ 3 h 8"/>
                <a:gd name="T10" fmla="*/ 3 w 5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3" y="0"/>
                  </a:moveTo>
                  <a:lnTo>
                    <a:pt x="3" y="0"/>
                  </a:lnTo>
                  <a:lnTo>
                    <a:pt x="5" y="7"/>
                  </a:lnTo>
                  <a:lnTo>
                    <a:pt x="4" y="8"/>
                  </a:lnTo>
                  <a:cubicBezTo>
                    <a:pt x="2" y="7"/>
                    <a:pt x="1" y="5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15" name="Freeform 1241"/>
            <p:cNvSpPr>
              <a:spLocks/>
            </p:cNvSpPr>
            <p:nvPr userDrawn="1"/>
          </p:nvSpPr>
          <p:spPr bwMode="auto">
            <a:xfrm>
              <a:off x="323" y="178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2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16" name="Freeform 1242"/>
            <p:cNvSpPr>
              <a:spLocks/>
            </p:cNvSpPr>
            <p:nvPr userDrawn="1"/>
          </p:nvSpPr>
          <p:spPr bwMode="auto">
            <a:xfrm>
              <a:off x="321" y="178"/>
              <a:ext cx="3" cy="4"/>
            </a:xfrm>
            <a:custGeom>
              <a:avLst/>
              <a:gdLst>
                <a:gd name="T0" fmla="*/ 7 w 7"/>
                <a:gd name="T1" fmla="*/ 3 h 9"/>
                <a:gd name="T2" fmla="*/ 7 w 7"/>
                <a:gd name="T3" fmla="*/ 3 h 9"/>
                <a:gd name="T4" fmla="*/ 7 w 7"/>
                <a:gd name="T5" fmla="*/ 6 h 9"/>
                <a:gd name="T6" fmla="*/ 4 w 7"/>
                <a:gd name="T7" fmla="*/ 9 h 9"/>
                <a:gd name="T8" fmla="*/ 0 w 7"/>
                <a:gd name="T9" fmla="*/ 5 h 9"/>
                <a:gd name="T10" fmla="*/ 5 w 7"/>
                <a:gd name="T11" fmla="*/ 0 h 9"/>
                <a:gd name="T12" fmla="*/ 7 w 7"/>
                <a:gd name="T13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9">
                  <a:moveTo>
                    <a:pt x="7" y="3"/>
                  </a:moveTo>
                  <a:lnTo>
                    <a:pt x="7" y="3"/>
                  </a:lnTo>
                  <a:lnTo>
                    <a:pt x="7" y="6"/>
                  </a:lnTo>
                  <a:cubicBezTo>
                    <a:pt x="6" y="7"/>
                    <a:pt x="5" y="8"/>
                    <a:pt x="4" y="9"/>
                  </a:cubicBezTo>
                  <a:cubicBezTo>
                    <a:pt x="3" y="8"/>
                    <a:pt x="2" y="7"/>
                    <a:pt x="0" y="5"/>
                  </a:cubicBezTo>
                  <a:cubicBezTo>
                    <a:pt x="2" y="4"/>
                    <a:pt x="3" y="2"/>
                    <a:pt x="5" y="0"/>
                  </a:cubicBezTo>
                  <a:cubicBezTo>
                    <a:pt x="5" y="1"/>
                    <a:pt x="6" y="2"/>
                    <a:pt x="7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17" name="Freeform 1243"/>
            <p:cNvSpPr>
              <a:spLocks/>
            </p:cNvSpPr>
            <p:nvPr userDrawn="1"/>
          </p:nvSpPr>
          <p:spPr bwMode="auto">
            <a:xfrm>
              <a:off x="323" y="181"/>
              <a:ext cx="2" cy="4"/>
            </a:xfrm>
            <a:custGeom>
              <a:avLst/>
              <a:gdLst>
                <a:gd name="T0" fmla="*/ 2 w 4"/>
                <a:gd name="T1" fmla="*/ 0 h 7"/>
                <a:gd name="T2" fmla="*/ 2 w 4"/>
                <a:gd name="T3" fmla="*/ 0 h 7"/>
                <a:gd name="T4" fmla="*/ 4 w 4"/>
                <a:gd name="T5" fmla="*/ 7 h 7"/>
                <a:gd name="T6" fmla="*/ 0 w 4"/>
                <a:gd name="T7" fmla="*/ 3 h 7"/>
                <a:gd name="T8" fmla="*/ 2 w 4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7">
                  <a:moveTo>
                    <a:pt x="2" y="0"/>
                  </a:moveTo>
                  <a:lnTo>
                    <a:pt x="2" y="0"/>
                  </a:lnTo>
                  <a:lnTo>
                    <a:pt x="4" y="7"/>
                  </a:lnTo>
                  <a:cubicBezTo>
                    <a:pt x="2" y="6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18" name="Freeform 1244"/>
            <p:cNvSpPr>
              <a:spLocks/>
            </p:cNvSpPr>
            <p:nvPr userDrawn="1"/>
          </p:nvSpPr>
          <p:spPr bwMode="auto">
            <a:xfrm>
              <a:off x="323" y="185"/>
              <a:ext cx="2" cy="4"/>
            </a:xfrm>
            <a:custGeom>
              <a:avLst/>
              <a:gdLst>
                <a:gd name="T0" fmla="*/ 4 w 5"/>
                <a:gd name="T1" fmla="*/ 1 h 8"/>
                <a:gd name="T2" fmla="*/ 4 w 5"/>
                <a:gd name="T3" fmla="*/ 1 h 8"/>
                <a:gd name="T4" fmla="*/ 5 w 5"/>
                <a:gd name="T5" fmla="*/ 6 h 8"/>
                <a:gd name="T6" fmla="*/ 4 w 5"/>
                <a:gd name="T7" fmla="*/ 7 h 8"/>
                <a:gd name="T8" fmla="*/ 4 w 5"/>
                <a:gd name="T9" fmla="*/ 7 h 8"/>
                <a:gd name="T10" fmla="*/ 4 w 5"/>
                <a:gd name="T11" fmla="*/ 8 h 8"/>
                <a:gd name="T12" fmla="*/ 0 w 5"/>
                <a:gd name="T13" fmla="*/ 5 h 8"/>
                <a:gd name="T14" fmla="*/ 4 w 5"/>
                <a:gd name="T15" fmla="*/ 0 h 8"/>
                <a:gd name="T16" fmla="*/ 4 w 5"/>
                <a:gd name="T17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8">
                  <a:moveTo>
                    <a:pt x="4" y="1"/>
                  </a:moveTo>
                  <a:lnTo>
                    <a:pt x="4" y="1"/>
                  </a:lnTo>
                  <a:lnTo>
                    <a:pt x="5" y="6"/>
                  </a:lnTo>
                  <a:cubicBezTo>
                    <a:pt x="5" y="7"/>
                    <a:pt x="5" y="7"/>
                    <a:pt x="4" y="7"/>
                  </a:cubicBezTo>
                  <a:lnTo>
                    <a:pt x="4" y="7"/>
                  </a:lnTo>
                  <a:lnTo>
                    <a:pt x="4" y="8"/>
                  </a:lnTo>
                  <a:cubicBezTo>
                    <a:pt x="3" y="7"/>
                    <a:pt x="1" y="6"/>
                    <a:pt x="0" y="5"/>
                  </a:cubicBezTo>
                  <a:cubicBezTo>
                    <a:pt x="1" y="3"/>
                    <a:pt x="2" y="2"/>
                    <a:pt x="4" y="0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19" name="Freeform 1245"/>
            <p:cNvSpPr>
              <a:spLocks/>
            </p:cNvSpPr>
            <p:nvPr userDrawn="1"/>
          </p:nvSpPr>
          <p:spPr bwMode="auto">
            <a:xfrm>
              <a:off x="325" y="189"/>
              <a:ext cx="0" cy="1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1 h 2"/>
                <a:gd name="T4" fmla="*/ 0 w 1"/>
                <a:gd name="T5" fmla="*/ 0 h 2"/>
                <a:gd name="T6" fmla="*/ 1 w 1"/>
                <a:gd name="T7" fmla="*/ 2 h 2"/>
                <a:gd name="T8" fmla="*/ 0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1" y="1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20" name="Freeform 1246"/>
            <p:cNvSpPr>
              <a:spLocks/>
            </p:cNvSpPr>
            <p:nvPr userDrawn="1"/>
          </p:nvSpPr>
          <p:spPr bwMode="auto">
            <a:xfrm>
              <a:off x="318" y="196"/>
              <a:ext cx="2" cy="2"/>
            </a:xfrm>
            <a:custGeom>
              <a:avLst/>
              <a:gdLst>
                <a:gd name="T0" fmla="*/ 4 w 4"/>
                <a:gd name="T1" fmla="*/ 2 h 4"/>
                <a:gd name="T2" fmla="*/ 4 w 4"/>
                <a:gd name="T3" fmla="*/ 2 h 4"/>
                <a:gd name="T4" fmla="*/ 1 w 4"/>
                <a:gd name="T5" fmla="*/ 4 h 4"/>
                <a:gd name="T6" fmla="*/ 0 w 4"/>
                <a:gd name="T7" fmla="*/ 2 h 4"/>
                <a:gd name="T8" fmla="*/ 0 w 4"/>
                <a:gd name="T9" fmla="*/ 0 h 4"/>
                <a:gd name="T10" fmla="*/ 4 w 4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4" y="2"/>
                  </a:lnTo>
                  <a:cubicBezTo>
                    <a:pt x="3" y="3"/>
                    <a:pt x="2" y="3"/>
                    <a:pt x="1" y="4"/>
                  </a:cubicBezTo>
                  <a:cubicBezTo>
                    <a:pt x="0" y="3"/>
                    <a:pt x="0" y="3"/>
                    <a:pt x="0" y="2"/>
                  </a:cubicBezTo>
                  <a:lnTo>
                    <a:pt x="0" y="0"/>
                  </a:lnTo>
                  <a:cubicBezTo>
                    <a:pt x="2" y="1"/>
                    <a:pt x="3" y="2"/>
                    <a:pt x="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21" name="Freeform 1247"/>
            <p:cNvSpPr>
              <a:spLocks/>
            </p:cNvSpPr>
            <p:nvPr userDrawn="1"/>
          </p:nvSpPr>
          <p:spPr bwMode="auto">
            <a:xfrm>
              <a:off x="318" y="195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cubicBezTo>
                    <a:pt x="1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22" name="Freeform 1248"/>
            <p:cNvSpPr>
              <a:spLocks/>
            </p:cNvSpPr>
            <p:nvPr userDrawn="1"/>
          </p:nvSpPr>
          <p:spPr bwMode="auto">
            <a:xfrm>
              <a:off x="316" y="193"/>
              <a:ext cx="2" cy="3"/>
            </a:xfrm>
            <a:custGeom>
              <a:avLst/>
              <a:gdLst>
                <a:gd name="T0" fmla="*/ 5 w 5"/>
                <a:gd name="T1" fmla="*/ 3 h 7"/>
                <a:gd name="T2" fmla="*/ 5 w 5"/>
                <a:gd name="T3" fmla="*/ 3 h 7"/>
                <a:gd name="T4" fmla="*/ 4 w 5"/>
                <a:gd name="T5" fmla="*/ 5 h 7"/>
                <a:gd name="T6" fmla="*/ 3 w 5"/>
                <a:gd name="T7" fmla="*/ 6 h 7"/>
                <a:gd name="T8" fmla="*/ 4 w 5"/>
                <a:gd name="T9" fmla="*/ 6 h 7"/>
                <a:gd name="T10" fmla="*/ 3 w 5"/>
                <a:gd name="T11" fmla="*/ 7 h 7"/>
                <a:gd name="T12" fmla="*/ 0 w 5"/>
                <a:gd name="T13" fmla="*/ 0 h 7"/>
                <a:gd name="T14" fmla="*/ 5 w 5"/>
                <a:gd name="T1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7">
                  <a:moveTo>
                    <a:pt x="5" y="3"/>
                  </a:moveTo>
                  <a:lnTo>
                    <a:pt x="5" y="3"/>
                  </a:lnTo>
                  <a:cubicBezTo>
                    <a:pt x="5" y="4"/>
                    <a:pt x="4" y="5"/>
                    <a:pt x="4" y="5"/>
                  </a:cubicBezTo>
                  <a:lnTo>
                    <a:pt x="3" y="6"/>
                  </a:lnTo>
                  <a:lnTo>
                    <a:pt x="4" y="6"/>
                  </a:lnTo>
                  <a:lnTo>
                    <a:pt x="3" y="7"/>
                  </a:lnTo>
                  <a:cubicBezTo>
                    <a:pt x="2" y="5"/>
                    <a:pt x="1" y="2"/>
                    <a:pt x="0" y="0"/>
                  </a:cubicBezTo>
                  <a:cubicBezTo>
                    <a:pt x="1" y="1"/>
                    <a:pt x="3" y="2"/>
                    <a:pt x="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23" name="Freeform 1249"/>
            <p:cNvSpPr>
              <a:spLocks/>
            </p:cNvSpPr>
            <p:nvPr userDrawn="1"/>
          </p:nvSpPr>
          <p:spPr bwMode="auto">
            <a:xfrm>
              <a:off x="315" y="189"/>
              <a:ext cx="2" cy="4"/>
            </a:xfrm>
            <a:custGeom>
              <a:avLst/>
              <a:gdLst>
                <a:gd name="T0" fmla="*/ 2 w 5"/>
                <a:gd name="T1" fmla="*/ 8 h 9"/>
                <a:gd name="T2" fmla="*/ 2 w 5"/>
                <a:gd name="T3" fmla="*/ 8 h 9"/>
                <a:gd name="T4" fmla="*/ 0 w 5"/>
                <a:gd name="T5" fmla="*/ 3 h 9"/>
                <a:gd name="T6" fmla="*/ 1 w 5"/>
                <a:gd name="T7" fmla="*/ 0 h 9"/>
                <a:gd name="T8" fmla="*/ 5 w 5"/>
                <a:gd name="T9" fmla="*/ 4 h 9"/>
                <a:gd name="T10" fmla="*/ 3 w 5"/>
                <a:gd name="T11" fmla="*/ 9 h 9"/>
                <a:gd name="T12" fmla="*/ 2 w 5"/>
                <a:gd name="T13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9">
                  <a:moveTo>
                    <a:pt x="2" y="8"/>
                  </a:moveTo>
                  <a:lnTo>
                    <a:pt x="2" y="8"/>
                  </a:lnTo>
                  <a:cubicBezTo>
                    <a:pt x="1" y="6"/>
                    <a:pt x="0" y="5"/>
                    <a:pt x="0" y="3"/>
                  </a:cubicBezTo>
                  <a:cubicBezTo>
                    <a:pt x="0" y="2"/>
                    <a:pt x="1" y="1"/>
                    <a:pt x="1" y="0"/>
                  </a:cubicBezTo>
                  <a:cubicBezTo>
                    <a:pt x="3" y="1"/>
                    <a:pt x="4" y="2"/>
                    <a:pt x="5" y="4"/>
                  </a:cubicBezTo>
                  <a:cubicBezTo>
                    <a:pt x="4" y="5"/>
                    <a:pt x="4" y="7"/>
                    <a:pt x="3" y="9"/>
                  </a:cubicBezTo>
                  <a:lnTo>
                    <a:pt x="2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24" name="Freeform 1250"/>
            <p:cNvSpPr>
              <a:spLocks/>
            </p:cNvSpPr>
            <p:nvPr userDrawn="1"/>
          </p:nvSpPr>
          <p:spPr bwMode="auto">
            <a:xfrm>
              <a:off x="324" y="172"/>
              <a:ext cx="3" cy="14"/>
            </a:xfrm>
            <a:custGeom>
              <a:avLst/>
              <a:gdLst>
                <a:gd name="T0" fmla="*/ 4 w 8"/>
                <a:gd name="T1" fmla="*/ 0 h 32"/>
                <a:gd name="T2" fmla="*/ 4 w 8"/>
                <a:gd name="T3" fmla="*/ 0 h 32"/>
                <a:gd name="T4" fmla="*/ 8 w 8"/>
                <a:gd name="T5" fmla="*/ 32 h 32"/>
                <a:gd name="T6" fmla="*/ 7 w 8"/>
                <a:gd name="T7" fmla="*/ 32 h 32"/>
                <a:gd name="T8" fmla="*/ 6 w 8"/>
                <a:gd name="T9" fmla="*/ 31 h 32"/>
                <a:gd name="T10" fmla="*/ 6 w 8"/>
                <a:gd name="T11" fmla="*/ 32 h 32"/>
                <a:gd name="T12" fmla="*/ 0 w 8"/>
                <a:gd name="T13" fmla="*/ 1 h 32"/>
                <a:gd name="T14" fmla="*/ 4 w 8"/>
                <a:gd name="T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32">
                  <a:moveTo>
                    <a:pt x="4" y="0"/>
                  </a:moveTo>
                  <a:lnTo>
                    <a:pt x="4" y="0"/>
                  </a:lnTo>
                  <a:lnTo>
                    <a:pt x="8" y="32"/>
                  </a:lnTo>
                  <a:cubicBezTo>
                    <a:pt x="7" y="32"/>
                    <a:pt x="7" y="32"/>
                    <a:pt x="7" y="32"/>
                  </a:cubicBezTo>
                  <a:lnTo>
                    <a:pt x="6" y="31"/>
                  </a:lnTo>
                  <a:cubicBezTo>
                    <a:pt x="6" y="32"/>
                    <a:pt x="6" y="32"/>
                    <a:pt x="6" y="32"/>
                  </a:cubicBezTo>
                  <a:lnTo>
                    <a:pt x="0" y="1"/>
                  </a:lnTo>
                  <a:cubicBezTo>
                    <a:pt x="1" y="0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25" name="Freeform 1251"/>
            <p:cNvSpPr>
              <a:spLocks/>
            </p:cNvSpPr>
            <p:nvPr userDrawn="1"/>
          </p:nvSpPr>
          <p:spPr bwMode="auto">
            <a:xfrm>
              <a:off x="319" y="176"/>
              <a:ext cx="4" cy="4"/>
            </a:xfrm>
            <a:custGeom>
              <a:avLst/>
              <a:gdLst>
                <a:gd name="T0" fmla="*/ 4 w 8"/>
                <a:gd name="T1" fmla="*/ 0 h 9"/>
                <a:gd name="T2" fmla="*/ 4 w 8"/>
                <a:gd name="T3" fmla="*/ 0 h 9"/>
                <a:gd name="T4" fmla="*/ 8 w 8"/>
                <a:gd name="T5" fmla="*/ 5 h 9"/>
                <a:gd name="T6" fmla="*/ 4 w 8"/>
                <a:gd name="T7" fmla="*/ 9 h 9"/>
                <a:gd name="T8" fmla="*/ 0 w 8"/>
                <a:gd name="T9" fmla="*/ 5 h 9"/>
                <a:gd name="T10" fmla="*/ 4 w 8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0"/>
                  </a:moveTo>
                  <a:lnTo>
                    <a:pt x="4" y="0"/>
                  </a:lnTo>
                  <a:cubicBezTo>
                    <a:pt x="5" y="1"/>
                    <a:pt x="7" y="3"/>
                    <a:pt x="8" y="5"/>
                  </a:cubicBezTo>
                  <a:cubicBezTo>
                    <a:pt x="7" y="6"/>
                    <a:pt x="5" y="8"/>
                    <a:pt x="4" y="9"/>
                  </a:cubicBezTo>
                  <a:cubicBezTo>
                    <a:pt x="2" y="8"/>
                    <a:pt x="1" y="6"/>
                    <a:pt x="0" y="5"/>
                  </a:cubicBezTo>
                  <a:cubicBezTo>
                    <a:pt x="1" y="3"/>
                    <a:pt x="3" y="1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26" name="Freeform 1252"/>
            <p:cNvSpPr>
              <a:spLocks/>
            </p:cNvSpPr>
            <p:nvPr userDrawn="1"/>
          </p:nvSpPr>
          <p:spPr bwMode="auto">
            <a:xfrm>
              <a:off x="315" y="176"/>
              <a:ext cx="4" cy="5"/>
            </a:xfrm>
            <a:custGeom>
              <a:avLst/>
              <a:gdLst>
                <a:gd name="T0" fmla="*/ 4 w 8"/>
                <a:gd name="T1" fmla="*/ 11 h 11"/>
                <a:gd name="T2" fmla="*/ 4 w 8"/>
                <a:gd name="T3" fmla="*/ 11 h 11"/>
                <a:gd name="T4" fmla="*/ 0 w 8"/>
                <a:gd name="T5" fmla="*/ 5 h 11"/>
                <a:gd name="T6" fmla="*/ 4 w 8"/>
                <a:gd name="T7" fmla="*/ 0 h 11"/>
                <a:gd name="T8" fmla="*/ 8 w 8"/>
                <a:gd name="T9" fmla="*/ 6 h 11"/>
                <a:gd name="T10" fmla="*/ 4 w 8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1">
                  <a:moveTo>
                    <a:pt x="4" y="11"/>
                  </a:moveTo>
                  <a:lnTo>
                    <a:pt x="4" y="11"/>
                  </a:lnTo>
                  <a:cubicBezTo>
                    <a:pt x="3" y="9"/>
                    <a:pt x="1" y="7"/>
                    <a:pt x="0" y="5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5" y="2"/>
                    <a:pt x="7" y="4"/>
                    <a:pt x="8" y="6"/>
                  </a:cubicBezTo>
                  <a:cubicBezTo>
                    <a:pt x="7" y="7"/>
                    <a:pt x="5" y="9"/>
                    <a:pt x="4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27" name="Freeform 1253"/>
            <p:cNvSpPr>
              <a:spLocks/>
            </p:cNvSpPr>
            <p:nvPr userDrawn="1"/>
          </p:nvSpPr>
          <p:spPr bwMode="auto">
            <a:xfrm>
              <a:off x="317" y="178"/>
              <a:ext cx="3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5 h 10"/>
                <a:gd name="T6" fmla="*/ 4 w 8"/>
                <a:gd name="T7" fmla="*/ 0 h 10"/>
                <a:gd name="T8" fmla="*/ 8 w 8"/>
                <a:gd name="T9" fmla="*/ 5 h 10"/>
                <a:gd name="T10" fmla="*/ 4 w 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3" y="8"/>
                    <a:pt x="2" y="7"/>
                    <a:pt x="0" y="5"/>
                  </a:cubicBezTo>
                  <a:cubicBezTo>
                    <a:pt x="2" y="4"/>
                    <a:pt x="3" y="2"/>
                    <a:pt x="4" y="0"/>
                  </a:cubicBezTo>
                  <a:cubicBezTo>
                    <a:pt x="6" y="2"/>
                    <a:pt x="7" y="3"/>
                    <a:pt x="8" y="5"/>
                  </a:cubicBezTo>
                  <a:cubicBezTo>
                    <a:pt x="7" y="7"/>
                    <a:pt x="6" y="8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28" name="Freeform 1254"/>
            <p:cNvSpPr>
              <a:spLocks/>
            </p:cNvSpPr>
            <p:nvPr userDrawn="1"/>
          </p:nvSpPr>
          <p:spPr bwMode="auto">
            <a:xfrm>
              <a:off x="319" y="181"/>
              <a:ext cx="4" cy="4"/>
            </a:xfrm>
            <a:custGeom>
              <a:avLst/>
              <a:gdLst>
                <a:gd name="T0" fmla="*/ 4 w 8"/>
                <a:gd name="T1" fmla="*/ 9 h 9"/>
                <a:gd name="T2" fmla="*/ 4 w 8"/>
                <a:gd name="T3" fmla="*/ 9 h 9"/>
                <a:gd name="T4" fmla="*/ 0 w 8"/>
                <a:gd name="T5" fmla="*/ 4 h 9"/>
                <a:gd name="T6" fmla="*/ 4 w 8"/>
                <a:gd name="T7" fmla="*/ 0 h 9"/>
                <a:gd name="T8" fmla="*/ 8 w 8"/>
                <a:gd name="T9" fmla="*/ 4 h 9"/>
                <a:gd name="T10" fmla="*/ 4 w 8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lnTo>
                    <a:pt x="4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1" y="3"/>
                    <a:pt x="2" y="1"/>
                    <a:pt x="4" y="0"/>
                  </a:cubicBezTo>
                  <a:cubicBezTo>
                    <a:pt x="5" y="1"/>
                    <a:pt x="6" y="3"/>
                    <a:pt x="8" y="4"/>
                  </a:cubicBezTo>
                  <a:cubicBezTo>
                    <a:pt x="6" y="6"/>
                    <a:pt x="5" y="7"/>
                    <a:pt x="4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29" name="Freeform 1255"/>
            <p:cNvSpPr>
              <a:spLocks/>
            </p:cNvSpPr>
            <p:nvPr userDrawn="1"/>
          </p:nvSpPr>
          <p:spPr bwMode="auto">
            <a:xfrm>
              <a:off x="321" y="183"/>
              <a:ext cx="3" cy="4"/>
            </a:xfrm>
            <a:custGeom>
              <a:avLst/>
              <a:gdLst>
                <a:gd name="T0" fmla="*/ 4 w 8"/>
                <a:gd name="T1" fmla="*/ 8 h 8"/>
                <a:gd name="T2" fmla="*/ 4 w 8"/>
                <a:gd name="T3" fmla="*/ 8 h 8"/>
                <a:gd name="T4" fmla="*/ 0 w 8"/>
                <a:gd name="T5" fmla="*/ 4 h 8"/>
                <a:gd name="T6" fmla="*/ 4 w 8"/>
                <a:gd name="T7" fmla="*/ 0 h 8"/>
                <a:gd name="T8" fmla="*/ 8 w 8"/>
                <a:gd name="T9" fmla="*/ 4 h 8"/>
                <a:gd name="T10" fmla="*/ 4 w 8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lnTo>
                    <a:pt x="4" y="8"/>
                  </a:lnTo>
                  <a:cubicBezTo>
                    <a:pt x="3" y="7"/>
                    <a:pt x="2" y="6"/>
                    <a:pt x="0" y="4"/>
                  </a:cubicBezTo>
                  <a:cubicBezTo>
                    <a:pt x="2" y="3"/>
                    <a:pt x="3" y="1"/>
                    <a:pt x="4" y="0"/>
                  </a:cubicBezTo>
                  <a:cubicBezTo>
                    <a:pt x="5" y="1"/>
                    <a:pt x="7" y="2"/>
                    <a:pt x="8" y="4"/>
                  </a:cubicBezTo>
                  <a:cubicBezTo>
                    <a:pt x="7" y="5"/>
                    <a:pt x="6" y="7"/>
                    <a:pt x="4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30" name="Freeform 1256"/>
            <p:cNvSpPr>
              <a:spLocks/>
            </p:cNvSpPr>
            <p:nvPr userDrawn="1"/>
          </p:nvSpPr>
          <p:spPr bwMode="auto">
            <a:xfrm>
              <a:off x="313" y="178"/>
              <a:ext cx="3" cy="5"/>
            </a:xfrm>
            <a:custGeom>
              <a:avLst/>
              <a:gdLst>
                <a:gd name="T0" fmla="*/ 3 w 7"/>
                <a:gd name="T1" fmla="*/ 11 h 11"/>
                <a:gd name="T2" fmla="*/ 3 w 7"/>
                <a:gd name="T3" fmla="*/ 11 h 11"/>
                <a:gd name="T4" fmla="*/ 0 w 7"/>
                <a:gd name="T5" fmla="*/ 6 h 11"/>
                <a:gd name="T6" fmla="*/ 4 w 7"/>
                <a:gd name="T7" fmla="*/ 0 h 11"/>
                <a:gd name="T8" fmla="*/ 7 w 7"/>
                <a:gd name="T9" fmla="*/ 5 h 11"/>
                <a:gd name="T10" fmla="*/ 3 w 7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1">
                  <a:moveTo>
                    <a:pt x="3" y="11"/>
                  </a:moveTo>
                  <a:lnTo>
                    <a:pt x="3" y="11"/>
                  </a:lnTo>
                  <a:cubicBezTo>
                    <a:pt x="2" y="10"/>
                    <a:pt x="1" y="8"/>
                    <a:pt x="0" y="6"/>
                  </a:cubicBezTo>
                  <a:cubicBezTo>
                    <a:pt x="1" y="4"/>
                    <a:pt x="2" y="2"/>
                    <a:pt x="4" y="0"/>
                  </a:cubicBezTo>
                  <a:cubicBezTo>
                    <a:pt x="5" y="2"/>
                    <a:pt x="6" y="4"/>
                    <a:pt x="7" y="5"/>
                  </a:cubicBezTo>
                  <a:cubicBezTo>
                    <a:pt x="6" y="7"/>
                    <a:pt x="5" y="9"/>
                    <a:pt x="3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31" name="Freeform 1257"/>
            <p:cNvSpPr>
              <a:spLocks/>
            </p:cNvSpPr>
            <p:nvPr userDrawn="1"/>
          </p:nvSpPr>
          <p:spPr bwMode="auto">
            <a:xfrm>
              <a:off x="315" y="181"/>
              <a:ext cx="4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6 h 10"/>
                <a:gd name="T6" fmla="*/ 4 w 8"/>
                <a:gd name="T7" fmla="*/ 0 h 10"/>
                <a:gd name="T8" fmla="*/ 8 w 8"/>
                <a:gd name="T9" fmla="*/ 5 h 10"/>
                <a:gd name="T10" fmla="*/ 4 w 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2" y="9"/>
                    <a:pt x="1" y="7"/>
                    <a:pt x="0" y="6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5" y="2"/>
                    <a:pt x="6" y="3"/>
                    <a:pt x="8" y="5"/>
                  </a:cubicBezTo>
                  <a:cubicBezTo>
                    <a:pt x="6" y="6"/>
                    <a:pt x="5" y="8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32" name="Freeform 1258"/>
            <p:cNvSpPr>
              <a:spLocks/>
            </p:cNvSpPr>
            <p:nvPr userDrawn="1"/>
          </p:nvSpPr>
          <p:spPr bwMode="auto">
            <a:xfrm>
              <a:off x="317" y="183"/>
              <a:ext cx="3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6 h 10"/>
                <a:gd name="T6" fmla="*/ 4 w 8"/>
                <a:gd name="T7" fmla="*/ 0 h 10"/>
                <a:gd name="T8" fmla="*/ 8 w 8"/>
                <a:gd name="T9" fmla="*/ 4 h 10"/>
                <a:gd name="T10" fmla="*/ 5 w 8"/>
                <a:gd name="T11" fmla="*/ 9 h 10"/>
                <a:gd name="T12" fmla="*/ 5 w 8"/>
                <a:gd name="T13" fmla="*/ 9 h 10"/>
                <a:gd name="T14" fmla="*/ 4 w 8"/>
                <a:gd name="T15" fmla="*/ 9 h 10"/>
                <a:gd name="T16" fmla="*/ 4 w 8"/>
                <a:gd name="T17" fmla="*/ 10 h 10"/>
                <a:gd name="T18" fmla="*/ 4 w 8"/>
                <a:gd name="T1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3" y="9"/>
                    <a:pt x="1" y="7"/>
                    <a:pt x="0" y="6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6" y="2"/>
                    <a:pt x="7" y="3"/>
                    <a:pt x="8" y="4"/>
                  </a:cubicBezTo>
                  <a:cubicBezTo>
                    <a:pt x="7" y="6"/>
                    <a:pt x="6" y="7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lnTo>
                    <a:pt x="4" y="9"/>
                  </a:lnTo>
                  <a:cubicBezTo>
                    <a:pt x="4" y="9"/>
                    <a:pt x="4" y="9"/>
                    <a:pt x="4" y="10"/>
                  </a:cubicBezTo>
                  <a:lnTo>
                    <a:pt x="4" y="1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33" name="Freeform 1259"/>
            <p:cNvSpPr>
              <a:spLocks/>
            </p:cNvSpPr>
            <p:nvPr userDrawn="1"/>
          </p:nvSpPr>
          <p:spPr bwMode="auto">
            <a:xfrm>
              <a:off x="320" y="186"/>
              <a:ext cx="3" cy="2"/>
            </a:xfrm>
            <a:custGeom>
              <a:avLst/>
              <a:gdLst>
                <a:gd name="T0" fmla="*/ 0 w 7"/>
                <a:gd name="T1" fmla="*/ 4 h 5"/>
                <a:gd name="T2" fmla="*/ 0 w 7"/>
                <a:gd name="T3" fmla="*/ 4 h 5"/>
                <a:gd name="T4" fmla="*/ 3 w 7"/>
                <a:gd name="T5" fmla="*/ 0 h 5"/>
                <a:gd name="T6" fmla="*/ 7 w 7"/>
                <a:gd name="T7" fmla="*/ 4 h 5"/>
                <a:gd name="T8" fmla="*/ 6 w 7"/>
                <a:gd name="T9" fmla="*/ 5 h 5"/>
                <a:gd name="T10" fmla="*/ 0 w 7"/>
                <a:gd name="T1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">
                  <a:moveTo>
                    <a:pt x="0" y="4"/>
                  </a:moveTo>
                  <a:lnTo>
                    <a:pt x="0" y="4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6" y="2"/>
                    <a:pt x="7" y="4"/>
                  </a:cubicBezTo>
                  <a:cubicBezTo>
                    <a:pt x="6" y="4"/>
                    <a:pt x="6" y="5"/>
                    <a:pt x="6" y="5"/>
                  </a:cubicBezTo>
                  <a:cubicBezTo>
                    <a:pt x="3" y="4"/>
                    <a:pt x="1" y="4"/>
                    <a:pt x="0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34" name="Freeform 1260"/>
            <p:cNvSpPr>
              <a:spLocks/>
            </p:cNvSpPr>
            <p:nvPr userDrawn="1"/>
          </p:nvSpPr>
          <p:spPr bwMode="auto">
            <a:xfrm>
              <a:off x="319" y="1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35" name="Freeform 1261"/>
            <p:cNvSpPr>
              <a:spLocks/>
            </p:cNvSpPr>
            <p:nvPr userDrawn="1"/>
          </p:nvSpPr>
          <p:spPr bwMode="auto">
            <a:xfrm>
              <a:off x="323" y="187"/>
              <a:ext cx="2" cy="2"/>
            </a:xfrm>
            <a:custGeom>
              <a:avLst/>
              <a:gdLst>
                <a:gd name="T0" fmla="*/ 0 w 5"/>
                <a:gd name="T1" fmla="*/ 2 h 4"/>
                <a:gd name="T2" fmla="*/ 0 w 5"/>
                <a:gd name="T3" fmla="*/ 2 h 4"/>
                <a:gd name="T4" fmla="*/ 1 w 5"/>
                <a:gd name="T5" fmla="*/ 0 h 4"/>
                <a:gd name="T6" fmla="*/ 5 w 5"/>
                <a:gd name="T7" fmla="*/ 4 h 4"/>
                <a:gd name="T8" fmla="*/ 4 w 5"/>
                <a:gd name="T9" fmla="*/ 4 h 4"/>
                <a:gd name="T10" fmla="*/ 3 w 5"/>
                <a:gd name="T11" fmla="*/ 4 h 4"/>
                <a:gd name="T12" fmla="*/ 0 w 5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1" y="0"/>
                  </a:cubicBezTo>
                  <a:cubicBezTo>
                    <a:pt x="2" y="1"/>
                    <a:pt x="3" y="2"/>
                    <a:pt x="5" y="4"/>
                  </a:cubicBezTo>
                  <a:lnTo>
                    <a:pt x="4" y="4"/>
                  </a:lnTo>
                  <a:cubicBezTo>
                    <a:pt x="4" y="4"/>
                    <a:pt x="3" y="4"/>
                    <a:pt x="3" y="4"/>
                  </a:cubicBezTo>
                  <a:cubicBezTo>
                    <a:pt x="2" y="3"/>
                    <a:pt x="1" y="2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36" name="Rectangle 1262"/>
            <p:cNvSpPr>
              <a:spLocks noChangeArrowheads="1"/>
            </p:cNvSpPr>
            <p:nvPr userDrawn="1"/>
          </p:nvSpPr>
          <p:spPr bwMode="auto">
            <a:xfrm>
              <a:off x="321" y="191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37" name="Freeform 1263"/>
            <p:cNvSpPr>
              <a:spLocks/>
            </p:cNvSpPr>
            <p:nvPr userDrawn="1"/>
          </p:nvSpPr>
          <p:spPr bwMode="auto">
            <a:xfrm>
              <a:off x="320" y="192"/>
              <a:ext cx="2" cy="2"/>
            </a:xfrm>
            <a:custGeom>
              <a:avLst/>
              <a:gdLst>
                <a:gd name="T0" fmla="*/ 3 w 4"/>
                <a:gd name="T1" fmla="*/ 3 h 3"/>
                <a:gd name="T2" fmla="*/ 3 w 4"/>
                <a:gd name="T3" fmla="*/ 3 h 3"/>
                <a:gd name="T4" fmla="*/ 0 w 4"/>
                <a:gd name="T5" fmla="*/ 0 h 3"/>
                <a:gd name="T6" fmla="*/ 0 w 4"/>
                <a:gd name="T7" fmla="*/ 0 h 3"/>
                <a:gd name="T8" fmla="*/ 4 w 4"/>
                <a:gd name="T9" fmla="*/ 3 h 3"/>
                <a:gd name="T10" fmla="*/ 3 w 4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3">
                  <a:moveTo>
                    <a:pt x="3" y="3"/>
                  </a:moveTo>
                  <a:lnTo>
                    <a:pt x="3" y="3"/>
                  </a:lnTo>
                  <a:cubicBezTo>
                    <a:pt x="2" y="2"/>
                    <a:pt x="1" y="1"/>
                    <a:pt x="0" y="0"/>
                  </a:cubicBezTo>
                  <a:lnTo>
                    <a:pt x="0" y="0"/>
                  </a:lnTo>
                  <a:cubicBezTo>
                    <a:pt x="1" y="1"/>
                    <a:pt x="2" y="2"/>
                    <a:pt x="4" y="3"/>
                  </a:cubicBezTo>
                  <a:cubicBezTo>
                    <a:pt x="3" y="3"/>
                    <a:pt x="3" y="3"/>
                    <a:pt x="3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38" name="Freeform 1264"/>
            <p:cNvSpPr>
              <a:spLocks/>
            </p:cNvSpPr>
            <p:nvPr userDrawn="1"/>
          </p:nvSpPr>
          <p:spPr bwMode="auto">
            <a:xfrm>
              <a:off x="314" y="184"/>
              <a:ext cx="2" cy="4"/>
            </a:xfrm>
            <a:custGeom>
              <a:avLst/>
              <a:gdLst>
                <a:gd name="T0" fmla="*/ 3 w 6"/>
                <a:gd name="T1" fmla="*/ 9 h 9"/>
                <a:gd name="T2" fmla="*/ 3 w 6"/>
                <a:gd name="T3" fmla="*/ 9 h 9"/>
                <a:gd name="T4" fmla="*/ 0 w 6"/>
                <a:gd name="T5" fmla="*/ 4 h 9"/>
                <a:gd name="T6" fmla="*/ 2 w 6"/>
                <a:gd name="T7" fmla="*/ 0 h 9"/>
                <a:gd name="T8" fmla="*/ 6 w 6"/>
                <a:gd name="T9" fmla="*/ 4 h 9"/>
                <a:gd name="T10" fmla="*/ 3 w 6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9">
                  <a:moveTo>
                    <a:pt x="3" y="9"/>
                  </a:moveTo>
                  <a:lnTo>
                    <a:pt x="3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0" y="3"/>
                    <a:pt x="1" y="1"/>
                    <a:pt x="2" y="0"/>
                  </a:cubicBezTo>
                  <a:cubicBezTo>
                    <a:pt x="4" y="1"/>
                    <a:pt x="5" y="3"/>
                    <a:pt x="6" y="4"/>
                  </a:cubicBezTo>
                  <a:cubicBezTo>
                    <a:pt x="5" y="6"/>
                    <a:pt x="4" y="7"/>
                    <a:pt x="3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39" name="Freeform 1265"/>
            <p:cNvSpPr>
              <a:spLocks/>
            </p:cNvSpPr>
            <p:nvPr userDrawn="1"/>
          </p:nvSpPr>
          <p:spPr bwMode="auto">
            <a:xfrm>
              <a:off x="315" y="186"/>
              <a:ext cx="4" cy="4"/>
            </a:xfrm>
            <a:custGeom>
              <a:avLst/>
              <a:gdLst>
                <a:gd name="T0" fmla="*/ 4 w 7"/>
                <a:gd name="T1" fmla="*/ 8 h 8"/>
                <a:gd name="T2" fmla="*/ 4 w 7"/>
                <a:gd name="T3" fmla="*/ 8 h 8"/>
                <a:gd name="T4" fmla="*/ 0 w 7"/>
                <a:gd name="T5" fmla="*/ 4 h 8"/>
                <a:gd name="T6" fmla="*/ 3 w 7"/>
                <a:gd name="T7" fmla="*/ 0 h 8"/>
                <a:gd name="T8" fmla="*/ 7 w 7"/>
                <a:gd name="T9" fmla="*/ 4 h 8"/>
                <a:gd name="T10" fmla="*/ 4 w 7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4" y="8"/>
                  </a:moveTo>
                  <a:lnTo>
                    <a:pt x="4" y="8"/>
                  </a:lnTo>
                  <a:cubicBezTo>
                    <a:pt x="3" y="7"/>
                    <a:pt x="1" y="6"/>
                    <a:pt x="0" y="4"/>
                  </a:cubicBezTo>
                  <a:cubicBezTo>
                    <a:pt x="1" y="3"/>
                    <a:pt x="2" y="1"/>
                    <a:pt x="3" y="0"/>
                  </a:cubicBezTo>
                  <a:cubicBezTo>
                    <a:pt x="4" y="1"/>
                    <a:pt x="5" y="3"/>
                    <a:pt x="7" y="4"/>
                  </a:cubicBezTo>
                  <a:cubicBezTo>
                    <a:pt x="6" y="5"/>
                    <a:pt x="5" y="7"/>
                    <a:pt x="4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40" name="Freeform 1266"/>
            <p:cNvSpPr>
              <a:spLocks/>
            </p:cNvSpPr>
            <p:nvPr userDrawn="1"/>
          </p:nvSpPr>
          <p:spPr bwMode="auto">
            <a:xfrm>
              <a:off x="318" y="189"/>
              <a:ext cx="2" cy="3"/>
            </a:xfrm>
            <a:custGeom>
              <a:avLst/>
              <a:gdLst>
                <a:gd name="T0" fmla="*/ 4 w 6"/>
                <a:gd name="T1" fmla="*/ 8 h 8"/>
                <a:gd name="T2" fmla="*/ 4 w 6"/>
                <a:gd name="T3" fmla="*/ 8 h 8"/>
                <a:gd name="T4" fmla="*/ 0 w 6"/>
                <a:gd name="T5" fmla="*/ 4 h 8"/>
                <a:gd name="T6" fmla="*/ 2 w 6"/>
                <a:gd name="T7" fmla="*/ 0 h 8"/>
                <a:gd name="T8" fmla="*/ 6 w 6"/>
                <a:gd name="T9" fmla="*/ 3 h 8"/>
                <a:gd name="T10" fmla="*/ 6 w 6"/>
                <a:gd name="T11" fmla="*/ 4 h 8"/>
                <a:gd name="T12" fmla="*/ 3 w 6"/>
                <a:gd name="T13" fmla="*/ 5 h 8"/>
                <a:gd name="T14" fmla="*/ 2 w 6"/>
                <a:gd name="T15" fmla="*/ 5 h 8"/>
                <a:gd name="T16" fmla="*/ 4 w 6"/>
                <a:gd name="T17" fmla="*/ 7 h 8"/>
                <a:gd name="T18" fmla="*/ 4 w 6"/>
                <a:gd name="T1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8">
                  <a:moveTo>
                    <a:pt x="4" y="8"/>
                  </a:moveTo>
                  <a:lnTo>
                    <a:pt x="4" y="8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3" y="1"/>
                    <a:pt x="5" y="2"/>
                    <a:pt x="6" y="3"/>
                  </a:cubicBezTo>
                  <a:lnTo>
                    <a:pt x="6" y="4"/>
                  </a:lnTo>
                  <a:cubicBezTo>
                    <a:pt x="4" y="4"/>
                    <a:pt x="3" y="5"/>
                    <a:pt x="3" y="5"/>
                  </a:cubicBezTo>
                  <a:lnTo>
                    <a:pt x="2" y="5"/>
                  </a:lnTo>
                  <a:cubicBezTo>
                    <a:pt x="3" y="6"/>
                    <a:pt x="3" y="6"/>
                    <a:pt x="4" y="7"/>
                  </a:cubicBezTo>
                  <a:lnTo>
                    <a:pt x="4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41" name="Freeform 1267"/>
            <p:cNvSpPr>
              <a:spLocks/>
            </p:cNvSpPr>
            <p:nvPr userDrawn="1"/>
          </p:nvSpPr>
          <p:spPr bwMode="auto">
            <a:xfrm>
              <a:off x="319" y="193"/>
              <a:ext cx="2" cy="2"/>
            </a:xfrm>
            <a:custGeom>
              <a:avLst/>
              <a:gdLst>
                <a:gd name="T0" fmla="*/ 2 w 6"/>
                <a:gd name="T1" fmla="*/ 0 h 5"/>
                <a:gd name="T2" fmla="*/ 2 w 6"/>
                <a:gd name="T3" fmla="*/ 0 h 5"/>
                <a:gd name="T4" fmla="*/ 5 w 6"/>
                <a:gd name="T5" fmla="*/ 2 h 5"/>
                <a:gd name="T6" fmla="*/ 4 w 6"/>
                <a:gd name="T7" fmla="*/ 2 h 5"/>
                <a:gd name="T8" fmla="*/ 6 w 6"/>
                <a:gd name="T9" fmla="*/ 4 h 5"/>
                <a:gd name="T10" fmla="*/ 6 w 6"/>
                <a:gd name="T11" fmla="*/ 4 h 5"/>
                <a:gd name="T12" fmla="*/ 2 w 6"/>
                <a:gd name="T13" fmla="*/ 5 h 5"/>
                <a:gd name="T14" fmla="*/ 0 w 6"/>
                <a:gd name="T15" fmla="*/ 4 h 5"/>
                <a:gd name="T16" fmla="*/ 2 w 6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5">
                  <a:moveTo>
                    <a:pt x="2" y="0"/>
                  </a:moveTo>
                  <a:lnTo>
                    <a:pt x="2" y="0"/>
                  </a:lnTo>
                  <a:lnTo>
                    <a:pt x="5" y="2"/>
                  </a:lnTo>
                  <a:lnTo>
                    <a:pt x="4" y="2"/>
                  </a:lnTo>
                  <a:cubicBezTo>
                    <a:pt x="5" y="3"/>
                    <a:pt x="5" y="4"/>
                    <a:pt x="6" y="4"/>
                  </a:cubicBezTo>
                  <a:lnTo>
                    <a:pt x="6" y="4"/>
                  </a:lnTo>
                  <a:cubicBezTo>
                    <a:pt x="4" y="4"/>
                    <a:pt x="3" y="5"/>
                    <a:pt x="2" y="5"/>
                  </a:cubicBezTo>
                  <a:lnTo>
                    <a:pt x="0" y="4"/>
                  </a:lnTo>
                  <a:cubicBezTo>
                    <a:pt x="1" y="3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42" name="Freeform 1268"/>
            <p:cNvSpPr>
              <a:spLocks/>
            </p:cNvSpPr>
            <p:nvPr userDrawn="1"/>
          </p:nvSpPr>
          <p:spPr bwMode="auto">
            <a:xfrm>
              <a:off x="316" y="191"/>
              <a:ext cx="3" cy="3"/>
            </a:xfrm>
            <a:custGeom>
              <a:avLst/>
              <a:gdLst>
                <a:gd name="T0" fmla="*/ 3 w 7"/>
                <a:gd name="T1" fmla="*/ 0 h 8"/>
                <a:gd name="T2" fmla="*/ 3 w 7"/>
                <a:gd name="T3" fmla="*/ 0 h 8"/>
                <a:gd name="T4" fmla="*/ 7 w 7"/>
                <a:gd name="T5" fmla="*/ 4 h 8"/>
                <a:gd name="T6" fmla="*/ 5 w 7"/>
                <a:gd name="T7" fmla="*/ 8 h 8"/>
                <a:gd name="T8" fmla="*/ 0 w 7"/>
                <a:gd name="T9" fmla="*/ 5 h 8"/>
                <a:gd name="T10" fmla="*/ 3 w 7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3" y="0"/>
                  </a:moveTo>
                  <a:lnTo>
                    <a:pt x="3" y="0"/>
                  </a:lnTo>
                  <a:cubicBezTo>
                    <a:pt x="4" y="2"/>
                    <a:pt x="6" y="3"/>
                    <a:pt x="7" y="4"/>
                  </a:cubicBezTo>
                  <a:cubicBezTo>
                    <a:pt x="7" y="6"/>
                    <a:pt x="6" y="7"/>
                    <a:pt x="5" y="8"/>
                  </a:cubicBezTo>
                  <a:cubicBezTo>
                    <a:pt x="3" y="7"/>
                    <a:pt x="2" y="6"/>
                    <a:pt x="0" y="5"/>
                  </a:cubicBezTo>
                  <a:cubicBezTo>
                    <a:pt x="1" y="4"/>
                    <a:pt x="2" y="2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43" name="Freeform 1269"/>
            <p:cNvSpPr>
              <a:spLocks/>
            </p:cNvSpPr>
            <p:nvPr userDrawn="1"/>
          </p:nvSpPr>
          <p:spPr bwMode="auto">
            <a:xfrm>
              <a:off x="328" y="184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3 h 3"/>
                <a:gd name="T6" fmla="*/ 0 w 2"/>
                <a:gd name="T7" fmla="*/ 3 h 3"/>
                <a:gd name="T8" fmla="*/ 0 w 2"/>
                <a:gd name="T9" fmla="*/ 1 h 3"/>
                <a:gd name="T10" fmla="*/ 1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44" name="Freeform 1270"/>
            <p:cNvSpPr>
              <a:spLocks/>
            </p:cNvSpPr>
            <p:nvPr userDrawn="1"/>
          </p:nvSpPr>
          <p:spPr bwMode="auto">
            <a:xfrm>
              <a:off x="328" y="182"/>
              <a:ext cx="0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2 w 2"/>
                <a:gd name="T5" fmla="*/ 3 h 3"/>
                <a:gd name="T6" fmla="*/ 1 w 2"/>
                <a:gd name="T7" fmla="*/ 3 h 3"/>
                <a:gd name="T8" fmla="*/ 0 w 2"/>
                <a:gd name="T9" fmla="*/ 1 h 3"/>
                <a:gd name="T10" fmla="*/ 2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2" y="3"/>
                  </a:lnTo>
                  <a:lnTo>
                    <a:pt x="1" y="3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45" name="Freeform 1271"/>
            <p:cNvSpPr>
              <a:spLocks/>
            </p:cNvSpPr>
            <p:nvPr userDrawn="1"/>
          </p:nvSpPr>
          <p:spPr bwMode="auto">
            <a:xfrm>
              <a:off x="328" y="181"/>
              <a:ext cx="0" cy="1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2 w 2"/>
                <a:gd name="T5" fmla="*/ 3 h 3"/>
                <a:gd name="T6" fmla="*/ 0 w 2"/>
                <a:gd name="T7" fmla="*/ 3 h 3"/>
                <a:gd name="T8" fmla="*/ 0 w 2"/>
                <a:gd name="T9" fmla="*/ 1 h 3"/>
                <a:gd name="T10" fmla="*/ 2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46" name="Freeform 1272"/>
            <p:cNvSpPr>
              <a:spLocks/>
            </p:cNvSpPr>
            <p:nvPr userDrawn="1"/>
          </p:nvSpPr>
          <p:spPr bwMode="auto">
            <a:xfrm>
              <a:off x="327" y="179"/>
              <a:ext cx="1" cy="1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0 h 3"/>
                <a:gd name="T4" fmla="*/ 3 w 3"/>
                <a:gd name="T5" fmla="*/ 2 h 3"/>
                <a:gd name="T6" fmla="*/ 0 w 3"/>
                <a:gd name="T7" fmla="*/ 3 h 3"/>
                <a:gd name="T8" fmla="*/ 0 w 3"/>
                <a:gd name="T9" fmla="*/ 1 h 3"/>
                <a:gd name="T10" fmla="*/ 3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0" y="3"/>
                  </a:lnTo>
                  <a:lnTo>
                    <a:pt x="0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47" name="Freeform 1273"/>
            <p:cNvSpPr>
              <a:spLocks/>
            </p:cNvSpPr>
            <p:nvPr userDrawn="1"/>
          </p:nvSpPr>
          <p:spPr bwMode="auto">
            <a:xfrm>
              <a:off x="327" y="177"/>
              <a:ext cx="1" cy="1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0 h 3"/>
                <a:gd name="T4" fmla="*/ 3 w 3"/>
                <a:gd name="T5" fmla="*/ 2 h 3"/>
                <a:gd name="T6" fmla="*/ 0 w 3"/>
                <a:gd name="T7" fmla="*/ 3 h 3"/>
                <a:gd name="T8" fmla="*/ 0 w 3"/>
                <a:gd name="T9" fmla="*/ 1 h 3"/>
                <a:gd name="T10" fmla="*/ 3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0" y="3"/>
                  </a:lnTo>
                  <a:lnTo>
                    <a:pt x="0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48" name="Freeform 1274"/>
            <p:cNvSpPr>
              <a:spLocks/>
            </p:cNvSpPr>
            <p:nvPr userDrawn="1"/>
          </p:nvSpPr>
          <p:spPr bwMode="auto">
            <a:xfrm>
              <a:off x="327" y="176"/>
              <a:ext cx="1" cy="0"/>
            </a:xfrm>
            <a:custGeom>
              <a:avLst/>
              <a:gdLst>
                <a:gd name="T0" fmla="*/ 3 w 4"/>
                <a:gd name="T1" fmla="*/ 0 h 2"/>
                <a:gd name="T2" fmla="*/ 3 w 4"/>
                <a:gd name="T3" fmla="*/ 0 h 2"/>
                <a:gd name="T4" fmla="*/ 4 w 4"/>
                <a:gd name="T5" fmla="*/ 1 h 2"/>
                <a:gd name="T6" fmla="*/ 0 w 4"/>
                <a:gd name="T7" fmla="*/ 2 h 2"/>
                <a:gd name="T8" fmla="*/ 0 w 4"/>
                <a:gd name="T9" fmla="*/ 0 h 2"/>
                <a:gd name="T10" fmla="*/ 3 w 4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">
                  <a:moveTo>
                    <a:pt x="3" y="0"/>
                  </a:moveTo>
                  <a:lnTo>
                    <a:pt x="3" y="0"/>
                  </a:lnTo>
                  <a:lnTo>
                    <a:pt x="4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49" name="Freeform 1275"/>
            <p:cNvSpPr>
              <a:spLocks/>
            </p:cNvSpPr>
            <p:nvPr userDrawn="1"/>
          </p:nvSpPr>
          <p:spPr bwMode="auto">
            <a:xfrm>
              <a:off x="327" y="174"/>
              <a:ext cx="1" cy="1"/>
            </a:xfrm>
            <a:custGeom>
              <a:avLst/>
              <a:gdLst>
                <a:gd name="T0" fmla="*/ 3 w 3"/>
                <a:gd name="T1" fmla="*/ 0 h 2"/>
                <a:gd name="T2" fmla="*/ 3 w 3"/>
                <a:gd name="T3" fmla="*/ 0 h 2"/>
                <a:gd name="T4" fmla="*/ 3 w 3"/>
                <a:gd name="T5" fmla="*/ 1 h 2"/>
                <a:gd name="T6" fmla="*/ 0 w 3"/>
                <a:gd name="T7" fmla="*/ 2 h 2"/>
                <a:gd name="T8" fmla="*/ 0 w 3"/>
                <a:gd name="T9" fmla="*/ 0 h 2"/>
                <a:gd name="T10" fmla="*/ 3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50" name="Freeform 1276"/>
            <p:cNvSpPr>
              <a:spLocks/>
            </p:cNvSpPr>
            <p:nvPr userDrawn="1"/>
          </p:nvSpPr>
          <p:spPr bwMode="auto">
            <a:xfrm>
              <a:off x="329" y="198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0"/>
                    <a:pt x="0" y="0"/>
                    <a:pt x="0" y="0"/>
                  </a:cubicBezTo>
                  <a:lnTo>
                    <a:pt x="1" y="0"/>
                  </a:ln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51" name="Freeform 1277"/>
            <p:cNvSpPr>
              <a:spLocks/>
            </p:cNvSpPr>
            <p:nvPr userDrawn="1"/>
          </p:nvSpPr>
          <p:spPr bwMode="auto">
            <a:xfrm>
              <a:off x="329" y="199"/>
              <a:ext cx="1" cy="1"/>
            </a:xfrm>
            <a:custGeom>
              <a:avLst/>
              <a:gdLst>
                <a:gd name="T0" fmla="*/ 0 w 2"/>
                <a:gd name="T1" fmla="*/ 2 h 2"/>
                <a:gd name="T2" fmla="*/ 0 w 2"/>
                <a:gd name="T3" fmla="*/ 2 h 2"/>
                <a:gd name="T4" fmla="*/ 1 w 2"/>
                <a:gd name="T5" fmla="*/ 0 h 2"/>
                <a:gd name="T6" fmla="*/ 2 w 2"/>
                <a:gd name="T7" fmla="*/ 2 h 2"/>
                <a:gd name="T8" fmla="*/ 0 w 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1" y="1"/>
                    <a:pt x="2" y="2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52" name="Freeform 1278"/>
            <p:cNvSpPr>
              <a:spLocks/>
            </p:cNvSpPr>
            <p:nvPr userDrawn="1"/>
          </p:nvSpPr>
          <p:spPr bwMode="auto">
            <a:xfrm>
              <a:off x="327" y="198"/>
              <a:ext cx="1" cy="1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0 w 2"/>
                <a:gd name="T5" fmla="*/ 0 h 1"/>
                <a:gd name="T6" fmla="*/ 2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0"/>
                    <a:pt x="0" y="0"/>
                  </a:cubicBezTo>
                  <a:lnTo>
                    <a:pt x="2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53" name="Freeform 1279"/>
            <p:cNvSpPr>
              <a:spLocks/>
            </p:cNvSpPr>
            <p:nvPr userDrawn="1"/>
          </p:nvSpPr>
          <p:spPr bwMode="auto">
            <a:xfrm>
              <a:off x="327" y="200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54" name="Freeform 1280"/>
            <p:cNvSpPr>
              <a:spLocks/>
            </p:cNvSpPr>
            <p:nvPr userDrawn="1"/>
          </p:nvSpPr>
          <p:spPr bwMode="auto">
            <a:xfrm>
              <a:off x="324" y="198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0" y="0"/>
                  </a:cubicBezTo>
                  <a:lnTo>
                    <a:pt x="1" y="0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55" name="Freeform 1281"/>
            <p:cNvSpPr>
              <a:spLocks/>
            </p:cNvSpPr>
            <p:nvPr userDrawn="1"/>
          </p:nvSpPr>
          <p:spPr bwMode="auto">
            <a:xfrm>
              <a:off x="325" y="200"/>
              <a:ext cx="0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56" name="Freeform 1282"/>
            <p:cNvSpPr>
              <a:spLocks/>
            </p:cNvSpPr>
            <p:nvPr userDrawn="1"/>
          </p:nvSpPr>
          <p:spPr bwMode="auto">
            <a:xfrm>
              <a:off x="322" y="199"/>
              <a:ext cx="1" cy="0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0 w 2"/>
                <a:gd name="T5" fmla="*/ 0 h 1"/>
                <a:gd name="T6" fmla="*/ 2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0"/>
                    <a:pt x="0" y="0"/>
                  </a:cubicBezTo>
                  <a:lnTo>
                    <a:pt x="2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57" name="Freeform 1283"/>
            <p:cNvSpPr>
              <a:spLocks/>
            </p:cNvSpPr>
            <p:nvPr userDrawn="1"/>
          </p:nvSpPr>
          <p:spPr bwMode="auto">
            <a:xfrm>
              <a:off x="323" y="200"/>
              <a:ext cx="0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58" name="Freeform 1284"/>
            <p:cNvSpPr>
              <a:spLocks/>
            </p:cNvSpPr>
            <p:nvPr userDrawn="1"/>
          </p:nvSpPr>
          <p:spPr bwMode="auto">
            <a:xfrm>
              <a:off x="320" y="199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1"/>
                    <a:pt x="0" y="0"/>
                  </a:cubicBezTo>
                  <a:lnTo>
                    <a:pt x="1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59" name="Freeform 1285"/>
            <p:cNvSpPr>
              <a:spLocks/>
            </p:cNvSpPr>
            <p:nvPr userDrawn="1"/>
          </p:nvSpPr>
          <p:spPr bwMode="auto">
            <a:xfrm>
              <a:off x="321" y="200"/>
              <a:ext cx="0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1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60" name="Freeform 1286"/>
            <p:cNvSpPr>
              <a:spLocks/>
            </p:cNvSpPr>
            <p:nvPr userDrawn="1"/>
          </p:nvSpPr>
          <p:spPr bwMode="auto">
            <a:xfrm>
              <a:off x="328" y="198"/>
              <a:ext cx="1" cy="2"/>
            </a:xfrm>
            <a:custGeom>
              <a:avLst/>
              <a:gdLst>
                <a:gd name="T0" fmla="*/ 2 w 4"/>
                <a:gd name="T1" fmla="*/ 0 h 3"/>
                <a:gd name="T2" fmla="*/ 2 w 4"/>
                <a:gd name="T3" fmla="*/ 0 h 3"/>
                <a:gd name="T4" fmla="*/ 4 w 4"/>
                <a:gd name="T5" fmla="*/ 2 h 3"/>
                <a:gd name="T6" fmla="*/ 2 w 4"/>
                <a:gd name="T7" fmla="*/ 3 h 3"/>
                <a:gd name="T8" fmla="*/ 0 w 4"/>
                <a:gd name="T9" fmla="*/ 2 h 3"/>
                <a:gd name="T10" fmla="*/ 2 w 4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lnTo>
                    <a:pt x="2" y="0"/>
                  </a:ln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61" name="Freeform 1287"/>
            <p:cNvSpPr>
              <a:spLocks/>
            </p:cNvSpPr>
            <p:nvPr userDrawn="1"/>
          </p:nvSpPr>
          <p:spPr bwMode="auto">
            <a:xfrm>
              <a:off x="325" y="199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0"/>
                    <a:pt x="3" y="1"/>
                  </a:cubicBezTo>
                  <a:cubicBezTo>
                    <a:pt x="3" y="2"/>
                    <a:pt x="2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62" name="Freeform 1288"/>
            <p:cNvSpPr>
              <a:spLocks/>
            </p:cNvSpPr>
            <p:nvPr userDrawn="1"/>
          </p:nvSpPr>
          <p:spPr bwMode="auto">
            <a:xfrm>
              <a:off x="323" y="199"/>
              <a:ext cx="1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3" y="0"/>
                    <a:pt x="3" y="1"/>
                    <a:pt x="3" y="1"/>
                  </a:cubicBezTo>
                  <a:cubicBezTo>
                    <a:pt x="3" y="2"/>
                    <a:pt x="3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63" name="Freeform 1289"/>
            <p:cNvSpPr>
              <a:spLocks/>
            </p:cNvSpPr>
            <p:nvPr userDrawn="1"/>
          </p:nvSpPr>
          <p:spPr bwMode="auto">
            <a:xfrm>
              <a:off x="321" y="199"/>
              <a:ext cx="1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1 h 3"/>
                <a:gd name="T6" fmla="*/ 1 w 2"/>
                <a:gd name="T7" fmla="*/ 3 h 3"/>
                <a:gd name="T8" fmla="*/ 0 w 2"/>
                <a:gd name="T9" fmla="*/ 1 h 3"/>
                <a:gd name="T10" fmla="*/ 1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1"/>
                    <a:pt x="2" y="1"/>
                  </a:cubicBezTo>
                  <a:cubicBezTo>
                    <a:pt x="2" y="2"/>
                    <a:pt x="2" y="3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64" name="Freeform 1290"/>
            <p:cNvSpPr>
              <a:spLocks/>
            </p:cNvSpPr>
            <p:nvPr userDrawn="1"/>
          </p:nvSpPr>
          <p:spPr bwMode="auto">
            <a:xfrm>
              <a:off x="320" y="200"/>
              <a:ext cx="0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2 h 3"/>
                <a:gd name="T10" fmla="*/ 1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1"/>
                    <a:pt x="2" y="2"/>
                  </a:cubicBezTo>
                  <a:cubicBezTo>
                    <a:pt x="2" y="2"/>
                    <a:pt x="1" y="3"/>
                    <a:pt x="1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65" name="Freeform 1291"/>
            <p:cNvSpPr>
              <a:spLocks/>
            </p:cNvSpPr>
            <p:nvPr userDrawn="1"/>
          </p:nvSpPr>
          <p:spPr bwMode="auto">
            <a:xfrm>
              <a:off x="320" y="177"/>
              <a:ext cx="0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66" name="Freeform 1292"/>
            <p:cNvSpPr>
              <a:spLocks/>
            </p:cNvSpPr>
            <p:nvPr userDrawn="1"/>
          </p:nvSpPr>
          <p:spPr bwMode="auto">
            <a:xfrm>
              <a:off x="317" y="180"/>
              <a:ext cx="2" cy="1"/>
            </a:xfrm>
            <a:custGeom>
              <a:avLst/>
              <a:gdLst>
                <a:gd name="T0" fmla="*/ 3 w 3"/>
                <a:gd name="T1" fmla="*/ 0 h 4"/>
                <a:gd name="T2" fmla="*/ 3 w 3"/>
                <a:gd name="T3" fmla="*/ 0 h 4"/>
                <a:gd name="T4" fmla="*/ 2 w 3"/>
                <a:gd name="T5" fmla="*/ 4 h 4"/>
                <a:gd name="T6" fmla="*/ 0 w 3"/>
                <a:gd name="T7" fmla="*/ 2 h 4"/>
                <a:gd name="T8" fmla="*/ 3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lnTo>
                    <a:pt x="3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67" name="Freeform 1293"/>
            <p:cNvSpPr>
              <a:spLocks/>
            </p:cNvSpPr>
            <p:nvPr userDrawn="1"/>
          </p:nvSpPr>
          <p:spPr bwMode="auto">
            <a:xfrm>
              <a:off x="315" y="182"/>
              <a:ext cx="1" cy="3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68" name="Freeform 1294"/>
            <p:cNvSpPr>
              <a:spLocks/>
            </p:cNvSpPr>
            <p:nvPr userDrawn="1"/>
          </p:nvSpPr>
          <p:spPr bwMode="auto">
            <a:xfrm>
              <a:off x="314" y="185"/>
              <a:ext cx="1" cy="2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2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69" name="Freeform 1295"/>
            <p:cNvSpPr>
              <a:spLocks/>
            </p:cNvSpPr>
            <p:nvPr userDrawn="1"/>
          </p:nvSpPr>
          <p:spPr bwMode="auto">
            <a:xfrm>
              <a:off x="317" y="185"/>
              <a:ext cx="1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70" name="Freeform 1296"/>
            <p:cNvSpPr>
              <a:spLocks/>
            </p:cNvSpPr>
            <p:nvPr userDrawn="1"/>
          </p:nvSpPr>
          <p:spPr bwMode="auto">
            <a:xfrm>
              <a:off x="321" y="184"/>
              <a:ext cx="2" cy="2"/>
            </a:xfrm>
            <a:custGeom>
              <a:avLst/>
              <a:gdLst>
                <a:gd name="T0" fmla="*/ 2 w 3"/>
                <a:gd name="T1" fmla="*/ 0 h 4"/>
                <a:gd name="T2" fmla="*/ 2 w 3"/>
                <a:gd name="T3" fmla="*/ 0 h 4"/>
                <a:gd name="T4" fmla="*/ 3 w 3"/>
                <a:gd name="T5" fmla="*/ 4 h 4"/>
                <a:gd name="T6" fmla="*/ 0 w 3"/>
                <a:gd name="T7" fmla="*/ 2 h 4"/>
                <a:gd name="T8" fmla="*/ 2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3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71" name="Freeform 1297"/>
            <p:cNvSpPr>
              <a:spLocks/>
            </p:cNvSpPr>
            <p:nvPr userDrawn="1"/>
          </p:nvSpPr>
          <p:spPr bwMode="auto">
            <a:xfrm>
              <a:off x="320" y="182"/>
              <a:ext cx="0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72" name="Freeform 1298"/>
            <p:cNvSpPr>
              <a:spLocks/>
            </p:cNvSpPr>
            <p:nvPr userDrawn="1"/>
          </p:nvSpPr>
          <p:spPr bwMode="auto">
            <a:xfrm>
              <a:off x="321" y="180"/>
              <a:ext cx="1" cy="1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2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73" name="Freeform 1299"/>
            <p:cNvSpPr>
              <a:spLocks/>
            </p:cNvSpPr>
            <p:nvPr userDrawn="1"/>
          </p:nvSpPr>
          <p:spPr bwMode="auto">
            <a:xfrm>
              <a:off x="318" y="174"/>
              <a:ext cx="1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1 w 2"/>
                <a:gd name="T5" fmla="*/ 5 h 5"/>
                <a:gd name="T6" fmla="*/ 0 w 2"/>
                <a:gd name="T7" fmla="*/ 2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1" y="5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74" name="Freeform 1300"/>
            <p:cNvSpPr>
              <a:spLocks/>
            </p:cNvSpPr>
            <p:nvPr userDrawn="1"/>
          </p:nvSpPr>
          <p:spPr bwMode="auto">
            <a:xfrm>
              <a:off x="315" y="177"/>
              <a:ext cx="1" cy="2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2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2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75" name="Freeform 1301"/>
            <p:cNvSpPr>
              <a:spLocks/>
            </p:cNvSpPr>
            <p:nvPr userDrawn="1"/>
          </p:nvSpPr>
          <p:spPr bwMode="auto">
            <a:xfrm>
              <a:off x="314" y="180"/>
              <a:ext cx="0" cy="2"/>
            </a:xfrm>
            <a:custGeom>
              <a:avLst/>
              <a:gdLst>
                <a:gd name="T0" fmla="*/ 1 w 1"/>
                <a:gd name="T1" fmla="*/ 0 h 5"/>
                <a:gd name="T2" fmla="*/ 1 w 1"/>
                <a:gd name="T3" fmla="*/ 0 h 5"/>
                <a:gd name="T4" fmla="*/ 1 w 1"/>
                <a:gd name="T5" fmla="*/ 5 h 5"/>
                <a:gd name="T6" fmla="*/ 0 w 1"/>
                <a:gd name="T7" fmla="*/ 2 h 5"/>
                <a:gd name="T8" fmla="*/ 1 w 1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5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0" y="3"/>
                    <a:pt x="1" y="5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76" name="Freeform 1302"/>
            <p:cNvSpPr>
              <a:spLocks/>
            </p:cNvSpPr>
            <p:nvPr userDrawn="1"/>
          </p:nvSpPr>
          <p:spPr bwMode="auto">
            <a:xfrm>
              <a:off x="316" y="187"/>
              <a:ext cx="1" cy="2"/>
            </a:xfrm>
            <a:custGeom>
              <a:avLst/>
              <a:gdLst>
                <a:gd name="T0" fmla="*/ 1 w 2"/>
                <a:gd name="T1" fmla="*/ 0 h 4"/>
                <a:gd name="T2" fmla="*/ 1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1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77" name="Freeform 1303"/>
            <p:cNvSpPr>
              <a:spLocks/>
            </p:cNvSpPr>
            <p:nvPr userDrawn="1"/>
          </p:nvSpPr>
          <p:spPr bwMode="auto">
            <a:xfrm>
              <a:off x="316" y="191"/>
              <a:ext cx="2" cy="3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5 h 5"/>
                <a:gd name="T6" fmla="*/ 0 w 3"/>
                <a:gd name="T7" fmla="*/ 3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1" y="3"/>
                    <a:pt x="3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78" name="Freeform 1304"/>
            <p:cNvSpPr>
              <a:spLocks/>
            </p:cNvSpPr>
            <p:nvPr userDrawn="1"/>
          </p:nvSpPr>
          <p:spPr bwMode="auto">
            <a:xfrm>
              <a:off x="324" y="186"/>
              <a:ext cx="0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3 h 3"/>
                <a:gd name="T6" fmla="*/ 0 w 2"/>
                <a:gd name="T7" fmla="*/ 2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2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79" name="Freeform 1305"/>
            <p:cNvSpPr>
              <a:spLocks/>
            </p:cNvSpPr>
            <p:nvPr userDrawn="1"/>
          </p:nvSpPr>
          <p:spPr bwMode="auto">
            <a:xfrm>
              <a:off x="318" y="189"/>
              <a:ext cx="1" cy="2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5 h 5"/>
                <a:gd name="T6" fmla="*/ 0 w 3"/>
                <a:gd name="T7" fmla="*/ 3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2" y="3"/>
                    <a:pt x="3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80" name="Freeform 1306"/>
            <p:cNvSpPr>
              <a:spLocks/>
            </p:cNvSpPr>
            <p:nvPr userDrawn="1"/>
          </p:nvSpPr>
          <p:spPr bwMode="auto">
            <a:xfrm>
              <a:off x="318" y="195"/>
              <a:ext cx="6" cy="2"/>
            </a:xfrm>
            <a:custGeom>
              <a:avLst/>
              <a:gdLst>
                <a:gd name="T0" fmla="*/ 0 w 12"/>
                <a:gd name="T1" fmla="*/ 2 h 4"/>
                <a:gd name="T2" fmla="*/ 0 w 12"/>
                <a:gd name="T3" fmla="*/ 2 h 4"/>
                <a:gd name="T4" fmla="*/ 8 w 12"/>
                <a:gd name="T5" fmla="*/ 0 h 4"/>
                <a:gd name="T6" fmla="*/ 12 w 12"/>
                <a:gd name="T7" fmla="*/ 2 h 4"/>
                <a:gd name="T8" fmla="*/ 5 w 12"/>
                <a:gd name="T9" fmla="*/ 4 h 4"/>
                <a:gd name="T10" fmla="*/ 0 w 12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">
                  <a:moveTo>
                    <a:pt x="0" y="2"/>
                  </a:moveTo>
                  <a:lnTo>
                    <a:pt x="0" y="2"/>
                  </a:lnTo>
                  <a:cubicBezTo>
                    <a:pt x="3" y="1"/>
                    <a:pt x="6" y="0"/>
                    <a:pt x="8" y="0"/>
                  </a:cubicBezTo>
                  <a:cubicBezTo>
                    <a:pt x="9" y="1"/>
                    <a:pt x="11" y="2"/>
                    <a:pt x="12" y="2"/>
                  </a:cubicBezTo>
                  <a:cubicBezTo>
                    <a:pt x="9" y="3"/>
                    <a:pt x="7" y="3"/>
                    <a:pt x="5" y="4"/>
                  </a:cubicBezTo>
                  <a:cubicBezTo>
                    <a:pt x="3" y="3"/>
                    <a:pt x="2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81" name="Freeform 1307"/>
            <p:cNvSpPr>
              <a:spLocks/>
            </p:cNvSpPr>
            <p:nvPr userDrawn="1"/>
          </p:nvSpPr>
          <p:spPr bwMode="auto">
            <a:xfrm>
              <a:off x="320" y="188"/>
              <a:ext cx="5" cy="3"/>
            </a:xfrm>
            <a:custGeom>
              <a:avLst/>
              <a:gdLst>
                <a:gd name="T0" fmla="*/ 12 w 12"/>
                <a:gd name="T1" fmla="*/ 6 h 7"/>
                <a:gd name="T2" fmla="*/ 12 w 12"/>
                <a:gd name="T3" fmla="*/ 6 h 7"/>
                <a:gd name="T4" fmla="*/ 8 w 12"/>
                <a:gd name="T5" fmla="*/ 5 h 7"/>
                <a:gd name="T6" fmla="*/ 8 w 12"/>
                <a:gd name="T7" fmla="*/ 5 h 7"/>
                <a:gd name="T8" fmla="*/ 9 w 12"/>
                <a:gd name="T9" fmla="*/ 7 h 7"/>
                <a:gd name="T10" fmla="*/ 5 w 12"/>
                <a:gd name="T11" fmla="*/ 7 h 7"/>
                <a:gd name="T12" fmla="*/ 0 w 12"/>
                <a:gd name="T13" fmla="*/ 0 h 7"/>
                <a:gd name="T14" fmla="*/ 12 w 12"/>
                <a:gd name="T1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7">
                  <a:moveTo>
                    <a:pt x="12" y="6"/>
                  </a:moveTo>
                  <a:lnTo>
                    <a:pt x="12" y="6"/>
                  </a:lnTo>
                  <a:cubicBezTo>
                    <a:pt x="10" y="5"/>
                    <a:pt x="9" y="5"/>
                    <a:pt x="8" y="5"/>
                  </a:cubicBezTo>
                  <a:lnTo>
                    <a:pt x="8" y="5"/>
                  </a:lnTo>
                  <a:cubicBezTo>
                    <a:pt x="8" y="6"/>
                    <a:pt x="8" y="7"/>
                    <a:pt x="9" y="7"/>
                  </a:cubicBezTo>
                  <a:cubicBezTo>
                    <a:pt x="7" y="7"/>
                    <a:pt x="6" y="7"/>
                    <a:pt x="5" y="7"/>
                  </a:cubicBezTo>
                  <a:cubicBezTo>
                    <a:pt x="3" y="5"/>
                    <a:pt x="1" y="2"/>
                    <a:pt x="0" y="0"/>
                  </a:cubicBezTo>
                  <a:cubicBezTo>
                    <a:pt x="4" y="0"/>
                    <a:pt x="9" y="3"/>
                    <a:pt x="1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82" name="Freeform 1308"/>
            <p:cNvSpPr>
              <a:spLocks/>
            </p:cNvSpPr>
            <p:nvPr userDrawn="1"/>
          </p:nvSpPr>
          <p:spPr bwMode="auto">
            <a:xfrm>
              <a:off x="329" y="187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2 h 5"/>
                <a:gd name="T6" fmla="*/ 1 w 2"/>
                <a:gd name="T7" fmla="*/ 5 h 5"/>
                <a:gd name="T8" fmla="*/ 0 w 2"/>
                <a:gd name="T9" fmla="*/ 3 h 5"/>
                <a:gd name="T10" fmla="*/ 0 w 2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2"/>
                    <a:pt x="2" y="2"/>
                  </a:cubicBezTo>
                  <a:cubicBezTo>
                    <a:pt x="2" y="3"/>
                    <a:pt x="1" y="4"/>
                    <a:pt x="1" y="5"/>
                  </a:cubicBezTo>
                  <a:cubicBezTo>
                    <a:pt x="1" y="4"/>
                    <a:pt x="0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83" name="Freeform 1309"/>
            <p:cNvSpPr>
              <a:spLocks/>
            </p:cNvSpPr>
            <p:nvPr userDrawn="1"/>
          </p:nvSpPr>
          <p:spPr bwMode="auto">
            <a:xfrm>
              <a:off x="325" y="189"/>
              <a:ext cx="2" cy="2"/>
            </a:xfrm>
            <a:custGeom>
              <a:avLst/>
              <a:gdLst>
                <a:gd name="T0" fmla="*/ 0 w 4"/>
                <a:gd name="T1" fmla="*/ 0 h 5"/>
                <a:gd name="T2" fmla="*/ 0 w 4"/>
                <a:gd name="T3" fmla="*/ 0 h 5"/>
                <a:gd name="T4" fmla="*/ 3 w 4"/>
                <a:gd name="T5" fmla="*/ 1 h 5"/>
                <a:gd name="T6" fmla="*/ 4 w 4"/>
                <a:gd name="T7" fmla="*/ 5 h 5"/>
                <a:gd name="T8" fmla="*/ 2 w 4"/>
                <a:gd name="T9" fmla="*/ 4 h 5"/>
                <a:gd name="T10" fmla="*/ 0 w 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5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2" y="0"/>
                    <a:pt x="3" y="1"/>
                  </a:cubicBezTo>
                  <a:cubicBezTo>
                    <a:pt x="3" y="2"/>
                    <a:pt x="3" y="4"/>
                    <a:pt x="4" y="5"/>
                  </a:cubicBezTo>
                  <a:cubicBezTo>
                    <a:pt x="3" y="5"/>
                    <a:pt x="3" y="4"/>
                    <a:pt x="2" y="4"/>
                  </a:cubicBez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84" name="Freeform 1310"/>
            <p:cNvSpPr>
              <a:spLocks/>
            </p:cNvSpPr>
            <p:nvPr userDrawn="1"/>
          </p:nvSpPr>
          <p:spPr bwMode="auto">
            <a:xfrm>
              <a:off x="320" y="191"/>
              <a:ext cx="5" cy="3"/>
            </a:xfrm>
            <a:custGeom>
              <a:avLst/>
              <a:gdLst>
                <a:gd name="T0" fmla="*/ 9 w 13"/>
                <a:gd name="T1" fmla="*/ 2 h 6"/>
                <a:gd name="T2" fmla="*/ 9 w 13"/>
                <a:gd name="T3" fmla="*/ 2 h 6"/>
                <a:gd name="T4" fmla="*/ 13 w 13"/>
                <a:gd name="T5" fmla="*/ 6 h 6"/>
                <a:gd name="T6" fmla="*/ 7 w 13"/>
                <a:gd name="T7" fmla="*/ 5 h 6"/>
                <a:gd name="T8" fmla="*/ 0 w 13"/>
                <a:gd name="T9" fmla="*/ 1 h 6"/>
                <a:gd name="T10" fmla="*/ 9 w 13"/>
                <a:gd name="T1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6">
                  <a:moveTo>
                    <a:pt x="9" y="2"/>
                  </a:moveTo>
                  <a:lnTo>
                    <a:pt x="9" y="2"/>
                  </a:lnTo>
                  <a:cubicBezTo>
                    <a:pt x="10" y="3"/>
                    <a:pt x="12" y="5"/>
                    <a:pt x="13" y="6"/>
                  </a:cubicBezTo>
                  <a:cubicBezTo>
                    <a:pt x="11" y="6"/>
                    <a:pt x="9" y="5"/>
                    <a:pt x="7" y="5"/>
                  </a:cubicBezTo>
                  <a:cubicBezTo>
                    <a:pt x="4" y="4"/>
                    <a:pt x="2" y="3"/>
                    <a:pt x="0" y="1"/>
                  </a:cubicBezTo>
                  <a:cubicBezTo>
                    <a:pt x="3" y="0"/>
                    <a:pt x="6" y="1"/>
                    <a:pt x="9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85" name="Freeform 1311"/>
            <p:cNvSpPr>
              <a:spLocks/>
            </p:cNvSpPr>
            <p:nvPr userDrawn="1"/>
          </p:nvSpPr>
          <p:spPr bwMode="auto">
            <a:xfrm>
              <a:off x="327" y="187"/>
              <a:ext cx="3" cy="7"/>
            </a:xfrm>
            <a:custGeom>
              <a:avLst/>
              <a:gdLst>
                <a:gd name="T0" fmla="*/ 6 w 7"/>
                <a:gd name="T1" fmla="*/ 7 h 16"/>
                <a:gd name="T2" fmla="*/ 6 w 7"/>
                <a:gd name="T3" fmla="*/ 7 h 16"/>
                <a:gd name="T4" fmla="*/ 6 w 7"/>
                <a:gd name="T5" fmla="*/ 8 h 16"/>
                <a:gd name="T6" fmla="*/ 7 w 7"/>
                <a:gd name="T7" fmla="*/ 16 h 16"/>
                <a:gd name="T8" fmla="*/ 3 w 7"/>
                <a:gd name="T9" fmla="*/ 11 h 16"/>
                <a:gd name="T10" fmla="*/ 0 w 7"/>
                <a:gd name="T11" fmla="*/ 0 h 16"/>
                <a:gd name="T12" fmla="*/ 6 w 7"/>
                <a:gd name="T13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6">
                  <a:moveTo>
                    <a:pt x="6" y="7"/>
                  </a:moveTo>
                  <a:lnTo>
                    <a:pt x="6" y="7"/>
                  </a:lnTo>
                  <a:cubicBezTo>
                    <a:pt x="6" y="7"/>
                    <a:pt x="6" y="8"/>
                    <a:pt x="6" y="8"/>
                  </a:cubicBezTo>
                  <a:cubicBezTo>
                    <a:pt x="6" y="11"/>
                    <a:pt x="7" y="14"/>
                    <a:pt x="7" y="16"/>
                  </a:cubicBezTo>
                  <a:cubicBezTo>
                    <a:pt x="6" y="14"/>
                    <a:pt x="5" y="13"/>
                    <a:pt x="3" y="11"/>
                  </a:cubicBezTo>
                  <a:cubicBezTo>
                    <a:pt x="1" y="8"/>
                    <a:pt x="0" y="4"/>
                    <a:pt x="0" y="0"/>
                  </a:cubicBezTo>
                  <a:cubicBezTo>
                    <a:pt x="3" y="2"/>
                    <a:pt x="5" y="4"/>
                    <a:pt x="6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86" name="Freeform 1312"/>
            <p:cNvSpPr>
              <a:spLocks/>
            </p:cNvSpPr>
            <p:nvPr userDrawn="1"/>
          </p:nvSpPr>
          <p:spPr bwMode="auto">
            <a:xfrm>
              <a:off x="321" y="194"/>
              <a:ext cx="7" cy="2"/>
            </a:xfrm>
            <a:custGeom>
              <a:avLst/>
              <a:gdLst>
                <a:gd name="T0" fmla="*/ 0 w 16"/>
                <a:gd name="T1" fmla="*/ 1 h 5"/>
                <a:gd name="T2" fmla="*/ 0 w 16"/>
                <a:gd name="T3" fmla="*/ 1 h 5"/>
                <a:gd name="T4" fmla="*/ 16 w 16"/>
                <a:gd name="T5" fmla="*/ 5 h 5"/>
                <a:gd name="T6" fmla="*/ 7 w 16"/>
                <a:gd name="T7" fmla="*/ 5 h 5"/>
                <a:gd name="T8" fmla="*/ 0 w 16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">
                  <a:moveTo>
                    <a:pt x="0" y="1"/>
                  </a:moveTo>
                  <a:lnTo>
                    <a:pt x="0" y="1"/>
                  </a:lnTo>
                  <a:cubicBezTo>
                    <a:pt x="5" y="0"/>
                    <a:pt x="12" y="1"/>
                    <a:pt x="16" y="5"/>
                  </a:cubicBezTo>
                  <a:cubicBezTo>
                    <a:pt x="13" y="5"/>
                    <a:pt x="10" y="5"/>
                    <a:pt x="7" y="5"/>
                  </a:cubicBezTo>
                  <a:cubicBezTo>
                    <a:pt x="5" y="4"/>
                    <a:pt x="2" y="3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87" name="Freeform 1313"/>
            <p:cNvSpPr>
              <a:spLocks/>
            </p:cNvSpPr>
            <p:nvPr userDrawn="1"/>
          </p:nvSpPr>
          <p:spPr bwMode="auto">
            <a:xfrm>
              <a:off x="324" y="191"/>
              <a:ext cx="6" cy="4"/>
            </a:xfrm>
            <a:custGeom>
              <a:avLst/>
              <a:gdLst>
                <a:gd name="T0" fmla="*/ 0 w 15"/>
                <a:gd name="T1" fmla="*/ 0 h 11"/>
                <a:gd name="T2" fmla="*/ 0 w 15"/>
                <a:gd name="T3" fmla="*/ 0 h 11"/>
                <a:gd name="T4" fmla="*/ 15 w 15"/>
                <a:gd name="T5" fmla="*/ 11 h 11"/>
                <a:gd name="T6" fmla="*/ 0 w 15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1">
                  <a:moveTo>
                    <a:pt x="0" y="0"/>
                  </a:moveTo>
                  <a:lnTo>
                    <a:pt x="0" y="0"/>
                  </a:lnTo>
                  <a:cubicBezTo>
                    <a:pt x="6" y="1"/>
                    <a:pt x="12" y="6"/>
                    <a:pt x="15" y="11"/>
                  </a:cubicBezTo>
                  <a:cubicBezTo>
                    <a:pt x="9" y="10"/>
                    <a:pt x="3" y="6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88" name="Freeform 1314"/>
            <p:cNvSpPr>
              <a:spLocks/>
            </p:cNvSpPr>
            <p:nvPr userDrawn="1"/>
          </p:nvSpPr>
          <p:spPr bwMode="auto">
            <a:xfrm>
              <a:off x="330" y="198"/>
              <a:ext cx="2" cy="2"/>
            </a:xfrm>
            <a:custGeom>
              <a:avLst/>
              <a:gdLst>
                <a:gd name="T0" fmla="*/ 3 w 3"/>
                <a:gd name="T1" fmla="*/ 2 h 3"/>
                <a:gd name="T2" fmla="*/ 3 w 3"/>
                <a:gd name="T3" fmla="*/ 2 h 3"/>
                <a:gd name="T4" fmla="*/ 2 w 3"/>
                <a:gd name="T5" fmla="*/ 3 h 3"/>
                <a:gd name="T6" fmla="*/ 0 w 3"/>
                <a:gd name="T7" fmla="*/ 2 h 3"/>
                <a:gd name="T8" fmla="*/ 2 w 3"/>
                <a:gd name="T9" fmla="*/ 0 h 3"/>
                <a:gd name="T10" fmla="*/ 3 w 3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3" y="2"/>
                  </a:moveTo>
                  <a:lnTo>
                    <a:pt x="3" y="2"/>
                  </a:lnTo>
                  <a:cubicBezTo>
                    <a:pt x="3" y="3"/>
                    <a:pt x="3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89" name="Freeform 1315"/>
            <p:cNvSpPr>
              <a:spLocks/>
            </p:cNvSpPr>
            <p:nvPr userDrawn="1"/>
          </p:nvSpPr>
          <p:spPr bwMode="auto">
            <a:xfrm>
              <a:off x="319" y="197"/>
              <a:ext cx="24" cy="3"/>
            </a:xfrm>
            <a:custGeom>
              <a:avLst/>
              <a:gdLst>
                <a:gd name="T0" fmla="*/ 27 w 54"/>
                <a:gd name="T1" fmla="*/ 1 h 6"/>
                <a:gd name="T2" fmla="*/ 27 w 54"/>
                <a:gd name="T3" fmla="*/ 1 h 6"/>
                <a:gd name="T4" fmla="*/ 0 w 54"/>
                <a:gd name="T5" fmla="*/ 6 h 6"/>
                <a:gd name="T6" fmla="*/ 0 w 54"/>
                <a:gd name="T7" fmla="*/ 4 h 6"/>
                <a:gd name="T8" fmla="*/ 27 w 54"/>
                <a:gd name="T9" fmla="*/ 0 h 6"/>
                <a:gd name="T10" fmla="*/ 54 w 54"/>
                <a:gd name="T11" fmla="*/ 4 h 6"/>
                <a:gd name="T12" fmla="*/ 54 w 54"/>
                <a:gd name="T13" fmla="*/ 6 h 6"/>
                <a:gd name="T14" fmla="*/ 27 w 54"/>
                <a:gd name="T15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6">
                  <a:moveTo>
                    <a:pt x="27" y="1"/>
                  </a:moveTo>
                  <a:lnTo>
                    <a:pt x="27" y="1"/>
                  </a:lnTo>
                  <a:cubicBezTo>
                    <a:pt x="15" y="1"/>
                    <a:pt x="4" y="3"/>
                    <a:pt x="0" y="6"/>
                  </a:cubicBezTo>
                  <a:lnTo>
                    <a:pt x="0" y="4"/>
                  </a:lnTo>
                  <a:cubicBezTo>
                    <a:pt x="4" y="1"/>
                    <a:pt x="15" y="0"/>
                    <a:pt x="27" y="0"/>
                  </a:cubicBezTo>
                  <a:cubicBezTo>
                    <a:pt x="39" y="0"/>
                    <a:pt x="49" y="1"/>
                    <a:pt x="54" y="4"/>
                  </a:cubicBezTo>
                  <a:lnTo>
                    <a:pt x="54" y="6"/>
                  </a:lnTo>
                  <a:cubicBezTo>
                    <a:pt x="49" y="3"/>
                    <a:pt x="39" y="1"/>
                    <a:pt x="27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90" name="Freeform 1316"/>
            <p:cNvSpPr>
              <a:spLocks/>
            </p:cNvSpPr>
            <p:nvPr userDrawn="1"/>
          </p:nvSpPr>
          <p:spPr bwMode="auto">
            <a:xfrm>
              <a:off x="329" y="171"/>
              <a:ext cx="2" cy="16"/>
            </a:xfrm>
            <a:custGeom>
              <a:avLst/>
              <a:gdLst>
                <a:gd name="T0" fmla="*/ 4 w 4"/>
                <a:gd name="T1" fmla="*/ 31 h 35"/>
                <a:gd name="T2" fmla="*/ 4 w 4"/>
                <a:gd name="T3" fmla="*/ 31 h 35"/>
                <a:gd name="T4" fmla="*/ 2 w 4"/>
                <a:gd name="T5" fmla="*/ 35 h 35"/>
                <a:gd name="T6" fmla="*/ 0 w 4"/>
                <a:gd name="T7" fmla="*/ 0 h 35"/>
                <a:gd name="T8" fmla="*/ 2 w 4"/>
                <a:gd name="T9" fmla="*/ 1 h 35"/>
                <a:gd name="T10" fmla="*/ 1 w 4"/>
                <a:gd name="T11" fmla="*/ 3 h 35"/>
                <a:gd name="T12" fmla="*/ 2 w 4"/>
                <a:gd name="T13" fmla="*/ 6 h 35"/>
                <a:gd name="T14" fmla="*/ 1 w 4"/>
                <a:gd name="T15" fmla="*/ 9 h 35"/>
                <a:gd name="T16" fmla="*/ 3 w 4"/>
                <a:gd name="T17" fmla="*/ 12 h 35"/>
                <a:gd name="T18" fmla="*/ 1 w 4"/>
                <a:gd name="T19" fmla="*/ 14 h 35"/>
                <a:gd name="T20" fmla="*/ 3 w 4"/>
                <a:gd name="T21" fmla="*/ 17 h 35"/>
                <a:gd name="T22" fmla="*/ 2 w 4"/>
                <a:gd name="T23" fmla="*/ 19 h 35"/>
                <a:gd name="T24" fmla="*/ 3 w 4"/>
                <a:gd name="T25" fmla="*/ 22 h 35"/>
                <a:gd name="T26" fmla="*/ 2 w 4"/>
                <a:gd name="T27" fmla="*/ 24 h 35"/>
                <a:gd name="T28" fmla="*/ 3 w 4"/>
                <a:gd name="T29" fmla="*/ 26 h 35"/>
                <a:gd name="T30" fmla="*/ 2 w 4"/>
                <a:gd name="T31" fmla="*/ 28 h 35"/>
                <a:gd name="T32" fmla="*/ 4 w 4"/>
                <a:gd name="T33" fmla="*/ 3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" h="35">
                  <a:moveTo>
                    <a:pt x="4" y="31"/>
                  </a:moveTo>
                  <a:lnTo>
                    <a:pt x="4" y="31"/>
                  </a:lnTo>
                  <a:cubicBezTo>
                    <a:pt x="3" y="32"/>
                    <a:pt x="3" y="33"/>
                    <a:pt x="2" y="35"/>
                  </a:cubicBezTo>
                  <a:lnTo>
                    <a:pt x="0" y="0"/>
                  </a:lnTo>
                  <a:cubicBezTo>
                    <a:pt x="1" y="1"/>
                    <a:pt x="1" y="1"/>
                    <a:pt x="2" y="1"/>
                  </a:cubicBezTo>
                  <a:cubicBezTo>
                    <a:pt x="1" y="1"/>
                    <a:pt x="1" y="2"/>
                    <a:pt x="1" y="3"/>
                  </a:cubicBezTo>
                  <a:cubicBezTo>
                    <a:pt x="1" y="4"/>
                    <a:pt x="2" y="5"/>
                    <a:pt x="2" y="6"/>
                  </a:cubicBezTo>
                  <a:cubicBezTo>
                    <a:pt x="2" y="7"/>
                    <a:pt x="1" y="8"/>
                    <a:pt x="1" y="9"/>
                  </a:cubicBezTo>
                  <a:cubicBezTo>
                    <a:pt x="1" y="10"/>
                    <a:pt x="2" y="11"/>
                    <a:pt x="3" y="12"/>
                  </a:cubicBezTo>
                  <a:cubicBezTo>
                    <a:pt x="2" y="12"/>
                    <a:pt x="1" y="13"/>
                    <a:pt x="1" y="14"/>
                  </a:cubicBezTo>
                  <a:cubicBezTo>
                    <a:pt x="1" y="15"/>
                    <a:pt x="2" y="16"/>
                    <a:pt x="3" y="17"/>
                  </a:cubicBezTo>
                  <a:cubicBezTo>
                    <a:pt x="2" y="17"/>
                    <a:pt x="2" y="18"/>
                    <a:pt x="2" y="19"/>
                  </a:cubicBezTo>
                  <a:cubicBezTo>
                    <a:pt x="2" y="20"/>
                    <a:pt x="2" y="21"/>
                    <a:pt x="3" y="22"/>
                  </a:cubicBezTo>
                  <a:cubicBezTo>
                    <a:pt x="2" y="22"/>
                    <a:pt x="2" y="23"/>
                    <a:pt x="2" y="24"/>
                  </a:cubicBezTo>
                  <a:cubicBezTo>
                    <a:pt x="2" y="25"/>
                    <a:pt x="2" y="25"/>
                    <a:pt x="3" y="26"/>
                  </a:cubicBezTo>
                  <a:cubicBezTo>
                    <a:pt x="2" y="26"/>
                    <a:pt x="2" y="27"/>
                    <a:pt x="2" y="28"/>
                  </a:cubicBezTo>
                  <a:cubicBezTo>
                    <a:pt x="2" y="29"/>
                    <a:pt x="3" y="30"/>
                    <a:pt x="4" y="3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91" name="Freeform 1317"/>
            <p:cNvSpPr>
              <a:spLocks/>
            </p:cNvSpPr>
            <p:nvPr userDrawn="1"/>
          </p:nvSpPr>
          <p:spPr bwMode="auto">
            <a:xfrm>
              <a:off x="331" y="171"/>
              <a:ext cx="2" cy="16"/>
            </a:xfrm>
            <a:custGeom>
              <a:avLst/>
              <a:gdLst>
                <a:gd name="T0" fmla="*/ 2 w 4"/>
                <a:gd name="T1" fmla="*/ 1 h 35"/>
                <a:gd name="T2" fmla="*/ 2 w 4"/>
                <a:gd name="T3" fmla="*/ 1 h 35"/>
                <a:gd name="T4" fmla="*/ 4 w 4"/>
                <a:gd name="T5" fmla="*/ 0 h 35"/>
                <a:gd name="T6" fmla="*/ 2 w 4"/>
                <a:gd name="T7" fmla="*/ 35 h 35"/>
                <a:gd name="T8" fmla="*/ 0 w 4"/>
                <a:gd name="T9" fmla="*/ 31 h 35"/>
                <a:gd name="T10" fmla="*/ 2 w 4"/>
                <a:gd name="T11" fmla="*/ 28 h 35"/>
                <a:gd name="T12" fmla="*/ 1 w 4"/>
                <a:gd name="T13" fmla="*/ 26 h 35"/>
                <a:gd name="T14" fmla="*/ 2 w 4"/>
                <a:gd name="T15" fmla="*/ 24 h 35"/>
                <a:gd name="T16" fmla="*/ 1 w 4"/>
                <a:gd name="T17" fmla="*/ 22 h 35"/>
                <a:gd name="T18" fmla="*/ 3 w 4"/>
                <a:gd name="T19" fmla="*/ 19 h 35"/>
                <a:gd name="T20" fmla="*/ 2 w 4"/>
                <a:gd name="T21" fmla="*/ 17 h 35"/>
                <a:gd name="T22" fmla="*/ 3 w 4"/>
                <a:gd name="T23" fmla="*/ 14 h 35"/>
                <a:gd name="T24" fmla="*/ 2 w 4"/>
                <a:gd name="T25" fmla="*/ 12 h 35"/>
                <a:gd name="T26" fmla="*/ 3 w 4"/>
                <a:gd name="T27" fmla="*/ 9 h 35"/>
                <a:gd name="T28" fmla="*/ 2 w 4"/>
                <a:gd name="T29" fmla="*/ 6 h 35"/>
                <a:gd name="T30" fmla="*/ 3 w 4"/>
                <a:gd name="T31" fmla="*/ 3 h 35"/>
                <a:gd name="T32" fmla="*/ 2 w 4"/>
                <a:gd name="T33" fmla="*/ 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" h="35">
                  <a:moveTo>
                    <a:pt x="2" y="1"/>
                  </a:moveTo>
                  <a:lnTo>
                    <a:pt x="2" y="1"/>
                  </a:lnTo>
                  <a:cubicBezTo>
                    <a:pt x="3" y="1"/>
                    <a:pt x="3" y="1"/>
                    <a:pt x="4" y="0"/>
                  </a:cubicBezTo>
                  <a:lnTo>
                    <a:pt x="2" y="35"/>
                  </a:lnTo>
                  <a:cubicBezTo>
                    <a:pt x="2" y="33"/>
                    <a:pt x="1" y="32"/>
                    <a:pt x="0" y="31"/>
                  </a:cubicBezTo>
                  <a:cubicBezTo>
                    <a:pt x="1" y="30"/>
                    <a:pt x="2" y="29"/>
                    <a:pt x="2" y="28"/>
                  </a:cubicBezTo>
                  <a:cubicBezTo>
                    <a:pt x="2" y="27"/>
                    <a:pt x="2" y="26"/>
                    <a:pt x="1" y="26"/>
                  </a:cubicBezTo>
                  <a:cubicBezTo>
                    <a:pt x="2" y="25"/>
                    <a:pt x="2" y="25"/>
                    <a:pt x="2" y="24"/>
                  </a:cubicBezTo>
                  <a:cubicBezTo>
                    <a:pt x="2" y="23"/>
                    <a:pt x="2" y="22"/>
                    <a:pt x="1" y="22"/>
                  </a:cubicBezTo>
                  <a:cubicBezTo>
                    <a:pt x="2" y="21"/>
                    <a:pt x="3" y="20"/>
                    <a:pt x="3" y="19"/>
                  </a:cubicBezTo>
                  <a:cubicBezTo>
                    <a:pt x="3" y="18"/>
                    <a:pt x="2" y="17"/>
                    <a:pt x="2" y="17"/>
                  </a:cubicBezTo>
                  <a:cubicBezTo>
                    <a:pt x="2" y="16"/>
                    <a:pt x="3" y="15"/>
                    <a:pt x="3" y="14"/>
                  </a:cubicBezTo>
                  <a:cubicBezTo>
                    <a:pt x="3" y="13"/>
                    <a:pt x="2" y="12"/>
                    <a:pt x="2" y="12"/>
                  </a:cubicBezTo>
                  <a:cubicBezTo>
                    <a:pt x="3" y="11"/>
                    <a:pt x="3" y="10"/>
                    <a:pt x="3" y="9"/>
                  </a:cubicBezTo>
                  <a:cubicBezTo>
                    <a:pt x="3" y="8"/>
                    <a:pt x="3" y="7"/>
                    <a:pt x="2" y="6"/>
                  </a:cubicBezTo>
                  <a:cubicBezTo>
                    <a:pt x="3" y="5"/>
                    <a:pt x="3" y="4"/>
                    <a:pt x="3" y="3"/>
                  </a:cubicBezTo>
                  <a:cubicBezTo>
                    <a:pt x="3" y="2"/>
                    <a:pt x="3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92" name="Freeform 1318"/>
            <p:cNvSpPr>
              <a:spLocks/>
            </p:cNvSpPr>
            <p:nvPr userDrawn="1"/>
          </p:nvSpPr>
          <p:spPr bwMode="auto">
            <a:xfrm>
              <a:off x="319" y="200"/>
              <a:ext cx="24" cy="2"/>
            </a:xfrm>
            <a:custGeom>
              <a:avLst/>
              <a:gdLst>
                <a:gd name="T0" fmla="*/ 27 w 54"/>
                <a:gd name="T1" fmla="*/ 1 h 4"/>
                <a:gd name="T2" fmla="*/ 27 w 54"/>
                <a:gd name="T3" fmla="*/ 1 h 4"/>
                <a:gd name="T4" fmla="*/ 0 w 54"/>
                <a:gd name="T5" fmla="*/ 4 h 4"/>
                <a:gd name="T6" fmla="*/ 0 w 54"/>
                <a:gd name="T7" fmla="*/ 3 h 4"/>
                <a:gd name="T8" fmla="*/ 27 w 54"/>
                <a:gd name="T9" fmla="*/ 0 h 4"/>
                <a:gd name="T10" fmla="*/ 54 w 54"/>
                <a:gd name="T11" fmla="*/ 3 h 4"/>
                <a:gd name="T12" fmla="*/ 54 w 54"/>
                <a:gd name="T13" fmla="*/ 4 h 4"/>
                <a:gd name="T14" fmla="*/ 27 w 54"/>
                <a:gd name="T1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4">
                  <a:moveTo>
                    <a:pt x="27" y="1"/>
                  </a:moveTo>
                  <a:lnTo>
                    <a:pt x="27" y="1"/>
                  </a:lnTo>
                  <a:cubicBezTo>
                    <a:pt x="15" y="1"/>
                    <a:pt x="4" y="3"/>
                    <a:pt x="0" y="4"/>
                  </a:cubicBezTo>
                  <a:lnTo>
                    <a:pt x="0" y="3"/>
                  </a:lnTo>
                  <a:cubicBezTo>
                    <a:pt x="4" y="1"/>
                    <a:pt x="15" y="0"/>
                    <a:pt x="27" y="0"/>
                  </a:cubicBezTo>
                  <a:cubicBezTo>
                    <a:pt x="39" y="0"/>
                    <a:pt x="49" y="1"/>
                    <a:pt x="54" y="3"/>
                  </a:cubicBezTo>
                  <a:lnTo>
                    <a:pt x="54" y="4"/>
                  </a:lnTo>
                  <a:cubicBezTo>
                    <a:pt x="49" y="3"/>
                    <a:pt x="39" y="1"/>
                    <a:pt x="27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93" name="Freeform 1319"/>
            <p:cNvSpPr>
              <a:spLocks/>
            </p:cNvSpPr>
            <p:nvPr userDrawn="1"/>
          </p:nvSpPr>
          <p:spPr bwMode="auto">
            <a:xfrm>
              <a:off x="330" y="186"/>
              <a:ext cx="2" cy="9"/>
            </a:xfrm>
            <a:custGeom>
              <a:avLst/>
              <a:gdLst>
                <a:gd name="T0" fmla="*/ 5 w 5"/>
                <a:gd name="T1" fmla="*/ 10 h 20"/>
                <a:gd name="T2" fmla="*/ 5 w 5"/>
                <a:gd name="T3" fmla="*/ 10 h 20"/>
                <a:gd name="T4" fmla="*/ 3 w 5"/>
                <a:gd name="T5" fmla="*/ 20 h 20"/>
                <a:gd name="T6" fmla="*/ 0 w 5"/>
                <a:gd name="T7" fmla="*/ 10 h 20"/>
                <a:gd name="T8" fmla="*/ 3 w 5"/>
                <a:gd name="T9" fmla="*/ 0 h 20"/>
                <a:gd name="T10" fmla="*/ 5 w 5"/>
                <a:gd name="T11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0">
                  <a:moveTo>
                    <a:pt x="5" y="10"/>
                  </a:moveTo>
                  <a:lnTo>
                    <a:pt x="5" y="10"/>
                  </a:lnTo>
                  <a:cubicBezTo>
                    <a:pt x="5" y="14"/>
                    <a:pt x="4" y="17"/>
                    <a:pt x="3" y="20"/>
                  </a:cubicBezTo>
                  <a:cubicBezTo>
                    <a:pt x="1" y="17"/>
                    <a:pt x="0" y="14"/>
                    <a:pt x="0" y="10"/>
                  </a:cubicBezTo>
                  <a:cubicBezTo>
                    <a:pt x="0" y="7"/>
                    <a:pt x="1" y="3"/>
                    <a:pt x="3" y="0"/>
                  </a:cubicBezTo>
                  <a:cubicBezTo>
                    <a:pt x="4" y="3"/>
                    <a:pt x="5" y="7"/>
                    <a:pt x="5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94" name="Freeform 1320"/>
            <p:cNvSpPr>
              <a:spLocks/>
            </p:cNvSpPr>
            <p:nvPr userDrawn="1"/>
          </p:nvSpPr>
          <p:spPr bwMode="auto">
            <a:xfrm>
              <a:off x="327" y="155"/>
              <a:ext cx="8" cy="8"/>
            </a:xfrm>
            <a:custGeom>
              <a:avLst/>
              <a:gdLst>
                <a:gd name="T0" fmla="*/ 11 w 18"/>
                <a:gd name="T1" fmla="*/ 2 h 17"/>
                <a:gd name="T2" fmla="*/ 11 w 18"/>
                <a:gd name="T3" fmla="*/ 2 h 17"/>
                <a:gd name="T4" fmla="*/ 10 w 18"/>
                <a:gd name="T5" fmla="*/ 5 h 17"/>
                <a:gd name="T6" fmla="*/ 18 w 18"/>
                <a:gd name="T7" fmla="*/ 4 h 17"/>
                <a:gd name="T8" fmla="*/ 18 w 18"/>
                <a:gd name="T9" fmla="*/ 12 h 17"/>
                <a:gd name="T10" fmla="*/ 12 w 18"/>
                <a:gd name="T11" fmla="*/ 10 h 17"/>
                <a:gd name="T12" fmla="*/ 13 w 18"/>
                <a:gd name="T13" fmla="*/ 17 h 17"/>
                <a:gd name="T14" fmla="*/ 4 w 18"/>
                <a:gd name="T15" fmla="*/ 17 h 17"/>
                <a:gd name="T16" fmla="*/ 7 w 18"/>
                <a:gd name="T17" fmla="*/ 11 h 17"/>
                <a:gd name="T18" fmla="*/ 0 w 18"/>
                <a:gd name="T19" fmla="*/ 12 h 17"/>
                <a:gd name="T20" fmla="*/ 0 w 18"/>
                <a:gd name="T21" fmla="*/ 4 h 17"/>
                <a:gd name="T22" fmla="*/ 6 w 18"/>
                <a:gd name="T23" fmla="*/ 6 h 17"/>
                <a:gd name="T24" fmla="*/ 4 w 18"/>
                <a:gd name="T25" fmla="*/ 0 h 17"/>
                <a:gd name="T26" fmla="*/ 13 w 18"/>
                <a:gd name="T27" fmla="*/ 0 h 17"/>
                <a:gd name="T28" fmla="*/ 11 w 18"/>
                <a:gd name="T29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" h="17">
                  <a:moveTo>
                    <a:pt x="11" y="2"/>
                  </a:moveTo>
                  <a:lnTo>
                    <a:pt x="11" y="2"/>
                  </a:lnTo>
                  <a:cubicBezTo>
                    <a:pt x="11" y="3"/>
                    <a:pt x="10" y="4"/>
                    <a:pt x="10" y="5"/>
                  </a:cubicBezTo>
                  <a:cubicBezTo>
                    <a:pt x="11" y="9"/>
                    <a:pt x="17" y="4"/>
                    <a:pt x="18" y="4"/>
                  </a:cubicBezTo>
                  <a:lnTo>
                    <a:pt x="18" y="12"/>
                  </a:lnTo>
                  <a:cubicBezTo>
                    <a:pt x="16" y="11"/>
                    <a:pt x="14" y="9"/>
                    <a:pt x="12" y="10"/>
                  </a:cubicBezTo>
                  <a:cubicBezTo>
                    <a:pt x="8" y="10"/>
                    <a:pt x="12" y="16"/>
                    <a:pt x="13" y="17"/>
                  </a:cubicBezTo>
                  <a:lnTo>
                    <a:pt x="4" y="17"/>
                  </a:lnTo>
                  <a:cubicBezTo>
                    <a:pt x="5" y="16"/>
                    <a:pt x="7" y="13"/>
                    <a:pt x="7" y="11"/>
                  </a:cubicBezTo>
                  <a:cubicBezTo>
                    <a:pt x="7" y="7"/>
                    <a:pt x="1" y="12"/>
                    <a:pt x="0" y="12"/>
                  </a:cubicBezTo>
                  <a:lnTo>
                    <a:pt x="0" y="4"/>
                  </a:lnTo>
                  <a:cubicBezTo>
                    <a:pt x="1" y="5"/>
                    <a:pt x="4" y="7"/>
                    <a:pt x="6" y="6"/>
                  </a:cubicBezTo>
                  <a:cubicBezTo>
                    <a:pt x="10" y="6"/>
                    <a:pt x="5" y="1"/>
                    <a:pt x="4" y="0"/>
                  </a:cubicBezTo>
                  <a:lnTo>
                    <a:pt x="13" y="0"/>
                  </a:lnTo>
                  <a:cubicBezTo>
                    <a:pt x="12" y="1"/>
                    <a:pt x="12" y="2"/>
                    <a:pt x="1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95" name="Freeform 1321"/>
            <p:cNvSpPr>
              <a:spLocks/>
            </p:cNvSpPr>
            <p:nvPr userDrawn="1"/>
          </p:nvSpPr>
          <p:spPr bwMode="auto">
            <a:xfrm>
              <a:off x="328" y="164"/>
              <a:ext cx="6" cy="6"/>
            </a:xfrm>
            <a:custGeom>
              <a:avLst/>
              <a:gdLst>
                <a:gd name="T0" fmla="*/ 7 w 13"/>
                <a:gd name="T1" fmla="*/ 0 h 14"/>
                <a:gd name="T2" fmla="*/ 7 w 13"/>
                <a:gd name="T3" fmla="*/ 0 h 14"/>
                <a:gd name="T4" fmla="*/ 13 w 13"/>
                <a:gd name="T5" fmla="*/ 7 h 14"/>
                <a:gd name="T6" fmla="*/ 7 w 13"/>
                <a:gd name="T7" fmla="*/ 14 h 14"/>
                <a:gd name="T8" fmla="*/ 0 w 13"/>
                <a:gd name="T9" fmla="*/ 7 h 14"/>
                <a:gd name="T10" fmla="*/ 7 w 13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4">
                  <a:moveTo>
                    <a:pt x="7" y="0"/>
                  </a:moveTo>
                  <a:lnTo>
                    <a:pt x="7" y="0"/>
                  </a:lnTo>
                  <a:cubicBezTo>
                    <a:pt x="10" y="0"/>
                    <a:pt x="13" y="3"/>
                    <a:pt x="13" y="7"/>
                  </a:cubicBezTo>
                  <a:cubicBezTo>
                    <a:pt x="13" y="11"/>
                    <a:pt x="10" y="14"/>
                    <a:pt x="7" y="14"/>
                  </a:cubicBezTo>
                  <a:cubicBezTo>
                    <a:pt x="3" y="14"/>
                    <a:pt x="0" y="11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96" name="Freeform 1322"/>
            <p:cNvSpPr>
              <a:spLocks/>
            </p:cNvSpPr>
            <p:nvPr userDrawn="1"/>
          </p:nvSpPr>
          <p:spPr bwMode="auto">
            <a:xfrm>
              <a:off x="330" y="181"/>
              <a:ext cx="2" cy="2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0 h 3"/>
                <a:gd name="T4" fmla="*/ 2 w 3"/>
                <a:gd name="T5" fmla="*/ 0 h 3"/>
                <a:gd name="T6" fmla="*/ 2 w 3"/>
                <a:gd name="T7" fmla="*/ 0 h 3"/>
                <a:gd name="T8" fmla="*/ 3 w 3"/>
                <a:gd name="T9" fmla="*/ 2 h 3"/>
                <a:gd name="T10" fmla="*/ 2 w 3"/>
                <a:gd name="T11" fmla="*/ 3 h 3"/>
                <a:gd name="T12" fmla="*/ 0 w 3"/>
                <a:gd name="T13" fmla="*/ 2 h 3"/>
                <a:gd name="T14" fmla="*/ 1 w 3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97" name="Freeform 1323"/>
            <p:cNvSpPr>
              <a:spLocks/>
            </p:cNvSpPr>
            <p:nvPr userDrawn="1"/>
          </p:nvSpPr>
          <p:spPr bwMode="auto">
            <a:xfrm>
              <a:off x="330" y="183"/>
              <a:ext cx="2" cy="2"/>
            </a:xfrm>
            <a:custGeom>
              <a:avLst/>
              <a:gdLst>
                <a:gd name="T0" fmla="*/ 2 w 3"/>
                <a:gd name="T1" fmla="*/ 0 h 4"/>
                <a:gd name="T2" fmla="*/ 2 w 3"/>
                <a:gd name="T3" fmla="*/ 0 h 4"/>
                <a:gd name="T4" fmla="*/ 3 w 3"/>
                <a:gd name="T5" fmla="*/ 2 h 4"/>
                <a:gd name="T6" fmla="*/ 2 w 3"/>
                <a:gd name="T7" fmla="*/ 4 h 4"/>
                <a:gd name="T8" fmla="*/ 0 w 3"/>
                <a:gd name="T9" fmla="*/ 2 h 4"/>
                <a:gd name="T10" fmla="*/ 1 w 3"/>
                <a:gd name="T11" fmla="*/ 0 h 4"/>
                <a:gd name="T12" fmla="*/ 2 w 3"/>
                <a:gd name="T13" fmla="*/ 1 h 4"/>
                <a:gd name="T14" fmla="*/ 2 w 3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lnTo>
                    <a:pt x="2" y="0"/>
                  </a:lnTo>
                  <a:cubicBezTo>
                    <a:pt x="3" y="1"/>
                    <a:pt x="3" y="1"/>
                    <a:pt x="3" y="2"/>
                  </a:cubicBezTo>
                  <a:cubicBezTo>
                    <a:pt x="3" y="3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98" name="Freeform 1324"/>
            <p:cNvSpPr>
              <a:spLocks/>
            </p:cNvSpPr>
            <p:nvPr userDrawn="1"/>
          </p:nvSpPr>
          <p:spPr bwMode="auto">
            <a:xfrm>
              <a:off x="330" y="179"/>
              <a:ext cx="2" cy="2"/>
            </a:xfrm>
            <a:custGeom>
              <a:avLst/>
              <a:gdLst>
                <a:gd name="T0" fmla="*/ 1 w 3"/>
                <a:gd name="T1" fmla="*/ 0 h 4"/>
                <a:gd name="T2" fmla="*/ 1 w 3"/>
                <a:gd name="T3" fmla="*/ 0 h 4"/>
                <a:gd name="T4" fmla="*/ 2 w 3"/>
                <a:gd name="T5" fmla="*/ 0 h 4"/>
                <a:gd name="T6" fmla="*/ 2 w 3"/>
                <a:gd name="T7" fmla="*/ 0 h 4"/>
                <a:gd name="T8" fmla="*/ 3 w 3"/>
                <a:gd name="T9" fmla="*/ 2 h 4"/>
                <a:gd name="T10" fmla="*/ 2 w 3"/>
                <a:gd name="T11" fmla="*/ 4 h 4"/>
                <a:gd name="T12" fmla="*/ 0 w 3"/>
                <a:gd name="T13" fmla="*/ 2 h 4"/>
                <a:gd name="T14" fmla="*/ 1 w 3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99" name="Freeform 1325"/>
            <p:cNvSpPr>
              <a:spLocks/>
            </p:cNvSpPr>
            <p:nvPr userDrawn="1"/>
          </p:nvSpPr>
          <p:spPr bwMode="auto">
            <a:xfrm>
              <a:off x="330" y="177"/>
              <a:ext cx="2" cy="2"/>
            </a:xfrm>
            <a:custGeom>
              <a:avLst/>
              <a:gdLst>
                <a:gd name="T0" fmla="*/ 1 w 4"/>
                <a:gd name="T1" fmla="*/ 0 h 4"/>
                <a:gd name="T2" fmla="*/ 1 w 4"/>
                <a:gd name="T3" fmla="*/ 0 h 4"/>
                <a:gd name="T4" fmla="*/ 2 w 4"/>
                <a:gd name="T5" fmla="*/ 0 h 4"/>
                <a:gd name="T6" fmla="*/ 2 w 4"/>
                <a:gd name="T7" fmla="*/ 0 h 4"/>
                <a:gd name="T8" fmla="*/ 4 w 4"/>
                <a:gd name="T9" fmla="*/ 2 h 4"/>
                <a:gd name="T10" fmla="*/ 2 w 4"/>
                <a:gd name="T11" fmla="*/ 4 h 4"/>
                <a:gd name="T12" fmla="*/ 0 w 4"/>
                <a:gd name="T13" fmla="*/ 2 h 4"/>
                <a:gd name="T14" fmla="*/ 1 w 4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00" name="Freeform 1326"/>
            <p:cNvSpPr>
              <a:spLocks/>
            </p:cNvSpPr>
            <p:nvPr userDrawn="1"/>
          </p:nvSpPr>
          <p:spPr bwMode="auto">
            <a:xfrm>
              <a:off x="330" y="175"/>
              <a:ext cx="2" cy="1"/>
            </a:xfrm>
            <a:custGeom>
              <a:avLst/>
              <a:gdLst>
                <a:gd name="T0" fmla="*/ 2 w 4"/>
                <a:gd name="T1" fmla="*/ 4 h 4"/>
                <a:gd name="T2" fmla="*/ 2 w 4"/>
                <a:gd name="T3" fmla="*/ 4 h 4"/>
                <a:gd name="T4" fmla="*/ 0 w 4"/>
                <a:gd name="T5" fmla="*/ 2 h 4"/>
                <a:gd name="T6" fmla="*/ 1 w 4"/>
                <a:gd name="T7" fmla="*/ 0 h 4"/>
                <a:gd name="T8" fmla="*/ 2 w 4"/>
                <a:gd name="T9" fmla="*/ 0 h 4"/>
                <a:gd name="T10" fmla="*/ 2 w 4"/>
                <a:gd name="T11" fmla="*/ 0 h 4"/>
                <a:gd name="T12" fmla="*/ 4 w 4"/>
                <a:gd name="T13" fmla="*/ 2 h 4"/>
                <a:gd name="T14" fmla="*/ 2 w 4"/>
                <a:gd name="T15" fmla="*/ 4 h 4"/>
                <a:gd name="T16" fmla="*/ 2 w 4"/>
                <a:gd name="T1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2" y="4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4"/>
                    <a:pt x="2" y="4"/>
                  </a:cubicBezTo>
                  <a:lnTo>
                    <a:pt x="2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01" name="Freeform 1327"/>
            <p:cNvSpPr>
              <a:spLocks/>
            </p:cNvSpPr>
            <p:nvPr userDrawn="1"/>
          </p:nvSpPr>
          <p:spPr bwMode="auto">
            <a:xfrm>
              <a:off x="330" y="172"/>
              <a:ext cx="2" cy="2"/>
            </a:xfrm>
            <a:custGeom>
              <a:avLst/>
              <a:gdLst>
                <a:gd name="T0" fmla="*/ 3 w 5"/>
                <a:gd name="T1" fmla="*/ 0 h 4"/>
                <a:gd name="T2" fmla="*/ 3 w 5"/>
                <a:gd name="T3" fmla="*/ 0 h 4"/>
                <a:gd name="T4" fmla="*/ 5 w 5"/>
                <a:gd name="T5" fmla="*/ 2 h 4"/>
                <a:gd name="T6" fmla="*/ 3 w 5"/>
                <a:gd name="T7" fmla="*/ 4 h 4"/>
                <a:gd name="T8" fmla="*/ 0 w 5"/>
                <a:gd name="T9" fmla="*/ 2 h 4"/>
                <a:gd name="T10" fmla="*/ 3 w 5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lnTo>
                    <a:pt x="3" y="0"/>
                  </a:lnTo>
                  <a:cubicBezTo>
                    <a:pt x="4" y="0"/>
                    <a:pt x="5" y="1"/>
                    <a:pt x="5" y="2"/>
                  </a:cubicBezTo>
                  <a:cubicBezTo>
                    <a:pt x="5" y="3"/>
                    <a:pt x="4" y="4"/>
                    <a:pt x="3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02" name="Freeform 1328"/>
            <p:cNvSpPr>
              <a:spLocks/>
            </p:cNvSpPr>
            <p:nvPr userDrawn="1"/>
          </p:nvSpPr>
          <p:spPr bwMode="auto">
            <a:xfrm>
              <a:off x="233" y="181"/>
              <a:ext cx="98" cy="48"/>
            </a:xfrm>
            <a:custGeom>
              <a:avLst/>
              <a:gdLst>
                <a:gd name="T0" fmla="*/ 208 w 220"/>
                <a:gd name="T1" fmla="*/ 57 h 105"/>
                <a:gd name="T2" fmla="*/ 208 w 220"/>
                <a:gd name="T3" fmla="*/ 57 h 105"/>
                <a:gd name="T4" fmla="*/ 159 w 220"/>
                <a:gd name="T5" fmla="*/ 81 h 105"/>
                <a:gd name="T6" fmla="*/ 99 w 220"/>
                <a:gd name="T7" fmla="*/ 81 h 105"/>
                <a:gd name="T8" fmla="*/ 63 w 220"/>
                <a:gd name="T9" fmla="*/ 68 h 105"/>
                <a:gd name="T10" fmla="*/ 63 w 220"/>
                <a:gd name="T11" fmla="*/ 22 h 105"/>
                <a:gd name="T12" fmla="*/ 41 w 220"/>
                <a:gd name="T13" fmla="*/ 31 h 105"/>
                <a:gd name="T14" fmla="*/ 39 w 220"/>
                <a:gd name="T15" fmla="*/ 39 h 105"/>
                <a:gd name="T16" fmla="*/ 47 w 220"/>
                <a:gd name="T17" fmla="*/ 74 h 105"/>
                <a:gd name="T18" fmla="*/ 38 w 220"/>
                <a:gd name="T19" fmla="*/ 93 h 105"/>
                <a:gd name="T20" fmla="*/ 42 w 220"/>
                <a:gd name="T21" fmla="*/ 105 h 105"/>
                <a:gd name="T22" fmla="*/ 27 w 220"/>
                <a:gd name="T23" fmla="*/ 85 h 105"/>
                <a:gd name="T24" fmla="*/ 33 w 220"/>
                <a:gd name="T25" fmla="*/ 72 h 105"/>
                <a:gd name="T26" fmla="*/ 11 w 220"/>
                <a:gd name="T27" fmla="*/ 77 h 105"/>
                <a:gd name="T28" fmla="*/ 9 w 220"/>
                <a:gd name="T29" fmla="*/ 87 h 105"/>
                <a:gd name="T30" fmla="*/ 0 w 220"/>
                <a:gd name="T31" fmla="*/ 74 h 105"/>
                <a:gd name="T32" fmla="*/ 11 w 220"/>
                <a:gd name="T33" fmla="*/ 65 h 105"/>
                <a:gd name="T34" fmla="*/ 20 w 220"/>
                <a:gd name="T35" fmla="*/ 63 h 105"/>
                <a:gd name="T36" fmla="*/ 9 w 220"/>
                <a:gd name="T37" fmla="*/ 38 h 105"/>
                <a:gd name="T38" fmla="*/ 33 w 220"/>
                <a:gd name="T39" fmla="*/ 23 h 105"/>
                <a:gd name="T40" fmla="*/ 40 w 220"/>
                <a:gd name="T41" fmla="*/ 16 h 105"/>
                <a:gd name="T42" fmla="*/ 61 w 220"/>
                <a:gd name="T43" fmla="*/ 2 h 105"/>
                <a:gd name="T44" fmla="*/ 74 w 220"/>
                <a:gd name="T45" fmla="*/ 10 h 105"/>
                <a:gd name="T46" fmla="*/ 84 w 220"/>
                <a:gd name="T47" fmla="*/ 16 h 105"/>
                <a:gd name="T48" fmla="*/ 81 w 220"/>
                <a:gd name="T49" fmla="*/ 42 h 105"/>
                <a:gd name="T50" fmla="*/ 76 w 220"/>
                <a:gd name="T51" fmla="*/ 63 h 105"/>
                <a:gd name="T52" fmla="*/ 101 w 220"/>
                <a:gd name="T53" fmla="*/ 79 h 105"/>
                <a:gd name="T54" fmla="*/ 143 w 220"/>
                <a:gd name="T55" fmla="*/ 79 h 105"/>
                <a:gd name="T56" fmla="*/ 188 w 220"/>
                <a:gd name="T57" fmla="*/ 51 h 105"/>
                <a:gd name="T58" fmla="*/ 191 w 220"/>
                <a:gd name="T59" fmla="*/ 48 h 105"/>
                <a:gd name="T60" fmla="*/ 220 w 220"/>
                <a:gd name="T61" fmla="*/ 45 h 105"/>
                <a:gd name="T62" fmla="*/ 208 w 220"/>
                <a:gd name="T63" fmla="*/ 57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0" h="105">
                  <a:moveTo>
                    <a:pt x="208" y="57"/>
                  </a:moveTo>
                  <a:lnTo>
                    <a:pt x="208" y="57"/>
                  </a:lnTo>
                  <a:cubicBezTo>
                    <a:pt x="199" y="66"/>
                    <a:pt x="179" y="77"/>
                    <a:pt x="159" y="81"/>
                  </a:cubicBezTo>
                  <a:cubicBezTo>
                    <a:pt x="143" y="84"/>
                    <a:pt x="111" y="82"/>
                    <a:pt x="99" y="81"/>
                  </a:cubicBezTo>
                  <a:cubicBezTo>
                    <a:pt x="84" y="80"/>
                    <a:pt x="70" y="76"/>
                    <a:pt x="63" y="68"/>
                  </a:cubicBezTo>
                  <a:cubicBezTo>
                    <a:pt x="50" y="54"/>
                    <a:pt x="71" y="36"/>
                    <a:pt x="63" y="22"/>
                  </a:cubicBezTo>
                  <a:cubicBezTo>
                    <a:pt x="56" y="26"/>
                    <a:pt x="51" y="30"/>
                    <a:pt x="41" y="31"/>
                  </a:cubicBezTo>
                  <a:cubicBezTo>
                    <a:pt x="40" y="33"/>
                    <a:pt x="39" y="37"/>
                    <a:pt x="39" y="39"/>
                  </a:cubicBezTo>
                  <a:cubicBezTo>
                    <a:pt x="35" y="55"/>
                    <a:pt x="51" y="58"/>
                    <a:pt x="47" y="74"/>
                  </a:cubicBezTo>
                  <a:cubicBezTo>
                    <a:pt x="45" y="82"/>
                    <a:pt x="40" y="84"/>
                    <a:pt x="38" y="93"/>
                  </a:cubicBezTo>
                  <a:cubicBezTo>
                    <a:pt x="38" y="93"/>
                    <a:pt x="37" y="100"/>
                    <a:pt x="42" y="105"/>
                  </a:cubicBezTo>
                  <a:cubicBezTo>
                    <a:pt x="30" y="105"/>
                    <a:pt x="23" y="95"/>
                    <a:pt x="27" y="85"/>
                  </a:cubicBezTo>
                  <a:cubicBezTo>
                    <a:pt x="29" y="81"/>
                    <a:pt x="33" y="77"/>
                    <a:pt x="33" y="72"/>
                  </a:cubicBezTo>
                  <a:cubicBezTo>
                    <a:pt x="27" y="81"/>
                    <a:pt x="21" y="80"/>
                    <a:pt x="11" y="77"/>
                  </a:cubicBezTo>
                  <a:cubicBezTo>
                    <a:pt x="7" y="76"/>
                    <a:pt x="6" y="82"/>
                    <a:pt x="9" y="87"/>
                  </a:cubicBezTo>
                  <a:cubicBezTo>
                    <a:pt x="2" y="83"/>
                    <a:pt x="0" y="77"/>
                    <a:pt x="0" y="74"/>
                  </a:cubicBezTo>
                  <a:cubicBezTo>
                    <a:pt x="0" y="67"/>
                    <a:pt x="6" y="63"/>
                    <a:pt x="11" y="65"/>
                  </a:cubicBezTo>
                  <a:cubicBezTo>
                    <a:pt x="14" y="65"/>
                    <a:pt x="20" y="69"/>
                    <a:pt x="20" y="63"/>
                  </a:cubicBezTo>
                  <a:cubicBezTo>
                    <a:pt x="21" y="53"/>
                    <a:pt x="6" y="54"/>
                    <a:pt x="9" y="38"/>
                  </a:cubicBezTo>
                  <a:cubicBezTo>
                    <a:pt x="11" y="29"/>
                    <a:pt x="20" y="25"/>
                    <a:pt x="33" y="23"/>
                  </a:cubicBezTo>
                  <a:cubicBezTo>
                    <a:pt x="35" y="22"/>
                    <a:pt x="38" y="19"/>
                    <a:pt x="40" y="16"/>
                  </a:cubicBezTo>
                  <a:cubicBezTo>
                    <a:pt x="48" y="3"/>
                    <a:pt x="56" y="0"/>
                    <a:pt x="61" y="2"/>
                  </a:cubicBezTo>
                  <a:cubicBezTo>
                    <a:pt x="66" y="5"/>
                    <a:pt x="69" y="8"/>
                    <a:pt x="74" y="10"/>
                  </a:cubicBezTo>
                  <a:cubicBezTo>
                    <a:pt x="77" y="12"/>
                    <a:pt x="81" y="13"/>
                    <a:pt x="84" y="16"/>
                  </a:cubicBezTo>
                  <a:cubicBezTo>
                    <a:pt x="89" y="24"/>
                    <a:pt x="84" y="35"/>
                    <a:pt x="81" y="42"/>
                  </a:cubicBezTo>
                  <a:cubicBezTo>
                    <a:pt x="79" y="47"/>
                    <a:pt x="74" y="56"/>
                    <a:pt x="76" y="63"/>
                  </a:cubicBezTo>
                  <a:cubicBezTo>
                    <a:pt x="78" y="72"/>
                    <a:pt x="92" y="77"/>
                    <a:pt x="101" y="79"/>
                  </a:cubicBezTo>
                  <a:cubicBezTo>
                    <a:pt x="108" y="81"/>
                    <a:pt x="130" y="82"/>
                    <a:pt x="143" y="79"/>
                  </a:cubicBezTo>
                  <a:cubicBezTo>
                    <a:pt x="155" y="76"/>
                    <a:pt x="182" y="61"/>
                    <a:pt x="188" y="51"/>
                  </a:cubicBezTo>
                  <a:cubicBezTo>
                    <a:pt x="191" y="48"/>
                    <a:pt x="191" y="48"/>
                    <a:pt x="191" y="48"/>
                  </a:cubicBezTo>
                  <a:cubicBezTo>
                    <a:pt x="200" y="44"/>
                    <a:pt x="220" y="45"/>
                    <a:pt x="220" y="45"/>
                  </a:cubicBezTo>
                  <a:cubicBezTo>
                    <a:pt x="220" y="45"/>
                    <a:pt x="216" y="49"/>
                    <a:pt x="208" y="5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03" name="Freeform 1329"/>
            <p:cNvSpPr>
              <a:spLocks/>
            </p:cNvSpPr>
            <p:nvPr userDrawn="1"/>
          </p:nvSpPr>
          <p:spPr bwMode="auto">
            <a:xfrm>
              <a:off x="298" y="203"/>
              <a:ext cx="25" cy="14"/>
            </a:xfrm>
            <a:custGeom>
              <a:avLst/>
              <a:gdLst>
                <a:gd name="T0" fmla="*/ 45 w 55"/>
                <a:gd name="T1" fmla="*/ 3 h 32"/>
                <a:gd name="T2" fmla="*/ 45 w 55"/>
                <a:gd name="T3" fmla="*/ 3 h 32"/>
                <a:gd name="T4" fmla="*/ 55 w 55"/>
                <a:gd name="T5" fmla="*/ 0 h 32"/>
                <a:gd name="T6" fmla="*/ 0 w 55"/>
                <a:gd name="T7" fmla="*/ 32 h 32"/>
                <a:gd name="T8" fmla="*/ 45 w 55"/>
                <a:gd name="T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32">
                  <a:moveTo>
                    <a:pt x="45" y="3"/>
                  </a:moveTo>
                  <a:lnTo>
                    <a:pt x="45" y="3"/>
                  </a:lnTo>
                  <a:cubicBezTo>
                    <a:pt x="48" y="1"/>
                    <a:pt x="55" y="0"/>
                    <a:pt x="55" y="0"/>
                  </a:cubicBezTo>
                  <a:cubicBezTo>
                    <a:pt x="49" y="10"/>
                    <a:pt x="21" y="28"/>
                    <a:pt x="0" y="32"/>
                  </a:cubicBezTo>
                  <a:cubicBezTo>
                    <a:pt x="11" y="29"/>
                    <a:pt x="38" y="15"/>
                    <a:pt x="4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04" name="Freeform 1330"/>
            <p:cNvSpPr>
              <a:spLocks/>
            </p:cNvSpPr>
            <p:nvPr userDrawn="1"/>
          </p:nvSpPr>
          <p:spPr bwMode="auto">
            <a:xfrm>
              <a:off x="302" y="202"/>
              <a:ext cx="26" cy="15"/>
            </a:xfrm>
            <a:custGeom>
              <a:avLst/>
              <a:gdLst>
                <a:gd name="T0" fmla="*/ 59 w 59"/>
                <a:gd name="T1" fmla="*/ 0 h 33"/>
                <a:gd name="T2" fmla="*/ 59 w 59"/>
                <a:gd name="T3" fmla="*/ 0 h 33"/>
                <a:gd name="T4" fmla="*/ 0 w 59"/>
                <a:gd name="T5" fmla="*/ 33 h 33"/>
                <a:gd name="T6" fmla="*/ 50 w 59"/>
                <a:gd name="T7" fmla="*/ 1 h 33"/>
                <a:gd name="T8" fmla="*/ 59 w 59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33">
                  <a:moveTo>
                    <a:pt x="59" y="0"/>
                  </a:moveTo>
                  <a:lnTo>
                    <a:pt x="59" y="0"/>
                  </a:lnTo>
                  <a:cubicBezTo>
                    <a:pt x="52" y="13"/>
                    <a:pt x="25" y="29"/>
                    <a:pt x="0" y="33"/>
                  </a:cubicBezTo>
                  <a:cubicBezTo>
                    <a:pt x="24" y="25"/>
                    <a:pt x="45" y="11"/>
                    <a:pt x="50" y="1"/>
                  </a:cubicBezTo>
                  <a:cubicBezTo>
                    <a:pt x="54" y="0"/>
                    <a:pt x="56" y="0"/>
                    <a:pt x="5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05" name="Freeform 1331"/>
            <p:cNvSpPr>
              <a:spLocks/>
            </p:cNvSpPr>
            <p:nvPr userDrawn="1"/>
          </p:nvSpPr>
          <p:spPr bwMode="auto">
            <a:xfrm>
              <a:off x="235" y="195"/>
              <a:ext cx="18" cy="32"/>
            </a:xfrm>
            <a:custGeom>
              <a:avLst/>
              <a:gdLst>
                <a:gd name="T0" fmla="*/ 26 w 41"/>
                <a:gd name="T1" fmla="*/ 1 h 70"/>
                <a:gd name="T2" fmla="*/ 26 w 41"/>
                <a:gd name="T3" fmla="*/ 1 h 70"/>
                <a:gd name="T4" fmla="*/ 28 w 41"/>
                <a:gd name="T5" fmla="*/ 0 h 70"/>
                <a:gd name="T6" fmla="*/ 27 w 41"/>
                <a:gd name="T7" fmla="*/ 13 h 70"/>
                <a:gd name="T8" fmla="*/ 30 w 41"/>
                <a:gd name="T9" fmla="*/ 0 h 70"/>
                <a:gd name="T10" fmla="*/ 33 w 41"/>
                <a:gd name="T11" fmla="*/ 0 h 70"/>
                <a:gd name="T12" fmla="*/ 34 w 41"/>
                <a:gd name="T13" fmla="*/ 24 h 70"/>
                <a:gd name="T14" fmla="*/ 36 w 41"/>
                <a:gd name="T15" fmla="*/ 49 h 70"/>
                <a:gd name="T16" fmla="*/ 32 w 41"/>
                <a:gd name="T17" fmla="*/ 70 h 70"/>
                <a:gd name="T18" fmla="*/ 28 w 41"/>
                <a:gd name="T19" fmla="*/ 47 h 70"/>
                <a:gd name="T20" fmla="*/ 28 w 41"/>
                <a:gd name="T21" fmla="*/ 33 h 70"/>
                <a:gd name="T22" fmla="*/ 17 w 41"/>
                <a:gd name="T23" fmla="*/ 45 h 70"/>
                <a:gd name="T24" fmla="*/ 0 w 41"/>
                <a:gd name="T25" fmla="*/ 46 h 70"/>
                <a:gd name="T26" fmla="*/ 11 w 41"/>
                <a:gd name="T27" fmla="*/ 41 h 70"/>
                <a:gd name="T28" fmla="*/ 20 w 41"/>
                <a:gd name="T29" fmla="*/ 21 h 70"/>
                <a:gd name="T30" fmla="*/ 15 w 41"/>
                <a:gd name="T31" fmla="*/ 3 h 70"/>
                <a:gd name="T32" fmla="*/ 16 w 41"/>
                <a:gd name="T33" fmla="*/ 13 h 70"/>
                <a:gd name="T34" fmla="*/ 18 w 41"/>
                <a:gd name="T35" fmla="*/ 2 h 70"/>
                <a:gd name="T36" fmla="*/ 20 w 41"/>
                <a:gd name="T37" fmla="*/ 2 h 70"/>
                <a:gd name="T38" fmla="*/ 20 w 41"/>
                <a:gd name="T39" fmla="*/ 13 h 70"/>
                <a:gd name="T40" fmla="*/ 21 w 41"/>
                <a:gd name="T41" fmla="*/ 1 h 70"/>
                <a:gd name="T42" fmla="*/ 23 w 41"/>
                <a:gd name="T43" fmla="*/ 1 h 70"/>
                <a:gd name="T44" fmla="*/ 24 w 41"/>
                <a:gd name="T45" fmla="*/ 13 h 70"/>
                <a:gd name="T46" fmla="*/ 26 w 41"/>
                <a:gd name="T47" fmla="*/ 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1" h="70">
                  <a:moveTo>
                    <a:pt x="26" y="1"/>
                  </a:moveTo>
                  <a:lnTo>
                    <a:pt x="26" y="1"/>
                  </a:lnTo>
                  <a:lnTo>
                    <a:pt x="28" y="0"/>
                  </a:lnTo>
                  <a:cubicBezTo>
                    <a:pt x="26" y="4"/>
                    <a:pt x="26" y="8"/>
                    <a:pt x="27" y="13"/>
                  </a:cubicBezTo>
                  <a:cubicBezTo>
                    <a:pt x="27" y="7"/>
                    <a:pt x="29" y="2"/>
                    <a:pt x="30" y="0"/>
                  </a:cubicBezTo>
                  <a:cubicBezTo>
                    <a:pt x="31" y="0"/>
                    <a:pt x="33" y="0"/>
                    <a:pt x="33" y="0"/>
                  </a:cubicBezTo>
                  <a:cubicBezTo>
                    <a:pt x="28" y="11"/>
                    <a:pt x="30" y="19"/>
                    <a:pt x="34" y="24"/>
                  </a:cubicBezTo>
                  <a:cubicBezTo>
                    <a:pt x="41" y="32"/>
                    <a:pt x="41" y="40"/>
                    <a:pt x="36" y="49"/>
                  </a:cubicBezTo>
                  <a:cubicBezTo>
                    <a:pt x="34" y="53"/>
                    <a:pt x="26" y="63"/>
                    <a:pt x="32" y="70"/>
                  </a:cubicBezTo>
                  <a:cubicBezTo>
                    <a:pt x="18" y="63"/>
                    <a:pt x="24" y="51"/>
                    <a:pt x="28" y="47"/>
                  </a:cubicBezTo>
                  <a:cubicBezTo>
                    <a:pt x="31" y="43"/>
                    <a:pt x="31" y="36"/>
                    <a:pt x="28" y="33"/>
                  </a:cubicBezTo>
                  <a:cubicBezTo>
                    <a:pt x="28" y="40"/>
                    <a:pt x="22" y="45"/>
                    <a:pt x="17" y="45"/>
                  </a:cubicBezTo>
                  <a:cubicBezTo>
                    <a:pt x="12" y="45"/>
                    <a:pt x="3" y="38"/>
                    <a:pt x="0" y="46"/>
                  </a:cubicBezTo>
                  <a:cubicBezTo>
                    <a:pt x="0" y="38"/>
                    <a:pt x="6" y="40"/>
                    <a:pt x="11" y="41"/>
                  </a:cubicBezTo>
                  <a:cubicBezTo>
                    <a:pt x="26" y="44"/>
                    <a:pt x="26" y="26"/>
                    <a:pt x="20" y="21"/>
                  </a:cubicBezTo>
                  <a:cubicBezTo>
                    <a:pt x="14" y="16"/>
                    <a:pt x="6" y="9"/>
                    <a:pt x="15" y="3"/>
                  </a:cubicBezTo>
                  <a:cubicBezTo>
                    <a:pt x="14" y="6"/>
                    <a:pt x="14" y="10"/>
                    <a:pt x="16" y="13"/>
                  </a:cubicBezTo>
                  <a:cubicBezTo>
                    <a:pt x="15" y="9"/>
                    <a:pt x="17" y="3"/>
                    <a:pt x="18" y="2"/>
                  </a:cubicBezTo>
                  <a:lnTo>
                    <a:pt x="20" y="2"/>
                  </a:lnTo>
                  <a:cubicBezTo>
                    <a:pt x="18" y="5"/>
                    <a:pt x="18" y="9"/>
                    <a:pt x="20" y="13"/>
                  </a:cubicBezTo>
                  <a:cubicBezTo>
                    <a:pt x="19" y="10"/>
                    <a:pt x="20" y="4"/>
                    <a:pt x="21" y="1"/>
                  </a:cubicBezTo>
                  <a:lnTo>
                    <a:pt x="23" y="1"/>
                  </a:lnTo>
                  <a:cubicBezTo>
                    <a:pt x="22" y="4"/>
                    <a:pt x="22" y="8"/>
                    <a:pt x="24" y="13"/>
                  </a:cubicBezTo>
                  <a:cubicBezTo>
                    <a:pt x="23" y="7"/>
                    <a:pt x="25" y="3"/>
                    <a:pt x="2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06" name="Freeform 1332"/>
            <p:cNvSpPr>
              <a:spLocks/>
            </p:cNvSpPr>
            <p:nvPr userDrawn="1"/>
          </p:nvSpPr>
          <p:spPr bwMode="auto">
            <a:xfrm>
              <a:off x="260" y="190"/>
              <a:ext cx="9" cy="23"/>
            </a:xfrm>
            <a:custGeom>
              <a:avLst/>
              <a:gdLst>
                <a:gd name="T0" fmla="*/ 8 w 21"/>
                <a:gd name="T1" fmla="*/ 0 h 51"/>
                <a:gd name="T2" fmla="*/ 8 w 21"/>
                <a:gd name="T3" fmla="*/ 0 h 51"/>
                <a:gd name="T4" fmla="*/ 10 w 21"/>
                <a:gd name="T5" fmla="*/ 0 h 51"/>
                <a:gd name="T6" fmla="*/ 12 w 21"/>
                <a:gd name="T7" fmla="*/ 11 h 51"/>
                <a:gd name="T8" fmla="*/ 13 w 21"/>
                <a:gd name="T9" fmla="*/ 0 h 51"/>
                <a:gd name="T10" fmla="*/ 8 w 21"/>
                <a:gd name="T11" fmla="*/ 27 h 51"/>
                <a:gd name="T12" fmla="*/ 10 w 21"/>
                <a:gd name="T13" fmla="*/ 51 h 51"/>
                <a:gd name="T14" fmla="*/ 0 w 21"/>
                <a:gd name="T15" fmla="*/ 38 h 51"/>
                <a:gd name="T16" fmla="*/ 3 w 21"/>
                <a:gd name="T17" fmla="*/ 22 h 51"/>
                <a:gd name="T18" fmla="*/ 4 w 21"/>
                <a:gd name="T19" fmla="*/ 1 h 51"/>
                <a:gd name="T20" fmla="*/ 7 w 21"/>
                <a:gd name="T21" fmla="*/ 1 h 51"/>
                <a:gd name="T22" fmla="*/ 9 w 21"/>
                <a:gd name="T23" fmla="*/ 12 h 51"/>
                <a:gd name="T24" fmla="*/ 8 w 21"/>
                <a:gd name="T25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" h="51">
                  <a:moveTo>
                    <a:pt x="8" y="0"/>
                  </a:moveTo>
                  <a:lnTo>
                    <a:pt x="8" y="0"/>
                  </a:lnTo>
                  <a:cubicBezTo>
                    <a:pt x="9" y="0"/>
                    <a:pt x="10" y="0"/>
                    <a:pt x="10" y="0"/>
                  </a:cubicBezTo>
                  <a:cubicBezTo>
                    <a:pt x="12" y="3"/>
                    <a:pt x="12" y="7"/>
                    <a:pt x="12" y="11"/>
                  </a:cubicBezTo>
                  <a:cubicBezTo>
                    <a:pt x="13" y="7"/>
                    <a:pt x="14" y="4"/>
                    <a:pt x="13" y="0"/>
                  </a:cubicBezTo>
                  <a:cubicBezTo>
                    <a:pt x="21" y="0"/>
                    <a:pt x="12" y="19"/>
                    <a:pt x="8" y="27"/>
                  </a:cubicBezTo>
                  <a:cubicBezTo>
                    <a:pt x="6" y="31"/>
                    <a:pt x="3" y="42"/>
                    <a:pt x="10" y="51"/>
                  </a:cubicBezTo>
                  <a:cubicBezTo>
                    <a:pt x="7" y="49"/>
                    <a:pt x="0" y="42"/>
                    <a:pt x="0" y="38"/>
                  </a:cubicBezTo>
                  <a:cubicBezTo>
                    <a:pt x="0" y="29"/>
                    <a:pt x="2" y="25"/>
                    <a:pt x="3" y="22"/>
                  </a:cubicBezTo>
                  <a:cubicBezTo>
                    <a:pt x="6" y="15"/>
                    <a:pt x="7" y="7"/>
                    <a:pt x="4" y="1"/>
                  </a:cubicBezTo>
                  <a:cubicBezTo>
                    <a:pt x="5" y="1"/>
                    <a:pt x="6" y="1"/>
                    <a:pt x="7" y="1"/>
                  </a:cubicBezTo>
                  <a:cubicBezTo>
                    <a:pt x="8" y="2"/>
                    <a:pt x="9" y="7"/>
                    <a:pt x="9" y="12"/>
                  </a:cubicBezTo>
                  <a:cubicBezTo>
                    <a:pt x="11" y="7"/>
                    <a:pt x="10" y="2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07" name="Freeform 1333"/>
            <p:cNvSpPr>
              <a:spLocks/>
            </p:cNvSpPr>
            <p:nvPr userDrawn="1"/>
          </p:nvSpPr>
          <p:spPr bwMode="auto">
            <a:xfrm>
              <a:off x="234" y="187"/>
              <a:ext cx="40" cy="30"/>
            </a:xfrm>
            <a:custGeom>
              <a:avLst/>
              <a:gdLst>
                <a:gd name="T0" fmla="*/ 66 w 90"/>
                <a:gd name="T1" fmla="*/ 1 h 65"/>
                <a:gd name="T2" fmla="*/ 66 w 90"/>
                <a:gd name="T3" fmla="*/ 1 h 65"/>
                <a:gd name="T4" fmla="*/ 75 w 90"/>
                <a:gd name="T5" fmla="*/ 1 h 65"/>
                <a:gd name="T6" fmla="*/ 69 w 90"/>
                <a:gd name="T7" fmla="*/ 48 h 65"/>
                <a:gd name="T8" fmla="*/ 89 w 90"/>
                <a:gd name="T9" fmla="*/ 65 h 65"/>
                <a:gd name="T10" fmla="*/ 67 w 90"/>
                <a:gd name="T11" fmla="*/ 41 h 65"/>
                <a:gd name="T12" fmla="*/ 72 w 90"/>
                <a:gd name="T13" fmla="*/ 4 h 65"/>
                <a:gd name="T14" fmla="*/ 40 w 90"/>
                <a:gd name="T15" fmla="*/ 14 h 65"/>
                <a:gd name="T16" fmla="*/ 11 w 90"/>
                <a:gd name="T17" fmla="*/ 31 h 65"/>
                <a:gd name="T18" fmla="*/ 21 w 90"/>
                <a:gd name="T19" fmla="*/ 42 h 65"/>
                <a:gd name="T20" fmla="*/ 14 w 90"/>
                <a:gd name="T21" fmla="*/ 57 h 65"/>
                <a:gd name="T22" fmla="*/ 0 w 90"/>
                <a:gd name="T23" fmla="*/ 60 h 65"/>
                <a:gd name="T24" fmla="*/ 19 w 90"/>
                <a:gd name="T25" fmla="*/ 52 h 65"/>
                <a:gd name="T26" fmla="*/ 13 w 90"/>
                <a:gd name="T27" fmla="*/ 38 h 65"/>
                <a:gd name="T28" fmla="*/ 8 w 90"/>
                <a:gd name="T29" fmla="*/ 27 h 65"/>
                <a:gd name="T30" fmla="*/ 42 w 90"/>
                <a:gd name="T31" fmla="*/ 10 h 65"/>
                <a:gd name="T32" fmla="*/ 66 w 90"/>
                <a:gd name="T33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65">
                  <a:moveTo>
                    <a:pt x="66" y="1"/>
                  </a:moveTo>
                  <a:lnTo>
                    <a:pt x="66" y="1"/>
                  </a:lnTo>
                  <a:cubicBezTo>
                    <a:pt x="70" y="0"/>
                    <a:pt x="73" y="0"/>
                    <a:pt x="75" y="1"/>
                  </a:cubicBezTo>
                  <a:cubicBezTo>
                    <a:pt x="90" y="10"/>
                    <a:pt x="68" y="32"/>
                    <a:pt x="69" y="48"/>
                  </a:cubicBezTo>
                  <a:cubicBezTo>
                    <a:pt x="70" y="58"/>
                    <a:pt x="83" y="62"/>
                    <a:pt x="89" y="65"/>
                  </a:cubicBezTo>
                  <a:cubicBezTo>
                    <a:pt x="74" y="63"/>
                    <a:pt x="64" y="55"/>
                    <a:pt x="67" y="41"/>
                  </a:cubicBezTo>
                  <a:cubicBezTo>
                    <a:pt x="68" y="30"/>
                    <a:pt x="85" y="8"/>
                    <a:pt x="72" y="4"/>
                  </a:cubicBezTo>
                  <a:cubicBezTo>
                    <a:pt x="63" y="1"/>
                    <a:pt x="53" y="12"/>
                    <a:pt x="40" y="14"/>
                  </a:cubicBezTo>
                  <a:cubicBezTo>
                    <a:pt x="29" y="16"/>
                    <a:pt x="8" y="16"/>
                    <a:pt x="11" y="31"/>
                  </a:cubicBezTo>
                  <a:cubicBezTo>
                    <a:pt x="12" y="35"/>
                    <a:pt x="18" y="38"/>
                    <a:pt x="21" y="42"/>
                  </a:cubicBezTo>
                  <a:cubicBezTo>
                    <a:pt x="26" y="49"/>
                    <a:pt x="22" y="59"/>
                    <a:pt x="14" y="57"/>
                  </a:cubicBezTo>
                  <a:cubicBezTo>
                    <a:pt x="4" y="54"/>
                    <a:pt x="2" y="55"/>
                    <a:pt x="0" y="60"/>
                  </a:cubicBezTo>
                  <a:cubicBezTo>
                    <a:pt x="1" y="44"/>
                    <a:pt x="16" y="61"/>
                    <a:pt x="19" y="52"/>
                  </a:cubicBezTo>
                  <a:cubicBezTo>
                    <a:pt x="22" y="45"/>
                    <a:pt x="17" y="42"/>
                    <a:pt x="13" y="38"/>
                  </a:cubicBezTo>
                  <a:cubicBezTo>
                    <a:pt x="11" y="36"/>
                    <a:pt x="7" y="32"/>
                    <a:pt x="8" y="27"/>
                  </a:cubicBezTo>
                  <a:cubicBezTo>
                    <a:pt x="10" y="12"/>
                    <a:pt x="30" y="13"/>
                    <a:pt x="42" y="10"/>
                  </a:cubicBezTo>
                  <a:cubicBezTo>
                    <a:pt x="49" y="9"/>
                    <a:pt x="59" y="2"/>
                    <a:pt x="6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08" name="Freeform 1334"/>
            <p:cNvSpPr>
              <a:spLocks/>
            </p:cNvSpPr>
            <p:nvPr userDrawn="1"/>
          </p:nvSpPr>
          <p:spPr bwMode="auto">
            <a:xfrm>
              <a:off x="249" y="182"/>
              <a:ext cx="16" cy="9"/>
            </a:xfrm>
            <a:custGeom>
              <a:avLst/>
              <a:gdLst>
                <a:gd name="T0" fmla="*/ 21 w 36"/>
                <a:gd name="T1" fmla="*/ 1 h 20"/>
                <a:gd name="T2" fmla="*/ 21 w 36"/>
                <a:gd name="T3" fmla="*/ 1 h 20"/>
                <a:gd name="T4" fmla="*/ 25 w 36"/>
                <a:gd name="T5" fmla="*/ 3 h 20"/>
                <a:gd name="T6" fmla="*/ 15 w 36"/>
                <a:gd name="T7" fmla="*/ 8 h 20"/>
                <a:gd name="T8" fmla="*/ 27 w 36"/>
                <a:gd name="T9" fmla="*/ 4 h 20"/>
                <a:gd name="T10" fmla="*/ 29 w 36"/>
                <a:gd name="T11" fmla="*/ 5 h 20"/>
                <a:gd name="T12" fmla="*/ 19 w 36"/>
                <a:gd name="T13" fmla="*/ 10 h 20"/>
                <a:gd name="T14" fmla="*/ 32 w 36"/>
                <a:gd name="T15" fmla="*/ 7 h 20"/>
                <a:gd name="T16" fmla="*/ 36 w 36"/>
                <a:gd name="T17" fmla="*/ 9 h 20"/>
                <a:gd name="T18" fmla="*/ 17 w 36"/>
                <a:gd name="T19" fmla="*/ 16 h 20"/>
                <a:gd name="T20" fmla="*/ 0 w 36"/>
                <a:gd name="T21" fmla="*/ 20 h 20"/>
                <a:gd name="T22" fmla="*/ 7 w 36"/>
                <a:gd name="T23" fmla="*/ 12 h 20"/>
                <a:gd name="T24" fmla="*/ 21 w 36"/>
                <a:gd name="T25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20">
                  <a:moveTo>
                    <a:pt x="21" y="1"/>
                  </a:moveTo>
                  <a:lnTo>
                    <a:pt x="21" y="1"/>
                  </a:lnTo>
                  <a:cubicBezTo>
                    <a:pt x="23" y="1"/>
                    <a:pt x="24" y="2"/>
                    <a:pt x="25" y="3"/>
                  </a:cubicBezTo>
                  <a:cubicBezTo>
                    <a:pt x="21" y="3"/>
                    <a:pt x="18" y="5"/>
                    <a:pt x="15" y="8"/>
                  </a:cubicBezTo>
                  <a:cubicBezTo>
                    <a:pt x="17" y="7"/>
                    <a:pt x="24" y="4"/>
                    <a:pt x="27" y="4"/>
                  </a:cubicBezTo>
                  <a:cubicBezTo>
                    <a:pt x="28" y="5"/>
                    <a:pt x="29" y="5"/>
                    <a:pt x="29" y="5"/>
                  </a:cubicBezTo>
                  <a:cubicBezTo>
                    <a:pt x="28" y="6"/>
                    <a:pt x="22" y="6"/>
                    <a:pt x="19" y="10"/>
                  </a:cubicBezTo>
                  <a:cubicBezTo>
                    <a:pt x="24" y="7"/>
                    <a:pt x="29" y="7"/>
                    <a:pt x="32" y="7"/>
                  </a:cubicBezTo>
                  <a:cubicBezTo>
                    <a:pt x="33" y="8"/>
                    <a:pt x="34" y="9"/>
                    <a:pt x="36" y="9"/>
                  </a:cubicBezTo>
                  <a:cubicBezTo>
                    <a:pt x="30" y="9"/>
                    <a:pt x="26" y="10"/>
                    <a:pt x="17" y="16"/>
                  </a:cubicBezTo>
                  <a:cubicBezTo>
                    <a:pt x="11" y="19"/>
                    <a:pt x="0" y="20"/>
                    <a:pt x="0" y="20"/>
                  </a:cubicBezTo>
                  <a:cubicBezTo>
                    <a:pt x="3" y="18"/>
                    <a:pt x="6" y="13"/>
                    <a:pt x="7" y="12"/>
                  </a:cubicBezTo>
                  <a:cubicBezTo>
                    <a:pt x="10" y="7"/>
                    <a:pt x="16" y="0"/>
                    <a:pt x="2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09" name="Freeform 1335"/>
            <p:cNvSpPr>
              <a:spLocks/>
            </p:cNvSpPr>
            <p:nvPr userDrawn="1"/>
          </p:nvSpPr>
          <p:spPr bwMode="auto">
            <a:xfrm>
              <a:off x="247" y="208"/>
              <a:ext cx="5" cy="8"/>
            </a:xfrm>
            <a:custGeom>
              <a:avLst/>
              <a:gdLst>
                <a:gd name="T0" fmla="*/ 1 w 12"/>
                <a:gd name="T1" fmla="*/ 0 h 19"/>
                <a:gd name="T2" fmla="*/ 1 w 12"/>
                <a:gd name="T3" fmla="*/ 0 h 19"/>
                <a:gd name="T4" fmla="*/ 5 w 12"/>
                <a:gd name="T5" fmla="*/ 19 h 19"/>
                <a:gd name="T6" fmla="*/ 1 w 12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9">
                  <a:moveTo>
                    <a:pt x="1" y="0"/>
                  </a:moveTo>
                  <a:lnTo>
                    <a:pt x="1" y="0"/>
                  </a:lnTo>
                  <a:cubicBezTo>
                    <a:pt x="2" y="4"/>
                    <a:pt x="12" y="8"/>
                    <a:pt x="5" y="19"/>
                  </a:cubicBezTo>
                  <a:cubicBezTo>
                    <a:pt x="9" y="9"/>
                    <a:pt x="0" y="5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10" name="Freeform 1336"/>
            <p:cNvSpPr>
              <a:spLocks/>
            </p:cNvSpPr>
            <p:nvPr userDrawn="1"/>
          </p:nvSpPr>
          <p:spPr bwMode="auto">
            <a:xfrm>
              <a:off x="273" y="186"/>
              <a:ext cx="30" cy="33"/>
            </a:xfrm>
            <a:custGeom>
              <a:avLst/>
              <a:gdLst>
                <a:gd name="T0" fmla="*/ 30 w 68"/>
                <a:gd name="T1" fmla="*/ 25 h 73"/>
                <a:gd name="T2" fmla="*/ 30 w 68"/>
                <a:gd name="T3" fmla="*/ 25 h 73"/>
                <a:gd name="T4" fmla="*/ 28 w 68"/>
                <a:gd name="T5" fmla="*/ 21 h 73"/>
                <a:gd name="T6" fmla="*/ 29 w 68"/>
                <a:gd name="T7" fmla="*/ 16 h 73"/>
                <a:gd name="T8" fmla="*/ 27 w 68"/>
                <a:gd name="T9" fmla="*/ 16 h 73"/>
                <a:gd name="T10" fmla="*/ 28 w 68"/>
                <a:gd name="T11" fmla="*/ 16 h 73"/>
                <a:gd name="T12" fmla="*/ 30 w 68"/>
                <a:gd name="T13" fmla="*/ 13 h 73"/>
                <a:gd name="T14" fmla="*/ 31 w 68"/>
                <a:gd name="T15" fmla="*/ 12 h 73"/>
                <a:gd name="T16" fmla="*/ 30 w 68"/>
                <a:gd name="T17" fmla="*/ 13 h 73"/>
                <a:gd name="T18" fmla="*/ 27 w 68"/>
                <a:gd name="T19" fmla="*/ 15 h 73"/>
                <a:gd name="T20" fmla="*/ 26 w 68"/>
                <a:gd name="T21" fmla="*/ 15 h 73"/>
                <a:gd name="T22" fmla="*/ 26 w 68"/>
                <a:gd name="T23" fmla="*/ 1 h 73"/>
                <a:gd name="T24" fmla="*/ 27 w 68"/>
                <a:gd name="T25" fmla="*/ 2 h 73"/>
                <a:gd name="T26" fmla="*/ 30 w 68"/>
                <a:gd name="T27" fmla="*/ 4 h 73"/>
                <a:gd name="T28" fmla="*/ 31 w 68"/>
                <a:gd name="T29" fmla="*/ 5 h 73"/>
                <a:gd name="T30" fmla="*/ 30 w 68"/>
                <a:gd name="T31" fmla="*/ 4 h 73"/>
                <a:gd name="T32" fmla="*/ 28 w 68"/>
                <a:gd name="T33" fmla="*/ 1 h 73"/>
                <a:gd name="T34" fmla="*/ 27 w 68"/>
                <a:gd name="T35" fmla="*/ 0 h 73"/>
                <a:gd name="T36" fmla="*/ 42 w 68"/>
                <a:gd name="T37" fmla="*/ 0 h 73"/>
                <a:gd name="T38" fmla="*/ 41 w 68"/>
                <a:gd name="T39" fmla="*/ 1 h 73"/>
                <a:gd name="T40" fmla="*/ 39 w 68"/>
                <a:gd name="T41" fmla="*/ 4 h 73"/>
                <a:gd name="T42" fmla="*/ 38 w 68"/>
                <a:gd name="T43" fmla="*/ 5 h 73"/>
                <a:gd name="T44" fmla="*/ 39 w 68"/>
                <a:gd name="T45" fmla="*/ 4 h 73"/>
                <a:gd name="T46" fmla="*/ 42 w 68"/>
                <a:gd name="T47" fmla="*/ 2 h 73"/>
                <a:gd name="T48" fmla="*/ 42 w 68"/>
                <a:gd name="T49" fmla="*/ 1 h 73"/>
                <a:gd name="T50" fmla="*/ 42 w 68"/>
                <a:gd name="T51" fmla="*/ 15 h 73"/>
                <a:gd name="T52" fmla="*/ 42 w 68"/>
                <a:gd name="T53" fmla="*/ 15 h 73"/>
                <a:gd name="T54" fmla="*/ 39 w 68"/>
                <a:gd name="T55" fmla="*/ 13 h 73"/>
                <a:gd name="T56" fmla="*/ 38 w 68"/>
                <a:gd name="T57" fmla="*/ 12 h 73"/>
                <a:gd name="T58" fmla="*/ 39 w 68"/>
                <a:gd name="T59" fmla="*/ 13 h 73"/>
                <a:gd name="T60" fmla="*/ 41 w 68"/>
                <a:gd name="T61" fmla="*/ 16 h 73"/>
                <a:gd name="T62" fmla="*/ 42 w 68"/>
                <a:gd name="T63" fmla="*/ 16 h 73"/>
                <a:gd name="T64" fmla="*/ 40 w 68"/>
                <a:gd name="T65" fmla="*/ 16 h 73"/>
                <a:gd name="T66" fmla="*/ 41 w 68"/>
                <a:gd name="T67" fmla="*/ 21 h 73"/>
                <a:gd name="T68" fmla="*/ 39 w 68"/>
                <a:gd name="T69" fmla="*/ 25 h 73"/>
                <a:gd name="T70" fmla="*/ 39 w 68"/>
                <a:gd name="T71" fmla="*/ 25 h 73"/>
                <a:gd name="T72" fmla="*/ 39 w 68"/>
                <a:gd name="T73" fmla="*/ 28 h 73"/>
                <a:gd name="T74" fmla="*/ 41 w 68"/>
                <a:gd name="T75" fmla="*/ 29 h 73"/>
                <a:gd name="T76" fmla="*/ 41 w 68"/>
                <a:gd name="T77" fmla="*/ 26 h 73"/>
                <a:gd name="T78" fmla="*/ 42 w 68"/>
                <a:gd name="T79" fmla="*/ 26 h 73"/>
                <a:gd name="T80" fmla="*/ 47 w 68"/>
                <a:gd name="T81" fmla="*/ 27 h 73"/>
                <a:gd name="T82" fmla="*/ 63 w 68"/>
                <a:gd name="T83" fmla="*/ 51 h 73"/>
                <a:gd name="T84" fmla="*/ 56 w 68"/>
                <a:gd name="T85" fmla="*/ 66 h 73"/>
                <a:gd name="T86" fmla="*/ 56 w 68"/>
                <a:gd name="T87" fmla="*/ 73 h 73"/>
                <a:gd name="T88" fmla="*/ 34 w 68"/>
                <a:gd name="T89" fmla="*/ 73 h 73"/>
                <a:gd name="T90" fmla="*/ 12 w 68"/>
                <a:gd name="T91" fmla="*/ 73 h 73"/>
                <a:gd name="T92" fmla="*/ 13 w 68"/>
                <a:gd name="T93" fmla="*/ 66 h 73"/>
                <a:gd name="T94" fmla="*/ 6 w 68"/>
                <a:gd name="T95" fmla="*/ 51 h 73"/>
                <a:gd name="T96" fmla="*/ 22 w 68"/>
                <a:gd name="T97" fmla="*/ 27 h 73"/>
                <a:gd name="T98" fmla="*/ 27 w 68"/>
                <a:gd name="T99" fmla="*/ 26 h 73"/>
                <a:gd name="T100" fmla="*/ 27 w 68"/>
                <a:gd name="T101" fmla="*/ 26 h 73"/>
                <a:gd name="T102" fmla="*/ 28 w 68"/>
                <a:gd name="T103" fmla="*/ 29 h 73"/>
                <a:gd name="T104" fmla="*/ 30 w 68"/>
                <a:gd name="T105" fmla="*/ 28 h 73"/>
                <a:gd name="T106" fmla="*/ 29 w 68"/>
                <a:gd name="T107" fmla="*/ 25 h 73"/>
                <a:gd name="T108" fmla="*/ 30 w 68"/>
                <a:gd name="T109" fmla="*/ 2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8" h="73">
                  <a:moveTo>
                    <a:pt x="30" y="25"/>
                  </a:moveTo>
                  <a:lnTo>
                    <a:pt x="30" y="25"/>
                  </a:lnTo>
                  <a:cubicBezTo>
                    <a:pt x="29" y="24"/>
                    <a:pt x="28" y="22"/>
                    <a:pt x="28" y="21"/>
                  </a:cubicBezTo>
                  <a:cubicBezTo>
                    <a:pt x="28" y="19"/>
                    <a:pt x="28" y="17"/>
                    <a:pt x="29" y="16"/>
                  </a:cubicBezTo>
                  <a:lnTo>
                    <a:pt x="27" y="16"/>
                  </a:lnTo>
                  <a:lnTo>
                    <a:pt x="28" y="16"/>
                  </a:lnTo>
                  <a:cubicBezTo>
                    <a:pt x="29" y="15"/>
                    <a:pt x="29" y="14"/>
                    <a:pt x="30" y="13"/>
                  </a:cubicBezTo>
                  <a:cubicBezTo>
                    <a:pt x="30" y="13"/>
                    <a:pt x="31" y="12"/>
                    <a:pt x="31" y="12"/>
                  </a:cubicBezTo>
                  <a:cubicBezTo>
                    <a:pt x="31" y="12"/>
                    <a:pt x="30" y="12"/>
                    <a:pt x="30" y="13"/>
                  </a:cubicBezTo>
                  <a:cubicBezTo>
                    <a:pt x="29" y="13"/>
                    <a:pt x="28" y="14"/>
                    <a:pt x="27" y="15"/>
                  </a:cubicBezTo>
                  <a:lnTo>
                    <a:pt x="26" y="15"/>
                  </a:lnTo>
                  <a:lnTo>
                    <a:pt x="26" y="1"/>
                  </a:lnTo>
                  <a:lnTo>
                    <a:pt x="27" y="2"/>
                  </a:lnTo>
                  <a:cubicBezTo>
                    <a:pt x="28" y="2"/>
                    <a:pt x="29" y="3"/>
                    <a:pt x="30" y="4"/>
                  </a:cubicBezTo>
                  <a:cubicBezTo>
                    <a:pt x="30" y="4"/>
                    <a:pt x="31" y="5"/>
                    <a:pt x="31" y="5"/>
                  </a:cubicBezTo>
                  <a:cubicBezTo>
                    <a:pt x="31" y="5"/>
                    <a:pt x="30" y="4"/>
                    <a:pt x="30" y="4"/>
                  </a:cubicBezTo>
                  <a:cubicBezTo>
                    <a:pt x="29" y="3"/>
                    <a:pt x="29" y="2"/>
                    <a:pt x="28" y="1"/>
                  </a:cubicBezTo>
                  <a:lnTo>
                    <a:pt x="27" y="0"/>
                  </a:lnTo>
                  <a:lnTo>
                    <a:pt x="42" y="0"/>
                  </a:lnTo>
                  <a:lnTo>
                    <a:pt x="41" y="1"/>
                  </a:lnTo>
                  <a:cubicBezTo>
                    <a:pt x="40" y="2"/>
                    <a:pt x="40" y="3"/>
                    <a:pt x="39" y="4"/>
                  </a:cubicBezTo>
                  <a:cubicBezTo>
                    <a:pt x="38" y="4"/>
                    <a:pt x="38" y="5"/>
                    <a:pt x="38" y="5"/>
                  </a:cubicBezTo>
                  <a:cubicBezTo>
                    <a:pt x="38" y="5"/>
                    <a:pt x="39" y="4"/>
                    <a:pt x="39" y="4"/>
                  </a:cubicBezTo>
                  <a:cubicBezTo>
                    <a:pt x="40" y="3"/>
                    <a:pt x="41" y="2"/>
                    <a:pt x="42" y="2"/>
                  </a:cubicBezTo>
                  <a:lnTo>
                    <a:pt x="42" y="1"/>
                  </a:lnTo>
                  <a:lnTo>
                    <a:pt x="42" y="15"/>
                  </a:lnTo>
                  <a:lnTo>
                    <a:pt x="42" y="15"/>
                  </a:lnTo>
                  <a:cubicBezTo>
                    <a:pt x="41" y="14"/>
                    <a:pt x="40" y="13"/>
                    <a:pt x="39" y="13"/>
                  </a:cubicBezTo>
                  <a:cubicBezTo>
                    <a:pt x="39" y="12"/>
                    <a:pt x="38" y="12"/>
                    <a:pt x="38" y="12"/>
                  </a:cubicBezTo>
                  <a:cubicBezTo>
                    <a:pt x="38" y="12"/>
                    <a:pt x="38" y="13"/>
                    <a:pt x="39" y="13"/>
                  </a:cubicBezTo>
                  <a:cubicBezTo>
                    <a:pt x="40" y="14"/>
                    <a:pt x="40" y="15"/>
                    <a:pt x="41" y="16"/>
                  </a:cubicBezTo>
                  <a:lnTo>
                    <a:pt x="42" y="16"/>
                  </a:lnTo>
                  <a:lnTo>
                    <a:pt x="40" y="16"/>
                  </a:lnTo>
                  <a:cubicBezTo>
                    <a:pt x="41" y="17"/>
                    <a:pt x="41" y="19"/>
                    <a:pt x="41" y="21"/>
                  </a:cubicBezTo>
                  <a:cubicBezTo>
                    <a:pt x="41" y="22"/>
                    <a:pt x="40" y="24"/>
                    <a:pt x="39" y="25"/>
                  </a:cubicBezTo>
                  <a:lnTo>
                    <a:pt x="39" y="25"/>
                  </a:lnTo>
                  <a:lnTo>
                    <a:pt x="39" y="28"/>
                  </a:lnTo>
                  <a:lnTo>
                    <a:pt x="41" y="29"/>
                  </a:lnTo>
                  <a:lnTo>
                    <a:pt x="41" y="26"/>
                  </a:lnTo>
                  <a:lnTo>
                    <a:pt x="42" y="26"/>
                  </a:lnTo>
                  <a:cubicBezTo>
                    <a:pt x="44" y="26"/>
                    <a:pt x="46" y="26"/>
                    <a:pt x="47" y="27"/>
                  </a:cubicBezTo>
                  <a:cubicBezTo>
                    <a:pt x="60" y="30"/>
                    <a:pt x="68" y="36"/>
                    <a:pt x="63" y="51"/>
                  </a:cubicBezTo>
                  <a:cubicBezTo>
                    <a:pt x="61" y="56"/>
                    <a:pt x="59" y="61"/>
                    <a:pt x="56" y="66"/>
                  </a:cubicBezTo>
                  <a:lnTo>
                    <a:pt x="56" y="73"/>
                  </a:lnTo>
                  <a:cubicBezTo>
                    <a:pt x="56" y="73"/>
                    <a:pt x="40" y="73"/>
                    <a:pt x="34" y="73"/>
                  </a:cubicBezTo>
                  <a:cubicBezTo>
                    <a:pt x="28" y="73"/>
                    <a:pt x="12" y="73"/>
                    <a:pt x="12" y="73"/>
                  </a:cubicBezTo>
                  <a:lnTo>
                    <a:pt x="13" y="66"/>
                  </a:lnTo>
                  <a:cubicBezTo>
                    <a:pt x="10" y="61"/>
                    <a:pt x="8" y="56"/>
                    <a:pt x="6" y="51"/>
                  </a:cubicBezTo>
                  <a:cubicBezTo>
                    <a:pt x="0" y="36"/>
                    <a:pt x="9" y="30"/>
                    <a:pt x="22" y="27"/>
                  </a:cubicBezTo>
                  <a:cubicBezTo>
                    <a:pt x="23" y="26"/>
                    <a:pt x="25" y="26"/>
                    <a:pt x="27" y="26"/>
                  </a:cubicBezTo>
                  <a:lnTo>
                    <a:pt x="27" y="26"/>
                  </a:lnTo>
                  <a:lnTo>
                    <a:pt x="28" y="29"/>
                  </a:lnTo>
                  <a:lnTo>
                    <a:pt x="30" y="28"/>
                  </a:lnTo>
                  <a:lnTo>
                    <a:pt x="29" y="25"/>
                  </a:lnTo>
                  <a:lnTo>
                    <a:pt x="30" y="2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11" name="Freeform 1337"/>
            <p:cNvSpPr>
              <a:spLocks/>
            </p:cNvSpPr>
            <p:nvPr userDrawn="1"/>
          </p:nvSpPr>
          <p:spPr bwMode="auto">
            <a:xfrm>
              <a:off x="290" y="208"/>
              <a:ext cx="0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0"/>
                  </a:cubicBezTo>
                  <a:lnTo>
                    <a:pt x="1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12" name="Freeform 1338"/>
            <p:cNvSpPr>
              <a:spLocks/>
            </p:cNvSpPr>
            <p:nvPr userDrawn="1"/>
          </p:nvSpPr>
          <p:spPr bwMode="auto">
            <a:xfrm>
              <a:off x="299" y="208"/>
              <a:ext cx="1" cy="2"/>
            </a:xfrm>
            <a:custGeom>
              <a:avLst/>
              <a:gdLst>
                <a:gd name="T0" fmla="*/ 2 w 2"/>
                <a:gd name="T1" fmla="*/ 2 h 5"/>
                <a:gd name="T2" fmla="*/ 2 w 2"/>
                <a:gd name="T3" fmla="*/ 2 h 5"/>
                <a:gd name="T4" fmla="*/ 1 w 2"/>
                <a:gd name="T5" fmla="*/ 5 h 5"/>
                <a:gd name="T6" fmla="*/ 0 w 2"/>
                <a:gd name="T7" fmla="*/ 3 h 5"/>
                <a:gd name="T8" fmla="*/ 2 w 2"/>
                <a:gd name="T9" fmla="*/ 0 h 5"/>
                <a:gd name="T10" fmla="*/ 2 w 2"/>
                <a:gd name="T11" fmla="*/ 1 h 5"/>
                <a:gd name="T12" fmla="*/ 2 w 2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5">
                  <a:moveTo>
                    <a:pt x="2" y="2"/>
                  </a:moveTo>
                  <a:lnTo>
                    <a:pt x="2" y="2"/>
                  </a:lnTo>
                  <a:cubicBezTo>
                    <a:pt x="2" y="3"/>
                    <a:pt x="1" y="4"/>
                    <a:pt x="1" y="5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lnTo>
                    <a:pt x="2" y="1"/>
                  </a:lnTo>
                  <a:cubicBezTo>
                    <a:pt x="2" y="1"/>
                    <a:pt x="2" y="1"/>
                    <a:pt x="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13" name="Freeform 1339"/>
            <p:cNvSpPr>
              <a:spLocks/>
            </p:cNvSpPr>
            <p:nvPr userDrawn="1"/>
          </p:nvSpPr>
          <p:spPr bwMode="auto">
            <a:xfrm>
              <a:off x="299" y="205"/>
              <a:ext cx="2" cy="2"/>
            </a:xfrm>
            <a:custGeom>
              <a:avLst/>
              <a:gdLst>
                <a:gd name="T0" fmla="*/ 3 w 3"/>
                <a:gd name="T1" fmla="*/ 6 h 6"/>
                <a:gd name="T2" fmla="*/ 3 w 3"/>
                <a:gd name="T3" fmla="*/ 6 h 6"/>
                <a:gd name="T4" fmla="*/ 2 w 3"/>
                <a:gd name="T5" fmla="*/ 6 h 6"/>
                <a:gd name="T6" fmla="*/ 0 w 3"/>
                <a:gd name="T7" fmla="*/ 3 h 6"/>
                <a:gd name="T8" fmla="*/ 3 w 3"/>
                <a:gd name="T9" fmla="*/ 0 h 6"/>
                <a:gd name="T10" fmla="*/ 3 w 3"/>
                <a:gd name="T11" fmla="*/ 2 h 6"/>
                <a:gd name="T12" fmla="*/ 3 w 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3" y="6"/>
                  </a:moveTo>
                  <a:lnTo>
                    <a:pt x="3" y="6"/>
                  </a:lnTo>
                  <a:lnTo>
                    <a:pt x="2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lnTo>
                    <a:pt x="3" y="2"/>
                  </a:lnTo>
                  <a:cubicBezTo>
                    <a:pt x="3" y="3"/>
                    <a:pt x="3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14" name="Freeform 1340"/>
            <p:cNvSpPr>
              <a:spLocks/>
            </p:cNvSpPr>
            <p:nvPr userDrawn="1"/>
          </p:nvSpPr>
          <p:spPr bwMode="auto">
            <a:xfrm>
              <a:off x="301" y="204"/>
              <a:ext cx="0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0 w 1"/>
                <a:gd name="T5" fmla="*/ 1 h 2"/>
                <a:gd name="T6" fmla="*/ 0 w 1"/>
                <a:gd name="T7" fmla="*/ 0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lnTo>
                    <a:pt x="0" y="1"/>
                  </a:lnTo>
                  <a:lnTo>
                    <a:pt x="0" y="0"/>
                  </a:lnTo>
                  <a:cubicBezTo>
                    <a:pt x="0" y="0"/>
                    <a:pt x="1" y="1"/>
                    <a:pt x="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15" name="Freeform 1341"/>
            <p:cNvSpPr>
              <a:spLocks/>
            </p:cNvSpPr>
            <p:nvPr userDrawn="1"/>
          </p:nvSpPr>
          <p:spPr bwMode="auto">
            <a:xfrm>
              <a:off x="299" y="201"/>
              <a:ext cx="2" cy="3"/>
            </a:xfrm>
            <a:custGeom>
              <a:avLst/>
              <a:gdLst>
                <a:gd name="T0" fmla="*/ 3 w 3"/>
                <a:gd name="T1" fmla="*/ 5 h 6"/>
                <a:gd name="T2" fmla="*/ 3 w 3"/>
                <a:gd name="T3" fmla="*/ 5 h 6"/>
                <a:gd name="T4" fmla="*/ 3 w 3"/>
                <a:gd name="T5" fmla="*/ 6 h 6"/>
                <a:gd name="T6" fmla="*/ 0 w 3"/>
                <a:gd name="T7" fmla="*/ 2 h 6"/>
                <a:gd name="T8" fmla="*/ 1 w 3"/>
                <a:gd name="T9" fmla="*/ 0 h 6"/>
                <a:gd name="T10" fmla="*/ 3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5"/>
                  </a:moveTo>
                  <a:lnTo>
                    <a:pt x="3" y="5"/>
                  </a:lnTo>
                  <a:lnTo>
                    <a:pt x="3" y="6"/>
                  </a:lnTo>
                  <a:cubicBezTo>
                    <a:pt x="2" y="4"/>
                    <a:pt x="1" y="3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2" y="2"/>
                    <a:pt x="3" y="3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16" name="Freeform 1342"/>
            <p:cNvSpPr>
              <a:spLocks/>
            </p:cNvSpPr>
            <p:nvPr userDrawn="1"/>
          </p:nvSpPr>
          <p:spPr bwMode="auto">
            <a:xfrm>
              <a:off x="298" y="200"/>
              <a:ext cx="2" cy="2"/>
            </a:xfrm>
            <a:custGeom>
              <a:avLst/>
              <a:gdLst>
                <a:gd name="T0" fmla="*/ 4 w 4"/>
                <a:gd name="T1" fmla="*/ 3 h 4"/>
                <a:gd name="T2" fmla="*/ 4 w 4"/>
                <a:gd name="T3" fmla="*/ 3 h 4"/>
                <a:gd name="T4" fmla="*/ 3 w 4"/>
                <a:gd name="T5" fmla="*/ 4 h 4"/>
                <a:gd name="T6" fmla="*/ 0 w 4"/>
                <a:gd name="T7" fmla="*/ 1 h 4"/>
                <a:gd name="T8" fmla="*/ 0 w 4"/>
                <a:gd name="T9" fmla="*/ 0 h 4"/>
                <a:gd name="T10" fmla="*/ 3 w 4"/>
                <a:gd name="T11" fmla="*/ 3 h 4"/>
                <a:gd name="T12" fmla="*/ 4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4" y="3"/>
                  </a:moveTo>
                  <a:lnTo>
                    <a:pt x="4" y="3"/>
                  </a:lnTo>
                  <a:lnTo>
                    <a:pt x="3" y="4"/>
                  </a:lnTo>
                  <a:cubicBezTo>
                    <a:pt x="2" y="3"/>
                    <a:pt x="1" y="2"/>
                    <a:pt x="0" y="1"/>
                  </a:cubicBezTo>
                  <a:lnTo>
                    <a:pt x="0" y="0"/>
                  </a:lnTo>
                  <a:cubicBezTo>
                    <a:pt x="1" y="1"/>
                    <a:pt x="2" y="2"/>
                    <a:pt x="3" y="3"/>
                  </a:cubicBezTo>
                  <a:lnTo>
                    <a:pt x="4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17" name="Rectangle 1343"/>
            <p:cNvSpPr>
              <a:spLocks noChangeArrowheads="1"/>
            </p:cNvSpPr>
            <p:nvPr userDrawn="1"/>
          </p:nvSpPr>
          <p:spPr bwMode="auto">
            <a:xfrm>
              <a:off x="298" y="200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18" name="Freeform 1344"/>
            <p:cNvSpPr>
              <a:spLocks/>
            </p:cNvSpPr>
            <p:nvPr userDrawn="1"/>
          </p:nvSpPr>
          <p:spPr bwMode="auto">
            <a:xfrm>
              <a:off x="295" y="199"/>
              <a:ext cx="3" cy="3"/>
            </a:xfrm>
            <a:custGeom>
              <a:avLst/>
              <a:gdLst>
                <a:gd name="T0" fmla="*/ 4 w 5"/>
                <a:gd name="T1" fmla="*/ 1 h 6"/>
                <a:gd name="T2" fmla="*/ 4 w 5"/>
                <a:gd name="T3" fmla="*/ 1 h 6"/>
                <a:gd name="T4" fmla="*/ 5 w 5"/>
                <a:gd name="T5" fmla="*/ 3 h 6"/>
                <a:gd name="T6" fmla="*/ 3 w 5"/>
                <a:gd name="T7" fmla="*/ 6 h 6"/>
                <a:gd name="T8" fmla="*/ 0 w 5"/>
                <a:gd name="T9" fmla="*/ 3 h 6"/>
                <a:gd name="T10" fmla="*/ 2 w 5"/>
                <a:gd name="T11" fmla="*/ 0 h 6"/>
                <a:gd name="T12" fmla="*/ 4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4" y="1"/>
                  </a:moveTo>
                  <a:lnTo>
                    <a:pt x="4" y="1"/>
                  </a:lnTo>
                  <a:cubicBezTo>
                    <a:pt x="4" y="2"/>
                    <a:pt x="5" y="2"/>
                    <a:pt x="5" y="3"/>
                  </a:cubicBezTo>
                  <a:cubicBezTo>
                    <a:pt x="4" y="4"/>
                    <a:pt x="4" y="5"/>
                    <a:pt x="3" y="6"/>
                  </a:cubicBez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3" y="1"/>
                    <a:pt x="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19" name="Freeform 1345"/>
            <p:cNvSpPr>
              <a:spLocks/>
            </p:cNvSpPr>
            <p:nvPr userDrawn="1"/>
          </p:nvSpPr>
          <p:spPr bwMode="auto">
            <a:xfrm>
              <a:off x="294" y="199"/>
              <a:ext cx="2" cy="1"/>
            </a:xfrm>
            <a:custGeom>
              <a:avLst/>
              <a:gdLst>
                <a:gd name="T0" fmla="*/ 4 w 4"/>
                <a:gd name="T1" fmla="*/ 1 h 4"/>
                <a:gd name="T2" fmla="*/ 4 w 4"/>
                <a:gd name="T3" fmla="*/ 1 h 4"/>
                <a:gd name="T4" fmla="*/ 3 w 4"/>
                <a:gd name="T5" fmla="*/ 4 h 4"/>
                <a:gd name="T6" fmla="*/ 0 w 4"/>
                <a:gd name="T7" fmla="*/ 1 h 4"/>
                <a:gd name="T8" fmla="*/ 0 w 4"/>
                <a:gd name="T9" fmla="*/ 0 h 4"/>
                <a:gd name="T10" fmla="*/ 4 w 4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1"/>
                  </a:moveTo>
                  <a:lnTo>
                    <a:pt x="4" y="1"/>
                  </a:lnTo>
                  <a:cubicBezTo>
                    <a:pt x="4" y="2"/>
                    <a:pt x="3" y="3"/>
                    <a:pt x="3" y="4"/>
                  </a:cubicBezTo>
                  <a:cubicBezTo>
                    <a:pt x="2" y="3"/>
                    <a:pt x="1" y="2"/>
                    <a:pt x="0" y="1"/>
                  </a:cubicBezTo>
                  <a:lnTo>
                    <a:pt x="0" y="0"/>
                  </a:lnTo>
                  <a:cubicBezTo>
                    <a:pt x="2" y="0"/>
                    <a:pt x="3" y="1"/>
                    <a:pt x="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20" name="Freeform 1346"/>
            <p:cNvSpPr>
              <a:spLocks/>
            </p:cNvSpPr>
            <p:nvPr userDrawn="1"/>
          </p:nvSpPr>
          <p:spPr bwMode="auto">
            <a:xfrm>
              <a:off x="294" y="200"/>
              <a:ext cx="1" cy="2"/>
            </a:xfrm>
            <a:custGeom>
              <a:avLst/>
              <a:gdLst>
                <a:gd name="T0" fmla="*/ 1 w 3"/>
                <a:gd name="T1" fmla="*/ 0 h 6"/>
                <a:gd name="T2" fmla="*/ 1 w 3"/>
                <a:gd name="T3" fmla="*/ 0 h 6"/>
                <a:gd name="T4" fmla="*/ 3 w 3"/>
                <a:gd name="T5" fmla="*/ 2 h 6"/>
                <a:gd name="T6" fmla="*/ 1 w 3"/>
                <a:gd name="T7" fmla="*/ 6 h 6"/>
                <a:gd name="T8" fmla="*/ 0 w 3"/>
                <a:gd name="T9" fmla="*/ 5 h 6"/>
                <a:gd name="T10" fmla="*/ 1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2" y="2"/>
                    <a:pt x="3" y="2"/>
                  </a:cubicBezTo>
                  <a:cubicBezTo>
                    <a:pt x="2" y="3"/>
                    <a:pt x="1" y="5"/>
                    <a:pt x="1" y="6"/>
                  </a:cubicBezTo>
                  <a:lnTo>
                    <a:pt x="0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21" name="Freeform 1347"/>
            <p:cNvSpPr>
              <a:spLocks/>
            </p:cNvSpPr>
            <p:nvPr userDrawn="1"/>
          </p:nvSpPr>
          <p:spPr bwMode="auto">
            <a:xfrm>
              <a:off x="294" y="202"/>
              <a:ext cx="0" cy="1"/>
            </a:xfrm>
            <a:custGeom>
              <a:avLst/>
              <a:gdLst>
                <a:gd name="T0" fmla="*/ 0 h 1"/>
                <a:gd name="T1" fmla="*/ 0 h 1"/>
                <a:gd name="T2" fmla="*/ 0 h 1"/>
                <a:gd name="T3" fmla="*/ 1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22" name="Freeform 1348"/>
            <p:cNvSpPr>
              <a:spLocks/>
            </p:cNvSpPr>
            <p:nvPr userDrawn="1"/>
          </p:nvSpPr>
          <p:spPr bwMode="auto">
            <a:xfrm>
              <a:off x="293" y="203"/>
              <a:ext cx="2" cy="2"/>
            </a:xfrm>
            <a:custGeom>
              <a:avLst/>
              <a:gdLst>
                <a:gd name="T0" fmla="*/ 0 w 4"/>
                <a:gd name="T1" fmla="*/ 1 h 6"/>
                <a:gd name="T2" fmla="*/ 0 w 4"/>
                <a:gd name="T3" fmla="*/ 1 h 6"/>
                <a:gd name="T4" fmla="*/ 2 w 4"/>
                <a:gd name="T5" fmla="*/ 0 h 6"/>
                <a:gd name="T6" fmla="*/ 4 w 4"/>
                <a:gd name="T7" fmla="*/ 3 h 6"/>
                <a:gd name="T8" fmla="*/ 2 w 4"/>
                <a:gd name="T9" fmla="*/ 6 h 6"/>
                <a:gd name="T10" fmla="*/ 0 w 4"/>
                <a:gd name="T11" fmla="*/ 3 h 6"/>
                <a:gd name="T12" fmla="*/ 0 w 4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6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1" y="0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ubicBezTo>
                    <a:pt x="4" y="4"/>
                    <a:pt x="3" y="5"/>
                    <a:pt x="2" y="6"/>
                  </a:cubicBezTo>
                  <a:cubicBezTo>
                    <a:pt x="1" y="5"/>
                    <a:pt x="1" y="4"/>
                    <a:pt x="0" y="3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23" name="Freeform 1349"/>
            <p:cNvSpPr>
              <a:spLocks/>
            </p:cNvSpPr>
            <p:nvPr userDrawn="1"/>
          </p:nvSpPr>
          <p:spPr bwMode="auto">
            <a:xfrm>
              <a:off x="293" y="205"/>
              <a:ext cx="1" cy="2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3 w 3"/>
                <a:gd name="T5" fmla="*/ 2 h 5"/>
                <a:gd name="T6" fmla="*/ 0 w 3"/>
                <a:gd name="T7" fmla="*/ 5 h 5"/>
                <a:gd name="T8" fmla="*/ 1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2" y="1"/>
                    <a:pt x="3" y="2"/>
                  </a:cubicBezTo>
                  <a:cubicBezTo>
                    <a:pt x="2" y="3"/>
                    <a:pt x="1" y="4"/>
                    <a:pt x="0" y="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24" name="Freeform 1350"/>
            <p:cNvSpPr>
              <a:spLocks/>
            </p:cNvSpPr>
            <p:nvPr userDrawn="1"/>
          </p:nvSpPr>
          <p:spPr bwMode="auto">
            <a:xfrm>
              <a:off x="292" y="207"/>
              <a:ext cx="2" cy="3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1 w 3"/>
                <a:gd name="T5" fmla="*/ 0 h 5"/>
                <a:gd name="T6" fmla="*/ 3 w 3"/>
                <a:gd name="T7" fmla="*/ 2 h 5"/>
                <a:gd name="T8" fmla="*/ 1 w 3"/>
                <a:gd name="T9" fmla="*/ 5 h 5"/>
                <a:gd name="T10" fmla="*/ 1 w 3"/>
                <a:gd name="T11" fmla="*/ 4 h 5"/>
                <a:gd name="T12" fmla="*/ 0 w 3"/>
                <a:gd name="T13" fmla="*/ 4 h 5"/>
                <a:gd name="T14" fmla="*/ 0 w 3"/>
                <a:gd name="T15" fmla="*/ 4 h 5"/>
                <a:gd name="T16" fmla="*/ 1 w 3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ubicBezTo>
                    <a:pt x="2" y="0"/>
                    <a:pt x="3" y="1"/>
                    <a:pt x="3" y="2"/>
                  </a:cubicBezTo>
                  <a:cubicBezTo>
                    <a:pt x="2" y="3"/>
                    <a:pt x="2" y="4"/>
                    <a:pt x="1" y="5"/>
                  </a:cubicBezTo>
                  <a:lnTo>
                    <a:pt x="1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25" name="Freeform 1351"/>
            <p:cNvSpPr>
              <a:spLocks/>
            </p:cNvSpPr>
            <p:nvPr userDrawn="1"/>
          </p:nvSpPr>
          <p:spPr bwMode="auto">
            <a:xfrm>
              <a:off x="292" y="210"/>
              <a:ext cx="1" cy="0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1 h 2"/>
                <a:gd name="T4" fmla="*/ 0 w 1"/>
                <a:gd name="T5" fmla="*/ 2 h 2"/>
                <a:gd name="T6" fmla="*/ 1 w 1"/>
                <a:gd name="T7" fmla="*/ 0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2"/>
                  </a:cubicBezTo>
                  <a:cubicBezTo>
                    <a:pt x="0" y="1"/>
                    <a:pt x="0" y="1"/>
                    <a:pt x="1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26" name="Freeform 1352"/>
            <p:cNvSpPr>
              <a:spLocks/>
            </p:cNvSpPr>
            <p:nvPr userDrawn="1"/>
          </p:nvSpPr>
          <p:spPr bwMode="auto">
            <a:xfrm>
              <a:off x="297" y="214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27" name="Freeform 1353"/>
            <p:cNvSpPr>
              <a:spLocks/>
            </p:cNvSpPr>
            <p:nvPr userDrawn="1"/>
          </p:nvSpPr>
          <p:spPr bwMode="auto">
            <a:xfrm>
              <a:off x="297" y="213"/>
              <a:ext cx="1" cy="1"/>
            </a:xfrm>
            <a:custGeom>
              <a:avLst/>
              <a:gdLst>
                <a:gd name="T0" fmla="*/ 0 w 3"/>
                <a:gd name="T1" fmla="*/ 2 h 3"/>
                <a:gd name="T2" fmla="*/ 0 w 3"/>
                <a:gd name="T3" fmla="*/ 2 h 3"/>
                <a:gd name="T4" fmla="*/ 3 w 3"/>
                <a:gd name="T5" fmla="*/ 0 h 3"/>
                <a:gd name="T6" fmla="*/ 1 w 3"/>
                <a:gd name="T7" fmla="*/ 3 h 3"/>
                <a:gd name="T8" fmla="*/ 1 w 3"/>
                <a:gd name="T9" fmla="*/ 3 h 3"/>
                <a:gd name="T10" fmla="*/ 0 w 3"/>
                <a:gd name="T11" fmla="*/ 3 h 3"/>
                <a:gd name="T12" fmla="*/ 0 w 3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lnTo>
                    <a:pt x="0" y="2"/>
                  </a:lnTo>
                  <a:cubicBezTo>
                    <a:pt x="1" y="1"/>
                    <a:pt x="2" y="0"/>
                    <a:pt x="3" y="0"/>
                  </a:cubicBezTo>
                  <a:cubicBezTo>
                    <a:pt x="3" y="1"/>
                    <a:pt x="2" y="2"/>
                    <a:pt x="1" y="3"/>
                  </a:cubicBezTo>
                  <a:lnTo>
                    <a:pt x="1" y="3"/>
                  </a:lnTo>
                  <a:lnTo>
                    <a:pt x="0" y="3"/>
                  </a:lnTo>
                  <a:cubicBezTo>
                    <a:pt x="0" y="3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28" name="Freeform 1354"/>
            <p:cNvSpPr>
              <a:spLocks/>
            </p:cNvSpPr>
            <p:nvPr userDrawn="1"/>
          </p:nvSpPr>
          <p:spPr bwMode="auto">
            <a:xfrm>
              <a:off x="298" y="210"/>
              <a:ext cx="1" cy="2"/>
            </a:xfrm>
            <a:custGeom>
              <a:avLst/>
              <a:gdLst>
                <a:gd name="T0" fmla="*/ 2 w 3"/>
                <a:gd name="T1" fmla="*/ 5 h 6"/>
                <a:gd name="T2" fmla="*/ 2 w 3"/>
                <a:gd name="T3" fmla="*/ 5 h 6"/>
                <a:gd name="T4" fmla="*/ 1 w 3"/>
                <a:gd name="T5" fmla="*/ 6 h 6"/>
                <a:gd name="T6" fmla="*/ 0 w 3"/>
                <a:gd name="T7" fmla="*/ 2 h 6"/>
                <a:gd name="T8" fmla="*/ 2 w 3"/>
                <a:gd name="T9" fmla="*/ 0 h 6"/>
                <a:gd name="T10" fmla="*/ 3 w 3"/>
                <a:gd name="T11" fmla="*/ 2 h 6"/>
                <a:gd name="T12" fmla="*/ 2 w 3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2" y="5"/>
                  </a:moveTo>
                  <a:lnTo>
                    <a:pt x="2" y="5"/>
                  </a:lnTo>
                  <a:lnTo>
                    <a:pt x="1" y="6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1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2" y="4"/>
                    <a:pt x="2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29" name="Freeform 1355"/>
            <p:cNvSpPr>
              <a:spLocks/>
            </p:cNvSpPr>
            <p:nvPr userDrawn="1"/>
          </p:nvSpPr>
          <p:spPr bwMode="auto">
            <a:xfrm>
              <a:off x="291" y="198"/>
              <a:ext cx="3" cy="10"/>
            </a:xfrm>
            <a:custGeom>
              <a:avLst/>
              <a:gdLst>
                <a:gd name="T0" fmla="*/ 3 w 6"/>
                <a:gd name="T1" fmla="*/ 0 h 22"/>
                <a:gd name="T2" fmla="*/ 3 w 6"/>
                <a:gd name="T3" fmla="*/ 0 h 22"/>
                <a:gd name="T4" fmla="*/ 6 w 6"/>
                <a:gd name="T5" fmla="*/ 1 h 22"/>
                <a:gd name="T6" fmla="*/ 2 w 6"/>
                <a:gd name="T7" fmla="*/ 22 h 22"/>
                <a:gd name="T8" fmla="*/ 1 w 6"/>
                <a:gd name="T9" fmla="*/ 21 h 22"/>
                <a:gd name="T10" fmla="*/ 1 w 6"/>
                <a:gd name="T11" fmla="*/ 21 h 22"/>
                <a:gd name="T12" fmla="*/ 0 w 6"/>
                <a:gd name="T13" fmla="*/ 22 h 22"/>
                <a:gd name="T14" fmla="*/ 3 w 6"/>
                <a:gd name="T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22">
                  <a:moveTo>
                    <a:pt x="3" y="0"/>
                  </a:moveTo>
                  <a:lnTo>
                    <a:pt x="3" y="0"/>
                  </a:lnTo>
                  <a:cubicBezTo>
                    <a:pt x="4" y="0"/>
                    <a:pt x="5" y="0"/>
                    <a:pt x="6" y="1"/>
                  </a:cubicBezTo>
                  <a:lnTo>
                    <a:pt x="2" y="22"/>
                  </a:lnTo>
                  <a:cubicBezTo>
                    <a:pt x="2" y="21"/>
                    <a:pt x="1" y="21"/>
                    <a:pt x="1" y="21"/>
                  </a:cubicBezTo>
                  <a:lnTo>
                    <a:pt x="1" y="21"/>
                  </a:lnTo>
                  <a:cubicBezTo>
                    <a:pt x="1" y="21"/>
                    <a:pt x="1" y="21"/>
                    <a:pt x="0" y="22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30" name="Freeform 1356"/>
            <p:cNvSpPr>
              <a:spLocks/>
            </p:cNvSpPr>
            <p:nvPr userDrawn="1"/>
          </p:nvSpPr>
          <p:spPr bwMode="auto">
            <a:xfrm>
              <a:off x="294" y="201"/>
              <a:ext cx="2" cy="3"/>
            </a:xfrm>
            <a:custGeom>
              <a:avLst/>
              <a:gdLst>
                <a:gd name="T0" fmla="*/ 3 w 5"/>
                <a:gd name="T1" fmla="*/ 0 h 6"/>
                <a:gd name="T2" fmla="*/ 3 w 5"/>
                <a:gd name="T3" fmla="*/ 0 h 6"/>
                <a:gd name="T4" fmla="*/ 5 w 5"/>
                <a:gd name="T5" fmla="*/ 3 h 6"/>
                <a:gd name="T6" fmla="*/ 3 w 5"/>
                <a:gd name="T7" fmla="*/ 6 h 6"/>
                <a:gd name="T8" fmla="*/ 0 w 5"/>
                <a:gd name="T9" fmla="*/ 3 h 6"/>
                <a:gd name="T10" fmla="*/ 3 w 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0"/>
                  </a:moveTo>
                  <a:lnTo>
                    <a:pt x="3" y="0"/>
                  </a:lnTo>
                  <a:cubicBezTo>
                    <a:pt x="4" y="1"/>
                    <a:pt x="4" y="2"/>
                    <a:pt x="5" y="3"/>
                  </a:cubicBezTo>
                  <a:cubicBezTo>
                    <a:pt x="5" y="4"/>
                    <a:pt x="4" y="5"/>
                    <a:pt x="3" y="6"/>
                  </a:cubicBez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31" name="Freeform 1357"/>
            <p:cNvSpPr>
              <a:spLocks/>
            </p:cNvSpPr>
            <p:nvPr userDrawn="1"/>
          </p:nvSpPr>
          <p:spPr bwMode="auto">
            <a:xfrm>
              <a:off x="297" y="200"/>
              <a:ext cx="2" cy="4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0 w 5"/>
                <a:gd name="T5" fmla="*/ 4 h 7"/>
                <a:gd name="T6" fmla="*/ 3 w 5"/>
                <a:gd name="T7" fmla="*/ 0 h 7"/>
                <a:gd name="T8" fmla="*/ 5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1"/>
                    <a:pt x="3" y="0"/>
                  </a:cubicBezTo>
                  <a:cubicBezTo>
                    <a:pt x="4" y="2"/>
                    <a:pt x="5" y="3"/>
                    <a:pt x="5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32" name="Freeform 1358"/>
            <p:cNvSpPr>
              <a:spLocks/>
            </p:cNvSpPr>
            <p:nvPr userDrawn="1"/>
          </p:nvSpPr>
          <p:spPr bwMode="auto">
            <a:xfrm>
              <a:off x="295" y="202"/>
              <a:ext cx="3" cy="3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0 w 5"/>
                <a:gd name="T5" fmla="*/ 4 h 7"/>
                <a:gd name="T6" fmla="*/ 3 w 5"/>
                <a:gd name="T7" fmla="*/ 0 h 7"/>
                <a:gd name="T8" fmla="*/ 5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1"/>
                    <a:pt x="3" y="0"/>
                  </a:cubicBezTo>
                  <a:cubicBezTo>
                    <a:pt x="4" y="2"/>
                    <a:pt x="5" y="3"/>
                    <a:pt x="5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33" name="Freeform 1359"/>
            <p:cNvSpPr>
              <a:spLocks/>
            </p:cNvSpPr>
            <p:nvPr userDrawn="1"/>
          </p:nvSpPr>
          <p:spPr bwMode="auto">
            <a:xfrm>
              <a:off x="294" y="204"/>
              <a:ext cx="2" cy="3"/>
            </a:xfrm>
            <a:custGeom>
              <a:avLst/>
              <a:gdLst>
                <a:gd name="T0" fmla="*/ 3 w 5"/>
                <a:gd name="T1" fmla="*/ 6 h 6"/>
                <a:gd name="T2" fmla="*/ 3 w 5"/>
                <a:gd name="T3" fmla="*/ 6 h 6"/>
                <a:gd name="T4" fmla="*/ 0 w 5"/>
                <a:gd name="T5" fmla="*/ 3 h 6"/>
                <a:gd name="T6" fmla="*/ 3 w 5"/>
                <a:gd name="T7" fmla="*/ 0 h 6"/>
                <a:gd name="T8" fmla="*/ 5 w 5"/>
                <a:gd name="T9" fmla="*/ 3 h 6"/>
                <a:gd name="T10" fmla="*/ 3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5" y="3"/>
                  </a:cubicBezTo>
                  <a:cubicBezTo>
                    <a:pt x="5" y="4"/>
                    <a:pt x="4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34" name="Freeform 1360"/>
            <p:cNvSpPr>
              <a:spLocks/>
            </p:cNvSpPr>
            <p:nvPr userDrawn="1"/>
          </p:nvSpPr>
          <p:spPr bwMode="auto">
            <a:xfrm>
              <a:off x="293" y="206"/>
              <a:ext cx="2" cy="2"/>
            </a:xfrm>
            <a:custGeom>
              <a:avLst/>
              <a:gdLst>
                <a:gd name="T0" fmla="*/ 3 w 5"/>
                <a:gd name="T1" fmla="*/ 5 h 5"/>
                <a:gd name="T2" fmla="*/ 3 w 5"/>
                <a:gd name="T3" fmla="*/ 5 h 5"/>
                <a:gd name="T4" fmla="*/ 0 w 5"/>
                <a:gd name="T5" fmla="*/ 2 h 5"/>
                <a:gd name="T6" fmla="*/ 3 w 5"/>
                <a:gd name="T7" fmla="*/ 0 h 5"/>
                <a:gd name="T8" fmla="*/ 5 w 5"/>
                <a:gd name="T9" fmla="*/ 3 h 5"/>
                <a:gd name="T10" fmla="*/ 3 w 5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3" y="5"/>
                  </a:moveTo>
                  <a:lnTo>
                    <a:pt x="3" y="5"/>
                  </a:lnTo>
                  <a:cubicBezTo>
                    <a:pt x="2" y="4"/>
                    <a:pt x="1" y="3"/>
                    <a:pt x="0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4" y="1"/>
                    <a:pt x="5" y="2"/>
                    <a:pt x="5" y="3"/>
                  </a:cubicBezTo>
                  <a:cubicBezTo>
                    <a:pt x="5" y="3"/>
                    <a:pt x="4" y="4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35" name="Freeform 1361"/>
            <p:cNvSpPr>
              <a:spLocks/>
            </p:cNvSpPr>
            <p:nvPr userDrawn="1"/>
          </p:nvSpPr>
          <p:spPr bwMode="auto">
            <a:xfrm>
              <a:off x="298" y="202"/>
              <a:ext cx="2" cy="4"/>
            </a:xfrm>
            <a:custGeom>
              <a:avLst/>
              <a:gdLst>
                <a:gd name="T0" fmla="*/ 3 w 5"/>
                <a:gd name="T1" fmla="*/ 8 h 8"/>
                <a:gd name="T2" fmla="*/ 3 w 5"/>
                <a:gd name="T3" fmla="*/ 8 h 8"/>
                <a:gd name="T4" fmla="*/ 0 w 5"/>
                <a:gd name="T5" fmla="*/ 4 h 8"/>
                <a:gd name="T6" fmla="*/ 3 w 5"/>
                <a:gd name="T7" fmla="*/ 0 h 8"/>
                <a:gd name="T8" fmla="*/ 5 w 5"/>
                <a:gd name="T9" fmla="*/ 4 h 8"/>
                <a:gd name="T10" fmla="*/ 3 w 5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3" y="8"/>
                  </a:moveTo>
                  <a:lnTo>
                    <a:pt x="3" y="8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2"/>
                    <a:pt x="4" y="3"/>
                    <a:pt x="5" y="4"/>
                  </a:cubicBezTo>
                  <a:cubicBezTo>
                    <a:pt x="4" y="6"/>
                    <a:pt x="4" y="7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36" name="Freeform 1362"/>
            <p:cNvSpPr>
              <a:spLocks/>
            </p:cNvSpPr>
            <p:nvPr userDrawn="1"/>
          </p:nvSpPr>
          <p:spPr bwMode="auto">
            <a:xfrm>
              <a:off x="297" y="204"/>
              <a:ext cx="2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3 h 7"/>
                <a:gd name="T6" fmla="*/ 3 w 6"/>
                <a:gd name="T7" fmla="*/ 0 h 7"/>
                <a:gd name="T8" fmla="*/ 6 w 6"/>
                <a:gd name="T9" fmla="*/ 4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2"/>
                    <a:pt x="5" y="3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37" name="Freeform 1363"/>
            <p:cNvSpPr>
              <a:spLocks/>
            </p:cNvSpPr>
            <p:nvPr userDrawn="1"/>
          </p:nvSpPr>
          <p:spPr bwMode="auto">
            <a:xfrm>
              <a:off x="295" y="206"/>
              <a:ext cx="3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3 w 6"/>
                <a:gd name="T5" fmla="*/ 6 h 7"/>
                <a:gd name="T6" fmla="*/ 3 w 6"/>
                <a:gd name="T7" fmla="*/ 5 h 7"/>
                <a:gd name="T8" fmla="*/ 3 w 6"/>
                <a:gd name="T9" fmla="*/ 5 h 7"/>
                <a:gd name="T10" fmla="*/ 2 w 6"/>
                <a:gd name="T11" fmla="*/ 5 h 7"/>
                <a:gd name="T12" fmla="*/ 0 w 6"/>
                <a:gd name="T13" fmla="*/ 3 h 7"/>
                <a:gd name="T14" fmla="*/ 3 w 6"/>
                <a:gd name="T15" fmla="*/ 0 h 7"/>
                <a:gd name="T16" fmla="*/ 6 w 6"/>
                <a:gd name="T17" fmla="*/ 4 h 7"/>
                <a:gd name="T18" fmla="*/ 3 w 6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lnTo>
                    <a:pt x="3" y="6"/>
                  </a:lnTo>
                  <a:cubicBezTo>
                    <a:pt x="3" y="6"/>
                    <a:pt x="3" y="6"/>
                    <a:pt x="3" y="5"/>
                  </a:cubicBezTo>
                  <a:lnTo>
                    <a:pt x="3" y="5"/>
                  </a:lnTo>
                  <a:lnTo>
                    <a:pt x="2" y="5"/>
                  </a:lnTo>
                  <a:cubicBezTo>
                    <a:pt x="2" y="4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38" name="Freeform 1364"/>
            <p:cNvSpPr>
              <a:spLocks/>
            </p:cNvSpPr>
            <p:nvPr userDrawn="1"/>
          </p:nvSpPr>
          <p:spPr bwMode="auto">
            <a:xfrm>
              <a:off x="294" y="207"/>
              <a:ext cx="2" cy="2"/>
            </a:xfrm>
            <a:custGeom>
              <a:avLst/>
              <a:gdLst>
                <a:gd name="T0" fmla="*/ 5 w 5"/>
                <a:gd name="T1" fmla="*/ 3 h 4"/>
                <a:gd name="T2" fmla="*/ 5 w 5"/>
                <a:gd name="T3" fmla="*/ 3 h 4"/>
                <a:gd name="T4" fmla="*/ 1 w 5"/>
                <a:gd name="T5" fmla="*/ 4 h 4"/>
                <a:gd name="T6" fmla="*/ 0 w 5"/>
                <a:gd name="T7" fmla="*/ 2 h 4"/>
                <a:gd name="T8" fmla="*/ 3 w 5"/>
                <a:gd name="T9" fmla="*/ 0 h 4"/>
                <a:gd name="T10" fmla="*/ 5 w 5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5" y="3"/>
                  </a:moveTo>
                  <a:lnTo>
                    <a:pt x="5" y="3"/>
                  </a:lnTo>
                  <a:cubicBezTo>
                    <a:pt x="4" y="3"/>
                    <a:pt x="2" y="3"/>
                    <a:pt x="1" y="4"/>
                  </a:cubicBezTo>
                  <a:lnTo>
                    <a:pt x="0" y="2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3" y="1"/>
                    <a:pt x="4" y="2"/>
                    <a:pt x="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39" name="Rectangle 1365"/>
            <p:cNvSpPr>
              <a:spLocks noChangeArrowheads="1"/>
            </p:cNvSpPr>
            <p:nvPr userDrawn="1"/>
          </p:nvSpPr>
          <p:spPr bwMode="auto">
            <a:xfrm>
              <a:off x="296" y="209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40" name="Freeform 1366"/>
            <p:cNvSpPr>
              <a:spLocks/>
            </p:cNvSpPr>
            <p:nvPr userDrawn="1"/>
          </p:nvSpPr>
          <p:spPr bwMode="auto">
            <a:xfrm>
              <a:off x="293" y="209"/>
              <a:ext cx="1" cy="1"/>
            </a:xfrm>
            <a:custGeom>
              <a:avLst/>
              <a:gdLst>
                <a:gd name="T0" fmla="*/ 3 w 3"/>
                <a:gd name="T1" fmla="*/ 1 h 3"/>
                <a:gd name="T2" fmla="*/ 3 w 3"/>
                <a:gd name="T3" fmla="*/ 1 h 3"/>
                <a:gd name="T4" fmla="*/ 1 w 3"/>
                <a:gd name="T5" fmla="*/ 2 h 3"/>
                <a:gd name="T6" fmla="*/ 0 w 3"/>
                <a:gd name="T7" fmla="*/ 3 h 3"/>
                <a:gd name="T8" fmla="*/ 0 w 3"/>
                <a:gd name="T9" fmla="*/ 2 h 3"/>
                <a:gd name="T10" fmla="*/ 3 w 3"/>
                <a:gd name="T11" fmla="*/ 0 h 3"/>
                <a:gd name="T12" fmla="*/ 3 w 3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lnTo>
                    <a:pt x="3" y="1"/>
                  </a:lnTo>
                  <a:cubicBezTo>
                    <a:pt x="3" y="1"/>
                    <a:pt x="2" y="2"/>
                    <a:pt x="1" y="2"/>
                  </a:cubicBezTo>
                  <a:lnTo>
                    <a:pt x="0" y="3"/>
                  </a:lnTo>
                  <a:lnTo>
                    <a:pt x="0" y="2"/>
                  </a:lnTo>
                  <a:cubicBezTo>
                    <a:pt x="1" y="1"/>
                    <a:pt x="2" y="1"/>
                    <a:pt x="3" y="0"/>
                  </a:cubicBezTo>
                  <a:lnTo>
                    <a:pt x="3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41" name="Freeform 1367"/>
            <p:cNvSpPr>
              <a:spLocks/>
            </p:cNvSpPr>
            <p:nvPr userDrawn="1"/>
          </p:nvSpPr>
          <p:spPr bwMode="auto">
            <a:xfrm>
              <a:off x="295" y="210"/>
              <a:ext cx="0" cy="1"/>
            </a:xfrm>
            <a:custGeom>
              <a:avLst/>
              <a:gdLst>
                <a:gd name="T0" fmla="*/ 1 h 1"/>
                <a:gd name="T1" fmla="*/ 1 h 1"/>
                <a:gd name="T2" fmla="*/ 1 h 1"/>
                <a:gd name="T3" fmla="*/ 0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42" name="Freeform 1368"/>
            <p:cNvSpPr>
              <a:spLocks/>
            </p:cNvSpPr>
            <p:nvPr userDrawn="1"/>
          </p:nvSpPr>
          <p:spPr bwMode="auto">
            <a:xfrm>
              <a:off x="294" y="212"/>
              <a:ext cx="2" cy="1"/>
            </a:xfrm>
            <a:custGeom>
              <a:avLst/>
              <a:gdLst>
                <a:gd name="T0" fmla="*/ 1 w 3"/>
                <a:gd name="T1" fmla="*/ 2 h 2"/>
                <a:gd name="T2" fmla="*/ 1 w 3"/>
                <a:gd name="T3" fmla="*/ 2 h 2"/>
                <a:gd name="T4" fmla="*/ 0 w 3"/>
                <a:gd name="T5" fmla="*/ 2 h 2"/>
                <a:gd name="T6" fmla="*/ 3 w 3"/>
                <a:gd name="T7" fmla="*/ 0 h 2"/>
                <a:gd name="T8" fmla="*/ 3 w 3"/>
                <a:gd name="T9" fmla="*/ 0 h 2"/>
                <a:gd name="T10" fmla="*/ 1 w 3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1" y="2"/>
                  </a:moveTo>
                  <a:lnTo>
                    <a:pt x="1" y="2"/>
                  </a:lnTo>
                  <a:cubicBezTo>
                    <a:pt x="1" y="2"/>
                    <a:pt x="1" y="2"/>
                    <a:pt x="0" y="2"/>
                  </a:cubicBezTo>
                  <a:cubicBezTo>
                    <a:pt x="1" y="1"/>
                    <a:pt x="2" y="1"/>
                    <a:pt x="3" y="0"/>
                  </a:cubicBezTo>
                  <a:lnTo>
                    <a:pt x="3" y="0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43" name="Freeform 1369"/>
            <p:cNvSpPr>
              <a:spLocks/>
            </p:cNvSpPr>
            <p:nvPr userDrawn="1"/>
          </p:nvSpPr>
          <p:spPr bwMode="auto">
            <a:xfrm>
              <a:off x="298" y="206"/>
              <a:ext cx="2" cy="3"/>
            </a:xfrm>
            <a:custGeom>
              <a:avLst/>
              <a:gdLst>
                <a:gd name="T0" fmla="*/ 2 w 5"/>
                <a:gd name="T1" fmla="*/ 6 h 6"/>
                <a:gd name="T2" fmla="*/ 2 w 5"/>
                <a:gd name="T3" fmla="*/ 6 h 6"/>
                <a:gd name="T4" fmla="*/ 0 w 5"/>
                <a:gd name="T5" fmla="*/ 3 h 6"/>
                <a:gd name="T6" fmla="*/ 3 w 5"/>
                <a:gd name="T7" fmla="*/ 0 h 6"/>
                <a:gd name="T8" fmla="*/ 5 w 5"/>
                <a:gd name="T9" fmla="*/ 3 h 6"/>
                <a:gd name="T10" fmla="*/ 2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2" y="6"/>
                  </a:moveTo>
                  <a:lnTo>
                    <a:pt x="2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44" name="Freeform 1370"/>
            <p:cNvSpPr>
              <a:spLocks/>
            </p:cNvSpPr>
            <p:nvPr userDrawn="1"/>
          </p:nvSpPr>
          <p:spPr bwMode="auto">
            <a:xfrm>
              <a:off x="297" y="208"/>
              <a:ext cx="2" cy="2"/>
            </a:xfrm>
            <a:custGeom>
              <a:avLst/>
              <a:gdLst>
                <a:gd name="T0" fmla="*/ 2 w 5"/>
                <a:gd name="T1" fmla="*/ 6 h 6"/>
                <a:gd name="T2" fmla="*/ 2 w 5"/>
                <a:gd name="T3" fmla="*/ 6 h 6"/>
                <a:gd name="T4" fmla="*/ 0 w 5"/>
                <a:gd name="T5" fmla="*/ 3 h 6"/>
                <a:gd name="T6" fmla="*/ 3 w 5"/>
                <a:gd name="T7" fmla="*/ 0 h 6"/>
                <a:gd name="T8" fmla="*/ 5 w 5"/>
                <a:gd name="T9" fmla="*/ 3 h 6"/>
                <a:gd name="T10" fmla="*/ 2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2" y="6"/>
                  </a:moveTo>
                  <a:lnTo>
                    <a:pt x="2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45" name="Freeform 1371"/>
            <p:cNvSpPr>
              <a:spLocks/>
            </p:cNvSpPr>
            <p:nvPr userDrawn="1"/>
          </p:nvSpPr>
          <p:spPr bwMode="auto">
            <a:xfrm>
              <a:off x="295" y="209"/>
              <a:ext cx="3" cy="3"/>
            </a:xfrm>
            <a:custGeom>
              <a:avLst/>
              <a:gdLst>
                <a:gd name="T0" fmla="*/ 2 w 5"/>
                <a:gd name="T1" fmla="*/ 6 h 6"/>
                <a:gd name="T2" fmla="*/ 2 w 5"/>
                <a:gd name="T3" fmla="*/ 6 h 6"/>
                <a:gd name="T4" fmla="*/ 2 w 5"/>
                <a:gd name="T5" fmla="*/ 6 h 6"/>
                <a:gd name="T6" fmla="*/ 3 w 5"/>
                <a:gd name="T7" fmla="*/ 4 h 6"/>
                <a:gd name="T8" fmla="*/ 2 w 5"/>
                <a:gd name="T9" fmla="*/ 4 h 6"/>
                <a:gd name="T10" fmla="*/ 1 w 5"/>
                <a:gd name="T11" fmla="*/ 4 h 6"/>
                <a:gd name="T12" fmla="*/ 0 w 5"/>
                <a:gd name="T13" fmla="*/ 3 h 6"/>
                <a:gd name="T14" fmla="*/ 3 w 5"/>
                <a:gd name="T15" fmla="*/ 0 h 6"/>
                <a:gd name="T16" fmla="*/ 5 w 5"/>
                <a:gd name="T17" fmla="*/ 3 h 6"/>
                <a:gd name="T18" fmla="*/ 2 w 5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6">
                  <a:moveTo>
                    <a:pt x="2" y="6"/>
                  </a:moveTo>
                  <a:lnTo>
                    <a:pt x="2" y="6"/>
                  </a:lnTo>
                  <a:lnTo>
                    <a:pt x="2" y="6"/>
                  </a:lnTo>
                  <a:cubicBezTo>
                    <a:pt x="2" y="5"/>
                    <a:pt x="2" y="5"/>
                    <a:pt x="3" y="4"/>
                  </a:cubicBezTo>
                  <a:lnTo>
                    <a:pt x="2" y="4"/>
                  </a:lnTo>
                  <a:cubicBezTo>
                    <a:pt x="2" y="4"/>
                    <a:pt x="2" y="4"/>
                    <a:pt x="1" y="4"/>
                  </a:cubicBezTo>
                  <a:lnTo>
                    <a:pt x="0" y="3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46" name="Freeform 1372"/>
            <p:cNvSpPr>
              <a:spLocks/>
            </p:cNvSpPr>
            <p:nvPr userDrawn="1"/>
          </p:nvSpPr>
          <p:spPr bwMode="auto">
            <a:xfrm>
              <a:off x="295" y="212"/>
              <a:ext cx="2" cy="2"/>
            </a:xfrm>
            <a:custGeom>
              <a:avLst/>
              <a:gdLst>
                <a:gd name="T0" fmla="*/ 3 w 4"/>
                <a:gd name="T1" fmla="*/ 0 h 3"/>
                <a:gd name="T2" fmla="*/ 3 w 4"/>
                <a:gd name="T3" fmla="*/ 0 h 3"/>
                <a:gd name="T4" fmla="*/ 4 w 4"/>
                <a:gd name="T5" fmla="*/ 2 h 3"/>
                <a:gd name="T6" fmla="*/ 3 w 4"/>
                <a:gd name="T7" fmla="*/ 3 h 3"/>
                <a:gd name="T8" fmla="*/ 0 w 4"/>
                <a:gd name="T9" fmla="*/ 3 h 3"/>
                <a:gd name="T10" fmla="*/ 0 w 4"/>
                <a:gd name="T11" fmla="*/ 3 h 3"/>
                <a:gd name="T12" fmla="*/ 1 w 4"/>
                <a:gd name="T13" fmla="*/ 1 h 3"/>
                <a:gd name="T14" fmla="*/ 1 w 4"/>
                <a:gd name="T15" fmla="*/ 1 h 3"/>
                <a:gd name="T16" fmla="*/ 3 w 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3">
                  <a:moveTo>
                    <a:pt x="3" y="0"/>
                  </a:moveTo>
                  <a:lnTo>
                    <a:pt x="3" y="0"/>
                  </a:lnTo>
                  <a:cubicBezTo>
                    <a:pt x="3" y="1"/>
                    <a:pt x="4" y="2"/>
                    <a:pt x="4" y="2"/>
                  </a:cubicBezTo>
                  <a:lnTo>
                    <a:pt x="3" y="3"/>
                  </a:lnTo>
                  <a:cubicBezTo>
                    <a:pt x="2" y="3"/>
                    <a:pt x="1" y="3"/>
                    <a:pt x="0" y="3"/>
                  </a:cubicBezTo>
                  <a:lnTo>
                    <a:pt x="0" y="3"/>
                  </a:lnTo>
                  <a:cubicBezTo>
                    <a:pt x="1" y="2"/>
                    <a:pt x="1" y="2"/>
                    <a:pt x="1" y="1"/>
                  </a:cubicBezTo>
                  <a:lnTo>
                    <a:pt x="1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47" name="Freeform 1373"/>
            <p:cNvSpPr>
              <a:spLocks/>
            </p:cNvSpPr>
            <p:nvPr userDrawn="1"/>
          </p:nvSpPr>
          <p:spPr bwMode="auto">
            <a:xfrm>
              <a:off x="296" y="211"/>
              <a:ext cx="2" cy="2"/>
            </a:xfrm>
            <a:custGeom>
              <a:avLst/>
              <a:gdLst>
                <a:gd name="T0" fmla="*/ 3 w 5"/>
                <a:gd name="T1" fmla="*/ 0 h 5"/>
                <a:gd name="T2" fmla="*/ 3 w 5"/>
                <a:gd name="T3" fmla="*/ 0 h 5"/>
                <a:gd name="T4" fmla="*/ 5 w 5"/>
                <a:gd name="T5" fmla="*/ 3 h 5"/>
                <a:gd name="T6" fmla="*/ 2 w 5"/>
                <a:gd name="T7" fmla="*/ 5 h 5"/>
                <a:gd name="T8" fmla="*/ 0 w 5"/>
                <a:gd name="T9" fmla="*/ 2 h 5"/>
                <a:gd name="T10" fmla="*/ 3 w 5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lnTo>
                    <a:pt x="3" y="0"/>
                  </a:ln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4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1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48" name="Freeform 1374"/>
            <p:cNvSpPr>
              <a:spLocks/>
            </p:cNvSpPr>
            <p:nvPr userDrawn="1"/>
          </p:nvSpPr>
          <p:spPr bwMode="auto">
            <a:xfrm>
              <a:off x="290" y="206"/>
              <a:ext cx="0" cy="1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0 h 2"/>
                <a:gd name="T6" fmla="*/ 1 w 1"/>
                <a:gd name="T7" fmla="*/ 2 h 2"/>
                <a:gd name="T8" fmla="*/ 0 w 1"/>
                <a:gd name="T9" fmla="*/ 2 h 2"/>
                <a:gd name="T10" fmla="*/ 0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49" name="Freeform 1375"/>
            <p:cNvSpPr>
              <a:spLocks/>
            </p:cNvSpPr>
            <p:nvPr userDrawn="1"/>
          </p:nvSpPr>
          <p:spPr bwMode="auto">
            <a:xfrm>
              <a:off x="290" y="205"/>
              <a:ext cx="0" cy="1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1 h 2"/>
                <a:gd name="T6" fmla="*/ 1 w 1"/>
                <a:gd name="T7" fmla="*/ 2 h 2"/>
                <a:gd name="T8" fmla="*/ 0 w 1"/>
                <a:gd name="T9" fmla="*/ 2 h 2"/>
                <a:gd name="T10" fmla="*/ 0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50" name="Freeform 1376"/>
            <p:cNvSpPr>
              <a:spLocks/>
            </p:cNvSpPr>
            <p:nvPr userDrawn="1"/>
          </p:nvSpPr>
          <p:spPr bwMode="auto">
            <a:xfrm>
              <a:off x="290" y="204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0 h 2"/>
                <a:gd name="T6" fmla="*/ 2 w 2"/>
                <a:gd name="T7" fmla="*/ 2 h 2"/>
                <a:gd name="T8" fmla="*/ 0 w 2"/>
                <a:gd name="T9" fmla="*/ 1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51" name="Freeform 1377"/>
            <p:cNvSpPr>
              <a:spLocks/>
            </p:cNvSpPr>
            <p:nvPr userDrawn="1"/>
          </p:nvSpPr>
          <p:spPr bwMode="auto">
            <a:xfrm>
              <a:off x="290" y="203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1 h 2"/>
                <a:gd name="T6" fmla="*/ 2 w 2"/>
                <a:gd name="T7" fmla="*/ 2 h 2"/>
                <a:gd name="T8" fmla="*/ 0 w 2"/>
                <a:gd name="T9" fmla="*/ 2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52" name="Freeform 1378"/>
            <p:cNvSpPr>
              <a:spLocks/>
            </p:cNvSpPr>
            <p:nvPr userDrawn="1"/>
          </p:nvSpPr>
          <p:spPr bwMode="auto">
            <a:xfrm>
              <a:off x="290" y="202"/>
              <a:ext cx="1" cy="0"/>
            </a:xfrm>
            <a:custGeom>
              <a:avLst/>
              <a:gdLst>
                <a:gd name="T0" fmla="*/ 0 w 3"/>
                <a:gd name="T1" fmla="*/ 0 h 1"/>
                <a:gd name="T2" fmla="*/ 0 w 3"/>
                <a:gd name="T3" fmla="*/ 0 h 1"/>
                <a:gd name="T4" fmla="*/ 3 w 3"/>
                <a:gd name="T5" fmla="*/ 0 h 1"/>
                <a:gd name="T6" fmla="*/ 2 w 3"/>
                <a:gd name="T7" fmla="*/ 1 h 1"/>
                <a:gd name="T8" fmla="*/ 0 w 3"/>
                <a:gd name="T9" fmla="*/ 1 h 1"/>
                <a:gd name="T10" fmla="*/ 0 w 3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53" name="Freeform 1379"/>
            <p:cNvSpPr>
              <a:spLocks/>
            </p:cNvSpPr>
            <p:nvPr userDrawn="1"/>
          </p:nvSpPr>
          <p:spPr bwMode="auto">
            <a:xfrm>
              <a:off x="290" y="200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0 h 2"/>
                <a:gd name="T6" fmla="*/ 2 w 2"/>
                <a:gd name="T7" fmla="*/ 2 h 2"/>
                <a:gd name="T8" fmla="*/ 0 w 2"/>
                <a:gd name="T9" fmla="*/ 1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54" name="Freeform 1380"/>
            <p:cNvSpPr>
              <a:spLocks/>
            </p:cNvSpPr>
            <p:nvPr userDrawn="1"/>
          </p:nvSpPr>
          <p:spPr bwMode="auto">
            <a:xfrm>
              <a:off x="290" y="199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1 h 2"/>
                <a:gd name="T6" fmla="*/ 2 w 2"/>
                <a:gd name="T7" fmla="*/ 2 h 2"/>
                <a:gd name="T8" fmla="*/ 0 w 2"/>
                <a:gd name="T9" fmla="*/ 1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55" name="Freeform 1381"/>
            <p:cNvSpPr>
              <a:spLocks/>
            </p:cNvSpPr>
            <p:nvPr userDrawn="1"/>
          </p:nvSpPr>
          <p:spPr bwMode="auto">
            <a:xfrm>
              <a:off x="295" y="201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1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56" name="Freeform 1382"/>
            <p:cNvSpPr>
              <a:spLocks/>
            </p:cNvSpPr>
            <p:nvPr userDrawn="1"/>
          </p:nvSpPr>
          <p:spPr bwMode="auto">
            <a:xfrm>
              <a:off x="297" y="203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1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57" name="Freeform 1383"/>
            <p:cNvSpPr>
              <a:spLocks/>
            </p:cNvSpPr>
            <p:nvPr userDrawn="1"/>
          </p:nvSpPr>
          <p:spPr bwMode="auto">
            <a:xfrm>
              <a:off x="298" y="205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1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3"/>
                  </a:ln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985" name="Group 1585"/>
          <p:cNvGrpSpPr>
            <a:grpSpLocks/>
          </p:cNvGrpSpPr>
          <p:nvPr userDrawn="1"/>
        </p:nvGrpSpPr>
        <p:grpSpPr bwMode="auto">
          <a:xfrm>
            <a:off x="438151" y="295275"/>
            <a:ext cx="303213" cy="430213"/>
            <a:chOff x="276" y="186"/>
            <a:chExt cx="191" cy="271"/>
          </a:xfrm>
        </p:grpSpPr>
        <p:sp>
          <p:nvSpPr>
            <p:cNvPr id="1358" name="Freeform 1385"/>
            <p:cNvSpPr>
              <a:spLocks/>
            </p:cNvSpPr>
            <p:nvPr userDrawn="1"/>
          </p:nvSpPr>
          <p:spPr bwMode="auto">
            <a:xfrm>
              <a:off x="299" y="207"/>
              <a:ext cx="1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59" name="Freeform 1386"/>
            <p:cNvSpPr>
              <a:spLocks/>
            </p:cNvSpPr>
            <p:nvPr userDrawn="1"/>
          </p:nvSpPr>
          <p:spPr bwMode="auto">
            <a:xfrm>
              <a:off x="297" y="207"/>
              <a:ext cx="1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60" name="Freeform 1387"/>
            <p:cNvSpPr>
              <a:spLocks/>
            </p:cNvSpPr>
            <p:nvPr userDrawn="1"/>
          </p:nvSpPr>
          <p:spPr bwMode="auto">
            <a:xfrm>
              <a:off x="294" y="206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2 h 3"/>
                <a:gd name="T6" fmla="*/ 0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2" y="2"/>
                  </a:lnTo>
                  <a:lnTo>
                    <a:pt x="0" y="3"/>
                  </a:lnTo>
                  <a:cubicBezTo>
                    <a:pt x="1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61" name="Freeform 1388"/>
            <p:cNvSpPr>
              <a:spLocks/>
            </p:cNvSpPr>
            <p:nvPr userDrawn="1"/>
          </p:nvSpPr>
          <p:spPr bwMode="auto">
            <a:xfrm>
              <a:off x="296" y="205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1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62" name="Freeform 1389"/>
            <p:cNvSpPr>
              <a:spLocks/>
            </p:cNvSpPr>
            <p:nvPr userDrawn="1"/>
          </p:nvSpPr>
          <p:spPr bwMode="auto">
            <a:xfrm>
              <a:off x="294" y="203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63" name="Freeform 1390"/>
            <p:cNvSpPr>
              <a:spLocks/>
            </p:cNvSpPr>
            <p:nvPr userDrawn="1"/>
          </p:nvSpPr>
          <p:spPr bwMode="auto">
            <a:xfrm>
              <a:off x="297" y="200"/>
              <a:ext cx="1" cy="1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2 h 3"/>
                <a:gd name="T6" fmla="*/ 0 w 2"/>
                <a:gd name="T7" fmla="*/ 3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64" name="Freeform 1391"/>
            <p:cNvSpPr>
              <a:spLocks/>
            </p:cNvSpPr>
            <p:nvPr userDrawn="1"/>
          </p:nvSpPr>
          <p:spPr bwMode="auto">
            <a:xfrm>
              <a:off x="298" y="201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65" name="Freeform 1392"/>
            <p:cNvSpPr>
              <a:spLocks/>
            </p:cNvSpPr>
            <p:nvPr userDrawn="1"/>
          </p:nvSpPr>
          <p:spPr bwMode="auto">
            <a:xfrm>
              <a:off x="300" y="204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1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66" name="Freeform 1393"/>
            <p:cNvSpPr>
              <a:spLocks/>
            </p:cNvSpPr>
            <p:nvPr userDrawn="1"/>
          </p:nvSpPr>
          <p:spPr bwMode="auto">
            <a:xfrm>
              <a:off x="298" y="208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67" name="Freeform 1394"/>
            <p:cNvSpPr>
              <a:spLocks/>
            </p:cNvSpPr>
            <p:nvPr userDrawn="1"/>
          </p:nvSpPr>
          <p:spPr bwMode="auto">
            <a:xfrm>
              <a:off x="298" y="211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68" name="Freeform 1395"/>
            <p:cNvSpPr>
              <a:spLocks/>
            </p:cNvSpPr>
            <p:nvPr userDrawn="1"/>
          </p:nvSpPr>
          <p:spPr bwMode="auto">
            <a:xfrm>
              <a:off x="293" y="208"/>
              <a:ext cx="1" cy="1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1 h 2"/>
                <a:gd name="T6" fmla="*/ 0 w 1"/>
                <a:gd name="T7" fmla="*/ 2 h 2"/>
                <a:gd name="T8" fmla="*/ 0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2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69" name="Freeform 1396"/>
            <p:cNvSpPr>
              <a:spLocks/>
            </p:cNvSpPr>
            <p:nvPr userDrawn="1"/>
          </p:nvSpPr>
          <p:spPr bwMode="auto">
            <a:xfrm>
              <a:off x="297" y="210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70" name="Freeform 1397"/>
            <p:cNvSpPr>
              <a:spLocks/>
            </p:cNvSpPr>
            <p:nvPr userDrawn="1"/>
          </p:nvSpPr>
          <p:spPr bwMode="auto">
            <a:xfrm>
              <a:off x="294" y="214"/>
              <a:ext cx="3" cy="0"/>
            </a:xfrm>
            <a:custGeom>
              <a:avLst/>
              <a:gdLst>
                <a:gd name="T0" fmla="*/ 0 w 6"/>
                <a:gd name="T1" fmla="*/ 1 h 1"/>
                <a:gd name="T2" fmla="*/ 0 w 6"/>
                <a:gd name="T3" fmla="*/ 1 h 1"/>
                <a:gd name="T4" fmla="*/ 1 w 6"/>
                <a:gd name="T5" fmla="*/ 0 h 1"/>
                <a:gd name="T6" fmla="*/ 6 w 6"/>
                <a:gd name="T7" fmla="*/ 1 h 1"/>
                <a:gd name="T8" fmla="*/ 0 w 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1" y="1"/>
                    <a:pt x="1" y="0"/>
                  </a:cubicBezTo>
                  <a:cubicBezTo>
                    <a:pt x="3" y="0"/>
                    <a:pt x="4" y="1"/>
                    <a:pt x="6" y="1"/>
                  </a:cubicBezTo>
                  <a:cubicBezTo>
                    <a:pt x="4" y="1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71" name="Freeform 1398"/>
            <p:cNvSpPr>
              <a:spLocks/>
            </p:cNvSpPr>
            <p:nvPr userDrawn="1"/>
          </p:nvSpPr>
          <p:spPr bwMode="auto">
            <a:xfrm>
              <a:off x="293" y="209"/>
              <a:ext cx="3" cy="2"/>
            </a:xfrm>
            <a:custGeom>
              <a:avLst/>
              <a:gdLst>
                <a:gd name="T0" fmla="*/ 0 w 8"/>
                <a:gd name="T1" fmla="*/ 4 h 5"/>
                <a:gd name="T2" fmla="*/ 0 w 8"/>
                <a:gd name="T3" fmla="*/ 4 h 5"/>
                <a:gd name="T4" fmla="*/ 8 w 8"/>
                <a:gd name="T5" fmla="*/ 0 h 5"/>
                <a:gd name="T6" fmla="*/ 4 w 8"/>
                <a:gd name="T7" fmla="*/ 5 h 5"/>
                <a:gd name="T8" fmla="*/ 2 w 8"/>
                <a:gd name="T9" fmla="*/ 5 h 5"/>
                <a:gd name="T10" fmla="*/ 3 w 8"/>
                <a:gd name="T11" fmla="*/ 4 h 5"/>
                <a:gd name="T12" fmla="*/ 2 w 8"/>
                <a:gd name="T13" fmla="*/ 4 h 5"/>
                <a:gd name="T14" fmla="*/ 0 w 8"/>
                <a:gd name="T1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5">
                  <a:moveTo>
                    <a:pt x="0" y="4"/>
                  </a:moveTo>
                  <a:lnTo>
                    <a:pt x="0" y="4"/>
                  </a:lnTo>
                  <a:cubicBezTo>
                    <a:pt x="2" y="2"/>
                    <a:pt x="5" y="1"/>
                    <a:pt x="8" y="0"/>
                  </a:cubicBezTo>
                  <a:cubicBezTo>
                    <a:pt x="7" y="2"/>
                    <a:pt x="6" y="4"/>
                    <a:pt x="4" y="5"/>
                  </a:cubicBezTo>
                  <a:cubicBezTo>
                    <a:pt x="4" y="5"/>
                    <a:pt x="3" y="5"/>
                    <a:pt x="2" y="5"/>
                  </a:cubicBezTo>
                  <a:cubicBezTo>
                    <a:pt x="2" y="5"/>
                    <a:pt x="2" y="4"/>
                    <a:pt x="3" y="4"/>
                  </a:cubicBezTo>
                  <a:lnTo>
                    <a:pt x="2" y="4"/>
                  </a:lnTo>
                  <a:cubicBezTo>
                    <a:pt x="2" y="4"/>
                    <a:pt x="1" y="4"/>
                    <a:pt x="0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72" name="Freeform 1399"/>
            <p:cNvSpPr>
              <a:spLocks/>
            </p:cNvSpPr>
            <p:nvPr userDrawn="1"/>
          </p:nvSpPr>
          <p:spPr bwMode="auto">
            <a:xfrm>
              <a:off x="289" y="208"/>
              <a:ext cx="1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2 h 3"/>
                <a:gd name="T10" fmla="*/ 2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cubicBezTo>
                    <a:pt x="2" y="1"/>
                    <a:pt x="2" y="1"/>
                    <a:pt x="2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1" y="3"/>
                    <a:pt x="1" y="2"/>
                    <a:pt x="0" y="2"/>
                  </a:cubicBezTo>
                  <a:cubicBezTo>
                    <a:pt x="1" y="1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73" name="Freeform 1400"/>
            <p:cNvSpPr>
              <a:spLocks/>
            </p:cNvSpPr>
            <p:nvPr userDrawn="1"/>
          </p:nvSpPr>
          <p:spPr bwMode="auto">
            <a:xfrm>
              <a:off x="291" y="210"/>
              <a:ext cx="1" cy="1"/>
            </a:xfrm>
            <a:custGeom>
              <a:avLst/>
              <a:gdLst>
                <a:gd name="T0" fmla="*/ 3 w 3"/>
                <a:gd name="T1" fmla="*/ 0 h 4"/>
                <a:gd name="T2" fmla="*/ 3 w 3"/>
                <a:gd name="T3" fmla="*/ 0 h 4"/>
                <a:gd name="T4" fmla="*/ 2 w 3"/>
                <a:gd name="T5" fmla="*/ 3 h 4"/>
                <a:gd name="T6" fmla="*/ 0 w 3"/>
                <a:gd name="T7" fmla="*/ 4 h 4"/>
                <a:gd name="T8" fmla="*/ 1 w 3"/>
                <a:gd name="T9" fmla="*/ 1 h 4"/>
                <a:gd name="T10" fmla="*/ 3 w 3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2" y="2"/>
                    <a:pt x="2" y="3"/>
                  </a:cubicBezTo>
                  <a:cubicBezTo>
                    <a:pt x="1" y="3"/>
                    <a:pt x="1" y="4"/>
                    <a:pt x="0" y="4"/>
                  </a:cubicBezTo>
                  <a:cubicBezTo>
                    <a:pt x="1" y="3"/>
                    <a:pt x="1" y="2"/>
                    <a:pt x="1" y="1"/>
                  </a:cubicBezTo>
                  <a:cubicBezTo>
                    <a:pt x="2" y="1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74" name="Freeform 1401"/>
            <p:cNvSpPr>
              <a:spLocks/>
            </p:cNvSpPr>
            <p:nvPr userDrawn="1"/>
          </p:nvSpPr>
          <p:spPr bwMode="auto">
            <a:xfrm>
              <a:off x="292" y="211"/>
              <a:ext cx="4" cy="2"/>
            </a:xfrm>
            <a:custGeom>
              <a:avLst/>
              <a:gdLst>
                <a:gd name="T0" fmla="*/ 2 w 8"/>
                <a:gd name="T1" fmla="*/ 1 h 4"/>
                <a:gd name="T2" fmla="*/ 2 w 8"/>
                <a:gd name="T3" fmla="*/ 1 h 4"/>
                <a:gd name="T4" fmla="*/ 8 w 8"/>
                <a:gd name="T5" fmla="*/ 1 h 4"/>
                <a:gd name="T6" fmla="*/ 4 w 8"/>
                <a:gd name="T7" fmla="*/ 4 h 4"/>
                <a:gd name="T8" fmla="*/ 0 w 8"/>
                <a:gd name="T9" fmla="*/ 4 h 4"/>
                <a:gd name="T10" fmla="*/ 2 w 8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4">
                  <a:moveTo>
                    <a:pt x="2" y="1"/>
                  </a:moveTo>
                  <a:lnTo>
                    <a:pt x="2" y="1"/>
                  </a:lnTo>
                  <a:cubicBezTo>
                    <a:pt x="4" y="1"/>
                    <a:pt x="7" y="0"/>
                    <a:pt x="8" y="1"/>
                  </a:cubicBezTo>
                  <a:cubicBezTo>
                    <a:pt x="7" y="2"/>
                    <a:pt x="6" y="3"/>
                    <a:pt x="4" y="4"/>
                  </a:cubicBezTo>
                  <a:cubicBezTo>
                    <a:pt x="3" y="4"/>
                    <a:pt x="1" y="4"/>
                    <a:pt x="0" y="4"/>
                  </a:cubicBezTo>
                  <a:cubicBezTo>
                    <a:pt x="1" y="3"/>
                    <a:pt x="2" y="2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75" name="Freeform 1402"/>
            <p:cNvSpPr>
              <a:spLocks/>
            </p:cNvSpPr>
            <p:nvPr userDrawn="1"/>
          </p:nvSpPr>
          <p:spPr bwMode="auto">
            <a:xfrm>
              <a:off x="289" y="208"/>
              <a:ext cx="2" cy="5"/>
            </a:xfrm>
            <a:custGeom>
              <a:avLst/>
              <a:gdLst>
                <a:gd name="T0" fmla="*/ 1 w 5"/>
                <a:gd name="T1" fmla="*/ 5 h 11"/>
                <a:gd name="T2" fmla="*/ 1 w 5"/>
                <a:gd name="T3" fmla="*/ 5 h 11"/>
                <a:gd name="T4" fmla="*/ 5 w 5"/>
                <a:gd name="T5" fmla="*/ 0 h 11"/>
                <a:gd name="T6" fmla="*/ 3 w 5"/>
                <a:gd name="T7" fmla="*/ 8 h 11"/>
                <a:gd name="T8" fmla="*/ 0 w 5"/>
                <a:gd name="T9" fmla="*/ 11 h 11"/>
                <a:gd name="T10" fmla="*/ 1 w 5"/>
                <a:gd name="T11" fmla="*/ 6 h 11"/>
                <a:gd name="T12" fmla="*/ 1 w 5"/>
                <a:gd name="T1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1">
                  <a:moveTo>
                    <a:pt x="1" y="5"/>
                  </a:moveTo>
                  <a:lnTo>
                    <a:pt x="1" y="5"/>
                  </a:lnTo>
                  <a:cubicBezTo>
                    <a:pt x="2" y="3"/>
                    <a:pt x="3" y="1"/>
                    <a:pt x="5" y="0"/>
                  </a:cubicBezTo>
                  <a:cubicBezTo>
                    <a:pt x="5" y="3"/>
                    <a:pt x="4" y="5"/>
                    <a:pt x="3" y="8"/>
                  </a:cubicBezTo>
                  <a:cubicBezTo>
                    <a:pt x="2" y="9"/>
                    <a:pt x="1" y="10"/>
                    <a:pt x="0" y="11"/>
                  </a:cubicBezTo>
                  <a:cubicBezTo>
                    <a:pt x="1" y="9"/>
                    <a:pt x="1" y="7"/>
                    <a:pt x="1" y="6"/>
                  </a:cubicBezTo>
                  <a:lnTo>
                    <a:pt x="1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76" name="Freeform 1403"/>
            <p:cNvSpPr>
              <a:spLocks/>
            </p:cNvSpPr>
            <p:nvPr userDrawn="1"/>
          </p:nvSpPr>
          <p:spPr bwMode="auto">
            <a:xfrm>
              <a:off x="290" y="213"/>
              <a:ext cx="5" cy="1"/>
            </a:xfrm>
            <a:custGeom>
              <a:avLst/>
              <a:gdLst>
                <a:gd name="T0" fmla="*/ 11 w 11"/>
                <a:gd name="T1" fmla="*/ 1 h 3"/>
                <a:gd name="T2" fmla="*/ 11 w 11"/>
                <a:gd name="T3" fmla="*/ 1 h 3"/>
                <a:gd name="T4" fmla="*/ 7 w 11"/>
                <a:gd name="T5" fmla="*/ 3 h 3"/>
                <a:gd name="T6" fmla="*/ 1 w 11"/>
                <a:gd name="T7" fmla="*/ 3 h 3"/>
                <a:gd name="T8" fmla="*/ 0 w 11"/>
                <a:gd name="T9" fmla="*/ 3 h 3"/>
                <a:gd name="T10" fmla="*/ 11 w 11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3">
                  <a:moveTo>
                    <a:pt x="11" y="1"/>
                  </a:moveTo>
                  <a:lnTo>
                    <a:pt x="11" y="1"/>
                  </a:lnTo>
                  <a:cubicBezTo>
                    <a:pt x="10" y="2"/>
                    <a:pt x="9" y="3"/>
                    <a:pt x="7" y="3"/>
                  </a:cubicBezTo>
                  <a:cubicBezTo>
                    <a:pt x="5" y="3"/>
                    <a:pt x="3" y="3"/>
                    <a:pt x="1" y="3"/>
                  </a:cubicBezTo>
                  <a:lnTo>
                    <a:pt x="0" y="3"/>
                  </a:lnTo>
                  <a:cubicBezTo>
                    <a:pt x="3" y="1"/>
                    <a:pt x="7" y="0"/>
                    <a:pt x="1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77" name="Freeform 1404"/>
            <p:cNvSpPr>
              <a:spLocks/>
            </p:cNvSpPr>
            <p:nvPr userDrawn="1"/>
          </p:nvSpPr>
          <p:spPr bwMode="auto">
            <a:xfrm>
              <a:off x="289" y="211"/>
              <a:ext cx="4" cy="3"/>
            </a:xfrm>
            <a:custGeom>
              <a:avLst/>
              <a:gdLst>
                <a:gd name="T0" fmla="*/ 9 w 9"/>
                <a:gd name="T1" fmla="*/ 0 h 7"/>
                <a:gd name="T2" fmla="*/ 9 w 9"/>
                <a:gd name="T3" fmla="*/ 0 h 7"/>
                <a:gd name="T4" fmla="*/ 0 w 9"/>
                <a:gd name="T5" fmla="*/ 7 h 7"/>
                <a:gd name="T6" fmla="*/ 9 w 9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7">
                  <a:moveTo>
                    <a:pt x="9" y="0"/>
                  </a:moveTo>
                  <a:lnTo>
                    <a:pt x="9" y="0"/>
                  </a:lnTo>
                  <a:cubicBezTo>
                    <a:pt x="8" y="3"/>
                    <a:pt x="4" y="6"/>
                    <a:pt x="0" y="7"/>
                  </a:cubicBezTo>
                  <a:cubicBezTo>
                    <a:pt x="1" y="3"/>
                    <a:pt x="5" y="0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78" name="Freeform 1405"/>
            <p:cNvSpPr>
              <a:spLocks/>
            </p:cNvSpPr>
            <p:nvPr userDrawn="1"/>
          </p:nvSpPr>
          <p:spPr bwMode="auto">
            <a:xfrm>
              <a:off x="286" y="208"/>
              <a:ext cx="1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cubicBezTo>
                    <a:pt x="1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79" name="Freeform 1406"/>
            <p:cNvSpPr>
              <a:spLocks/>
            </p:cNvSpPr>
            <p:nvPr userDrawn="1"/>
          </p:nvSpPr>
          <p:spPr bwMode="auto">
            <a:xfrm>
              <a:off x="277" y="208"/>
              <a:ext cx="0" cy="2"/>
            </a:xfrm>
            <a:custGeom>
              <a:avLst/>
              <a:gdLst>
                <a:gd name="T0" fmla="*/ 0 w 2"/>
                <a:gd name="T1" fmla="*/ 2 h 5"/>
                <a:gd name="T2" fmla="*/ 0 w 2"/>
                <a:gd name="T3" fmla="*/ 2 h 5"/>
                <a:gd name="T4" fmla="*/ 0 w 2"/>
                <a:gd name="T5" fmla="*/ 1 h 5"/>
                <a:gd name="T6" fmla="*/ 0 w 2"/>
                <a:gd name="T7" fmla="*/ 0 h 5"/>
                <a:gd name="T8" fmla="*/ 2 w 2"/>
                <a:gd name="T9" fmla="*/ 3 h 5"/>
                <a:gd name="T10" fmla="*/ 1 w 2"/>
                <a:gd name="T11" fmla="*/ 5 h 5"/>
                <a:gd name="T12" fmla="*/ 0 w 2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5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ubicBezTo>
                    <a:pt x="1" y="1"/>
                    <a:pt x="1" y="2"/>
                    <a:pt x="2" y="3"/>
                  </a:cubicBezTo>
                  <a:cubicBezTo>
                    <a:pt x="2" y="4"/>
                    <a:pt x="2" y="4"/>
                    <a:pt x="1" y="5"/>
                  </a:cubicBezTo>
                  <a:cubicBezTo>
                    <a:pt x="1" y="4"/>
                    <a:pt x="0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80" name="Freeform 1407"/>
            <p:cNvSpPr>
              <a:spLocks/>
            </p:cNvSpPr>
            <p:nvPr userDrawn="1"/>
          </p:nvSpPr>
          <p:spPr bwMode="auto">
            <a:xfrm>
              <a:off x="276" y="205"/>
              <a:ext cx="1" cy="2"/>
            </a:xfrm>
            <a:custGeom>
              <a:avLst/>
              <a:gdLst>
                <a:gd name="T0" fmla="*/ 1 w 4"/>
                <a:gd name="T1" fmla="*/ 6 h 6"/>
                <a:gd name="T2" fmla="*/ 1 w 4"/>
                <a:gd name="T3" fmla="*/ 6 h 6"/>
                <a:gd name="T4" fmla="*/ 0 w 4"/>
                <a:gd name="T5" fmla="*/ 2 h 6"/>
                <a:gd name="T6" fmla="*/ 1 w 4"/>
                <a:gd name="T7" fmla="*/ 0 h 6"/>
                <a:gd name="T8" fmla="*/ 4 w 4"/>
                <a:gd name="T9" fmla="*/ 3 h 6"/>
                <a:gd name="T10" fmla="*/ 2 w 4"/>
                <a:gd name="T11" fmla="*/ 6 h 6"/>
                <a:gd name="T12" fmla="*/ 1 w 4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6">
                  <a:moveTo>
                    <a:pt x="1" y="6"/>
                  </a:moveTo>
                  <a:lnTo>
                    <a:pt x="1" y="6"/>
                  </a:lnTo>
                  <a:cubicBezTo>
                    <a:pt x="1" y="5"/>
                    <a:pt x="0" y="3"/>
                    <a:pt x="0" y="2"/>
                  </a:cubicBezTo>
                  <a:lnTo>
                    <a:pt x="1" y="0"/>
                  </a:lnTo>
                  <a:cubicBezTo>
                    <a:pt x="2" y="1"/>
                    <a:pt x="3" y="2"/>
                    <a:pt x="4" y="3"/>
                  </a:cubicBezTo>
                  <a:cubicBezTo>
                    <a:pt x="3" y="4"/>
                    <a:pt x="2" y="5"/>
                    <a:pt x="2" y="6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81" name="Freeform 1408"/>
            <p:cNvSpPr>
              <a:spLocks/>
            </p:cNvSpPr>
            <p:nvPr userDrawn="1"/>
          </p:nvSpPr>
          <p:spPr bwMode="auto">
            <a:xfrm>
              <a:off x="276" y="204"/>
              <a:ext cx="0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0 h 2"/>
                <a:gd name="T6" fmla="*/ 1 w 1"/>
                <a:gd name="T7" fmla="*/ 1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82" name="Freeform 1409"/>
            <p:cNvSpPr>
              <a:spLocks/>
            </p:cNvSpPr>
            <p:nvPr userDrawn="1"/>
          </p:nvSpPr>
          <p:spPr bwMode="auto">
            <a:xfrm>
              <a:off x="276" y="201"/>
              <a:ext cx="1" cy="3"/>
            </a:xfrm>
            <a:custGeom>
              <a:avLst/>
              <a:gdLst>
                <a:gd name="T0" fmla="*/ 0 w 3"/>
                <a:gd name="T1" fmla="*/ 5 h 6"/>
                <a:gd name="T2" fmla="*/ 0 w 3"/>
                <a:gd name="T3" fmla="*/ 5 h 6"/>
                <a:gd name="T4" fmla="*/ 2 w 3"/>
                <a:gd name="T5" fmla="*/ 0 h 6"/>
                <a:gd name="T6" fmla="*/ 3 w 3"/>
                <a:gd name="T7" fmla="*/ 2 h 6"/>
                <a:gd name="T8" fmla="*/ 0 w 3"/>
                <a:gd name="T9" fmla="*/ 6 h 6"/>
                <a:gd name="T10" fmla="*/ 0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0" y="5"/>
                  </a:moveTo>
                  <a:lnTo>
                    <a:pt x="0" y="5"/>
                  </a:lnTo>
                  <a:cubicBezTo>
                    <a:pt x="0" y="3"/>
                    <a:pt x="1" y="2"/>
                    <a:pt x="2" y="0"/>
                  </a:cubicBezTo>
                  <a:cubicBezTo>
                    <a:pt x="2" y="1"/>
                    <a:pt x="2" y="1"/>
                    <a:pt x="3" y="2"/>
                  </a:cubicBezTo>
                  <a:cubicBezTo>
                    <a:pt x="2" y="3"/>
                    <a:pt x="1" y="4"/>
                    <a:pt x="0" y="6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83" name="Freeform 1410"/>
            <p:cNvSpPr>
              <a:spLocks/>
            </p:cNvSpPr>
            <p:nvPr userDrawn="1"/>
          </p:nvSpPr>
          <p:spPr bwMode="auto">
            <a:xfrm>
              <a:off x="277" y="200"/>
              <a:ext cx="2" cy="2"/>
            </a:xfrm>
            <a:custGeom>
              <a:avLst/>
              <a:gdLst>
                <a:gd name="T0" fmla="*/ 0 w 4"/>
                <a:gd name="T1" fmla="*/ 3 h 4"/>
                <a:gd name="T2" fmla="*/ 0 w 4"/>
                <a:gd name="T3" fmla="*/ 3 h 4"/>
                <a:gd name="T4" fmla="*/ 1 w 4"/>
                <a:gd name="T5" fmla="*/ 3 h 4"/>
                <a:gd name="T6" fmla="*/ 4 w 4"/>
                <a:gd name="T7" fmla="*/ 0 h 4"/>
                <a:gd name="T8" fmla="*/ 4 w 4"/>
                <a:gd name="T9" fmla="*/ 1 h 4"/>
                <a:gd name="T10" fmla="*/ 1 w 4"/>
                <a:gd name="T11" fmla="*/ 4 h 4"/>
                <a:gd name="T12" fmla="*/ 0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lnTo>
                    <a:pt x="0" y="3"/>
                  </a:lnTo>
                  <a:lnTo>
                    <a:pt x="1" y="3"/>
                  </a:lnTo>
                  <a:cubicBezTo>
                    <a:pt x="2" y="2"/>
                    <a:pt x="3" y="1"/>
                    <a:pt x="4" y="0"/>
                  </a:cubicBezTo>
                  <a:lnTo>
                    <a:pt x="4" y="1"/>
                  </a:lnTo>
                  <a:cubicBezTo>
                    <a:pt x="3" y="2"/>
                    <a:pt x="2" y="3"/>
                    <a:pt x="1" y="4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84" name="Freeform 1411"/>
            <p:cNvSpPr>
              <a:spLocks/>
            </p:cNvSpPr>
            <p:nvPr userDrawn="1"/>
          </p:nvSpPr>
          <p:spPr bwMode="auto">
            <a:xfrm>
              <a:off x="279" y="200"/>
              <a:ext cx="0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85" name="Freeform 1412"/>
            <p:cNvSpPr>
              <a:spLocks/>
            </p:cNvSpPr>
            <p:nvPr userDrawn="1"/>
          </p:nvSpPr>
          <p:spPr bwMode="auto">
            <a:xfrm>
              <a:off x="279" y="199"/>
              <a:ext cx="2" cy="3"/>
            </a:xfrm>
            <a:custGeom>
              <a:avLst/>
              <a:gdLst>
                <a:gd name="T0" fmla="*/ 1 w 5"/>
                <a:gd name="T1" fmla="*/ 1 h 6"/>
                <a:gd name="T2" fmla="*/ 1 w 5"/>
                <a:gd name="T3" fmla="*/ 1 h 6"/>
                <a:gd name="T4" fmla="*/ 3 w 5"/>
                <a:gd name="T5" fmla="*/ 0 h 6"/>
                <a:gd name="T6" fmla="*/ 5 w 5"/>
                <a:gd name="T7" fmla="*/ 3 h 6"/>
                <a:gd name="T8" fmla="*/ 2 w 5"/>
                <a:gd name="T9" fmla="*/ 6 h 6"/>
                <a:gd name="T10" fmla="*/ 0 w 5"/>
                <a:gd name="T11" fmla="*/ 3 h 6"/>
                <a:gd name="T12" fmla="*/ 1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1" y="1"/>
                  </a:moveTo>
                  <a:lnTo>
                    <a:pt x="1" y="1"/>
                  </a:lnTo>
                  <a:cubicBezTo>
                    <a:pt x="2" y="1"/>
                    <a:pt x="2" y="1"/>
                    <a:pt x="3" y="0"/>
                  </a:cubicBezTo>
                  <a:cubicBezTo>
                    <a:pt x="3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2"/>
                    <a:pt x="1" y="2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86" name="Freeform 1413"/>
            <p:cNvSpPr>
              <a:spLocks/>
            </p:cNvSpPr>
            <p:nvPr userDrawn="1"/>
          </p:nvSpPr>
          <p:spPr bwMode="auto">
            <a:xfrm>
              <a:off x="281" y="199"/>
              <a:ext cx="2" cy="1"/>
            </a:xfrm>
            <a:custGeom>
              <a:avLst/>
              <a:gdLst>
                <a:gd name="T0" fmla="*/ 0 w 5"/>
                <a:gd name="T1" fmla="*/ 1 h 4"/>
                <a:gd name="T2" fmla="*/ 0 w 5"/>
                <a:gd name="T3" fmla="*/ 1 h 4"/>
                <a:gd name="T4" fmla="*/ 5 w 5"/>
                <a:gd name="T5" fmla="*/ 0 h 4"/>
                <a:gd name="T6" fmla="*/ 5 w 5"/>
                <a:gd name="T7" fmla="*/ 1 h 4"/>
                <a:gd name="T8" fmla="*/ 2 w 5"/>
                <a:gd name="T9" fmla="*/ 4 h 4"/>
                <a:gd name="T10" fmla="*/ 0 w 5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0" y="1"/>
                  </a:moveTo>
                  <a:lnTo>
                    <a:pt x="0" y="1"/>
                  </a:lnTo>
                  <a:cubicBezTo>
                    <a:pt x="2" y="1"/>
                    <a:pt x="3" y="0"/>
                    <a:pt x="5" y="0"/>
                  </a:cubicBezTo>
                  <a:lnTo>
                    <a:pt x="5" y="1"/>
                  </a:lnTo>
                  <a:cubicBezTo>
                    <a:pt x="4" y="2"/>
                    <a:pt x="3" y="3"/>
                    <a:pt x="2" y="4"/>
                  </a:cubicBezTo>
                  <a:cubicBezTo>
                    <a:pt x="2" y="3"/>
                    <a:pt x="1" y="2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87" name="Freeform 1414"/>
            <p:cNvSpPr>
              <a:spLocks/>
            </p:cNvSpPr>
            <p:nvPr userDrawn="1"/>
          </p:nvSpPr>
          <p:spPr bwMode="auto">
            <a:xfrm>
              <a:off x="282" y="200"/>
              <a:ext cx="1" cy="2"/>
            </a:xfrm>
            <a:custGeom>
              <a:avLst/>
              <a:gdLst>
                <a:gd name="T0" fmla="*/ 2 w 3"/>
                <a:gd name="T1" fmla="*/ 0 h 6"/>
                <a:gd name="T2" fmla="*/ 2 w 3"/>
                <a:gd name="T3" fmla="*/ 0 h 6"/>
                <a:gd name="T4" fmla="*/ 3 w 3"/>
                <a:gd name="T5" fmla="*/ 5 h 6"/>
                <a:gd name="T6" fmla="*/ 2 w 3"/>
                <a:gd name="T7" fmla="*/ 6 h 6"/>
                <a:gd name="T8" fmla="*/ 0 w 3"/>
                <a:gd name="T9" fmla="*/ 2 h 6"/>
                <a:gd name="T10" fmla="*/ 2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2" y="0"/>
                  </a:moveTo>
                  <a:lnTo>
                    <a:pt x="2" y="0"/>
                  </a:lnTo>
                  <a:lnTo>
                    <a:pt x="3" y="5"/>
                  </a:lnTo>
                  <a:lnTo>
                    <a:pt x="2" y="6"/>
                  </a:lnTo>
                  <a:cubicBezTo>
                    <a:pt x="1" y="5"/>
                    <a:pt x="0" y="3"/>
                    <a:pt x="0" y="2"/>
                  </a:cubicBezTo>
                  <a:cubicBezTo>
                    <a:pt x="0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88" name="Freeform 1415"/>
            <p:cNvSpPr>
              <a:spLocks/>
            </p:cNvSpPr>
            <p:nvPr userDrawn="1"/>
          </p:nvSpPr>
          <p:spPr bwMode="auto">
            <a:xfrm>
              <a:off x="283" y="202"/>
              <a:ext cx="0" cy="1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0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89" name="Freeform 1416"/>
            <p:cNvSpPr>
              <a:spLocks/>
            </p:cNvSpPr>
            <p:nvPr userDrawn="1"/>
          </p:nvSpPr>
          <p:spPr bwMode="auto">
            <a:xfrm>
              <a:off x="281" y="203"/>
              <a:ext cx="3" cy="2"/>
            </a:xfrm>
            <a:custGeom>
              <a:avLst/>
              <a:gdLst>
                <a:gd name="T0" fmla="*/ 5 w 5"/>
                <a:gd name="T1" fmla="*/ 1 h 6"/>
                <a:gd name="T2" fmla="*/ 5 w 5"/>
                <a:gd name="T3" fmla="*/ 1 h 6"/>
                <a:gd name="T4" fmla="*/ 5 w 5"/>
                <a:gd name="T5" fmla="*/ 3 h 6"/>
                <a:gd name="T6" fmla="*/ 3 w 5"/>
                <a:gd name="T7" fmla="*/ 6 h 6"/>
                <a:gd name="T8" fmla="*/ 0 w 5"/>
                <a:gd name="T9" fmla="*/ 3 h 6"/>
                <a:gd name="T10" fmla="*/ 3 w 5"/>
                <a:gd name="T11" fmla="*/ 0 h 6"/>
                <a:gd name="T12" fmla="*/ 5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5" y="1"/>
                  </a:moveTo>
                  <a:lnTo>
                    <a:pt x="5" y="1"/>
                  </a:lnTo>
                  <a:lnTo>
                    <a:pt x="5" y="3"/>
                  </a:lnTo>
                  <a:cubicBezTo>
                    <a:pt x="4" y="4"/>
                    <a:pt x="4" y="5"/>
                    <a:pt x="3" y="6"/>
                  </a:cubicBez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0"/>
                    <a:pt x="4" y="1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90" name="Freeform 1417"/>
            <p:cNvSpPr>
              <a:spLocks/>
            </p:cNvSpPr>
            <p:nvPr userDrawn="1"/>
          </p:nvSpPr>
          <p:spPr bwMode="auto">
            <a:xfrm>
              <a:off x="283" y="205"/>
              <a:ext cx="1" cy="2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5 h 5"/>
                <a:gd name="T6" fmla="*/ 0 w 3"/>
                <a:gd name="T7" fmla="*/ 2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lnTo>
                    <a:pt x="3" y="5"/>
                  </a:lnTo>
                  <a:cubicBezTo>
                    <a:pt x="2" y="4"/>
                    <a:pt x="1" y="3"/>
                    <a:pt x="0" y="2"/>
                  </a:cubicBezTo>
                  <a:cubicBezTo>
                    <a:pt x="1" y="1"/>
                    <a:pt x="2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91" name="Freeform 1418"/>
            <p:cNvSpPr>
              <a:spLocks/>
            </p:cNvSpPr>
            <p:nvPr userDrawn="1"/>
          </p:nvSpPr>
          <p:spPr bwMode="auto">
            <a:xfrm>
              <a:off x="283" y="207"/>
              <a:ext cx="2" cy="3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4 h 5"/>
                <a:gd name="T6" fmla="*/ 3 w 3"/>
                <a:gd name="T7" fmla="*/ 4 h 5"/>
                <a:gd name="T8" fmla="*/ 2 w 3"/>
                <a:gd name="T9" fmla="*/ 4 h 5"/>
                <a:gd name="T10" fmla="*/ 2 w 3"/>
                <a:gd name="T11" fmla="*/ 5 h 5"/>
                <a:gd name="T12" fmla="*/ 0 w 3"/>
                <a:gd name="T13" fmla="*/ 2 h 5"/>
                <a:gd name="T14" fmla="*/ 2 w 3"/>
                <a:gd name="T15" fmla="*/ 0 h 5"/>
                <a:gd name="T16" fmla="*/ 2 w 3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2" y="5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92" name="Freeform 1419"/>
            <p:cNvSpPr>
              <a:spLocks/>
            </p:cNvSpPr>
            <p:nvPr userDrawn="1"/>
          </p:nvSpPr>
          <p:spPr bwMode="auto">
            <a:xfrm>
              <a:off x="284" y="210"/>
              <a:ext cx="1" cy="0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1 h 2"/>
                <a:gd name="T4" fmla="*/ 0 w 1"/>
                <a:gd name="T5" fmla="*/ 0 h 2"/>
                <a:gd name="T6" fmla="*/ 1 w 1"/>
                <a:gd name="T7" fmla="*/ 2 h 2"/>
                <a:gd name="T8" fmla="*/ 0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1" y="1"/>
                    <a:pt x="1" y="2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93" name="Freeform 1420"/>
            <p:cNvSpPr>
              <a:spLocks/>
            </p:cNvSpPr>
            <p:nvPr userDrawn="1"/>
          </p:nvSpPr>
          <p:spPr bwMode="auto">
            <a:xfrm>
              <a:off x="280" y="214"/>
              <a:ext cx="0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94" name="Freeform 1421"/>
            <p:cNvSpPr>
              <a:spLocks/>
            </p:cNvSpPr>
            <p:nvPr userDrawn="1"/>
          </p:nvSpPr>
          <p:spPr bwMode="auto">
            <a:xfrm>
              <a:off x="278" y="213"/>
              <a:ext cx="2" cy="1"/>
            </a:xfrm>
            <a:custGeom>
              <a:avLst/>
              <a:gdLst>
                <a:gd name="T0" fmla="*/ 3 w 3"/>
                <a:gd name="T1" fmla="*/ 2 h 3"/>
                <a:gd name="T2" fmla="*/ 3 w 3"/>
                <a:gd name="T3" fmla="*/ 2 h 3"/>
                <a:gd name="T4" fmla="*/ 2 w 3"/>
                <a:gd name="T5" fmla="*/ 3 h 3"/>
                <a:gd name="T6" fmla="*/ 2 w 3"/>
                <a:gd name="T7" fmla="*/ 3 h 3"/>
                <a:gd name="T8" fmla="*/ 1 w 3"/>
                <a:gd name="T9" fmla="*/ 3 h 3"/>
                <a:gd name="T10" fmla="*/ 0 w 3"/>
                <a:gd name="T11" fmla="*/ 0 h 3"/>
                <a:gd name="T12" fmla="*/ 3 w 3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3" y="2"/>
                  </a:moveTo>
                  <a:lnTo>
                    <a:pt x="3" y="2"/>
                  </a:lnTo>
                  <a:cubicBezTo>
                    <a:pt x="3" y="2"/>
                    <a:pt x="3" y="3"/>
                    <a:pt x="2" y="3"/>
                  </a:cubicBezTo>
                  <a:lnTo>
                    <a:pt x="2" y="3"/>
                  </a:lnTo>
                  <a:lnTo>
                    <a:pt x="1" y="3"/>
                  </a:lnTo>
                  <a:cubicBezTo>
                    <a:pt x="1" y="2"/>
                    <a:pt x="0" y="1"/>
                    <a:pt x="0" y="0"/>
                  </a:cubicBezTo>
                  <a:cubicBezTo>
                    <a:pt x="1" y="0"/>
                    <a:pt x="2" y="1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95" name="Freeform 1422"/>
            <p:cNvSpPr>
              <a:spLocks/>
            </p:cNvSpPr>
            <p:nvPr userDrawn="1"/>
          </p:nvSpPr>
          <p:spPr bwMode="auto">
            <a:xfrm>
              <a:off x="277" y="210"/>
              <a:ext cx="2" cy="2"/>
            </a:xfrm>
            <a:custGeom>
              <a:avLst/>
              <a:gdLst>
                <a:gd name="T0" fmla="*/ 1 w 3"/>
                <a:gd name="T1" fmla="*/ 5 h 6"/>
                <a:gd name="T2" fmla="*/ 1 w 3"/>
                <a:gd name="T3" fmla="*/ 5 h 6"/>
                <a:gd name="T4" fmla="*/ 0 w 3"/>
                <a:gd name="T5" fmla="*/ 2 h 6"/>
                <a:gd name="T6" fmla="*/ 1 w 3"/>
                <a:gd name="T7" fmla="*/ 0 h 6"/>
                <a:gd name="T8" fmla="*/ 3 w 3"/>
                <a:gd name="T9" fmla="*/ 2 h 6"/>
                <a:gd name="T10" fmla="*/ 2 w 3"/>
                <a:gd name="T11" fmla="*/ 6 h 6"/>
                <a:gd name="T12" fmla="*/ 1 w 3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1" y="5"/>
                  </a:moveTo>
                  <a:lnTo>
                    <a:pt x="1" y="5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1"/>
                    <a:pt x="2" y="1"/>
                    <a:pt x="3" y="2"/>
                  </a:cubicBezTo>
                  <a:cubicBezTo>
                    <a:pt x="3" y="3"/>
                    <a:pt x="2" y="4"/>
                    <a:pt x="2" y="6"/>
                  </a:cubicBezTo>
                  <a:lnTo>
                    <a:pt x="1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96" name="Freeform 1423"/>
            <p:cNvSpPr>
              <a:spLocks/>
            </p:cNvSpPr>
            <p:nvPr userDrawn="1"/>
          </p:nvSpPr>
          <p:spPr bwMode="auto">
            <a:xfrm>
              <a:off x="283" y="198"/>
              <a:ext cx="3" cy="10"/>
            </a:xfrm>
            <a:custGeom>
              <a:avLst/>
              <a:gdLst>
                <a:gd name="T0" fmla="*/ 3 w 6"/>
                <a:gd name="T1" fmla="*/ 0 h 22"/>
                <a:gd name="T2" fmla="*/ 3 w 6"/>
                <a:gd name="T3" fmla="*/ 0 h 22"/>
                <a:gd name="T4" fmla="*/ 6 w 6"/>
                <a:gd name="T5" fmla="*/ 22 h 22"/>
                <a:gd name="T6" fmla="*/ 5 w 6"/>
                <a:gd name="T7" fmla="*/ 21 h 22"/>
                <a:gd name="T8" fmla="*/ 4 w 6"/>
                <a:gd name="T9" fmla="*/ 21 h 22"/>
                <a:gd name="T10" fmla="*/ 4 w 6"/>
                <a:gd name="T11" fmla="*/ 22 h 22"/>
                <a:gd name="T12" fmla="*/ 0 w 6"/>
                <a:gd name="T13" fmla="*/ 1 h 22"/>
                <a:gd name="T14" fmla="*/ 3 w 6"/>
                <a:gd name="T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22">
                  <a:moveTo>
                    <a:pt x="3" y="0"/>
                  </a:moveTo>
                  <a:lnTo>
                    <a:pt x="3" y="0"/>
                  </a:lnTo>
                  <a:lnTo>
                    <a:pt x="6" y="22"/>
                  </a:lnTo>
                  <a:cubicBezTo>
                    <a:pt x="5" y="21"/>
                    <a:pt x="5" y="21"/>
                    <a:pt x="5" y="21"/>
                  </a:cubicBezTo>
                  <a:lnTo>
                    <a:pt x="4" y="21"/>
                  </a:lnTo>
                  <a:cubicBezTo>
                    <a:pt x="4" y="21"/>
                    <a:pt x="4" y="21"/>
                    <a:pt x="4" y="22"/>
                  </a:cubicBezTo>
                  <a:lnTo>
                    <a:pt x="0" y="1"/>
                  </a:ln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97" name="Freeform 1424"/>
            <p:cNvSpPr>
              <a:spLocks/>
            </p:cNvSpPr>
            <p:nvPr userDrawn="1"/>
          </p:nvSpPr>
          <p:spPr bwMode="auto">
            <a:xfrm>
              <a:off x="281" y="201"/>
              <a:ext cx="2" cy="3"/>
            </a:xfrm>
            <a:custGeom>
              <a:avLst/>
              <a:gdLst>
                <a:gd name="T0" fmla="*/ 2 w 5"/>
                <a:gd name="T1" fmla="*/ 0 h 6"/>
                <a:gd name="T2" fmla="*/ 2 w 5"/>
                <a:gd name="T3" fmla="*/ 0 h 6"/>
                <a:gd name="T4" fmla="*/ 5 w 5"/>
                <a:gd name="T5" fmla="*/ 3 h 6"/>
                <a:gd name="T6" fmla="*/ 2 w 5"/>
                <a:gd name="T7" fmla="*/ 6 h 6"/>
                <a:gd name="T8" fmla="*/ 0 w 5"/>
                <a:gd name="T9" fmla="*/ 3 h 6"/>
                <a:gd name="T10" fmla="*/ 2 w 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2" y="0"/>
                  </a:moveTo>
                  <a:lnTo>
                    <a:pt x="2" y="0"/>
                  </a:lnTo>
                  <a:cubicBezTo>
                    <a:pt x="3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98" name="Freeform 1425"/>
            <p:cNvSpPr>
              <a:spLocks/>
            </p:cNvSpPr>
            <p:nvPr userDrawn="1"/>
          </p:nvSpPr>
          <p:spPr bwMode="auto">
            <a:xfrm>
              <a:off x="277" y="200"/>
              <a:ext cx="3" cy="4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4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1"/>
                    <a:pt x="5" y="3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99" name="Freeform 1426"/>
            <p:cNvSpPr>
              <a:spLocks/>
            </p:cNvSpPr>
            <p:nvPr userDrawn="1"/>
          </p:nvSpPr>
          <p:spPr bwMode="auto">
            <a:xfrm>
              <a:off x="279" y="202"/>
              <a:ext cx="2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4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1"/>
                    <a:pt x="5" y="3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00" name="Freeform 1427"/>
            <p:cNvSpPr>
              <a:spLocks/>
            </p:cNvSpPr>
            <p:nvPr userDrawn="1"/>
          </p:nvSpPr>
          <p:spPr bwMode="auto">
            <a:xfrm>
              <a:off x="280" y="204"/>
              <a:ext cx="3" cy="3"/>
            </a:xfrm>
            <a:custGeom>
              <a:avLst/>
              <a:gdLst>
                <a:gd name="T0" fmla="*/ 3 w 6"/>
                <a:gd name="T1" fmla="*/ 6 h 6"/>
                <a:gd name="T2" fmla="*/ 3 w 6"/>
                <a:gd name="T3" fmla="*/ 6 h 6"/>
                <a:gd name="T4" fmla="*/ 0 w 6"/>
                <a:gd name="T5" fmla="*/ 3 h 6"/>
                <a:gd name="T6" fmla="*/ 3 w 6"/>
                <a:gd name="T7" fmla="*/ 0 h 6"/>
                <a:gd name="T8" fmla="*/ 6 w 6"/>
                <a:gd name="T9" fmla="*/ 3 h 6"/>
                <a:gd name="T10" fmla="*/ 3 w 6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6" y="3"/>
                  </a:cubicBezTo>
                  <a:cubicBezTo>
                    <a:pt x="5" y="4"/>
                    <a:pt x="4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01" name="Freeform 1428"/>
            <p:cNvSpPr>
              <a:spLocks/>
            </p:cNvSpPr>
            <p:nvPr userDrawn="1"/>
          </p:nvSpPr>
          <p:spPr bwMode="auto">
            <a:xfrm>
              <a:off x="281" y="206"/>
              <a:ext cx="3" cy="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5 h 5"/>
                <a:gd name="T4" fmla="*/ 0 w 6"/>
                <a:gd name="T5" fmla="*/ 3 h 5"/>
                <a:gd name="T6" fmla="*/ 3 w 6"/>
                <a:gd name="T7" fmla="*/ 0 h 5"/>
                <a:gd name="T8" fmla="*/ 6 w 6"/>
                <a:gd name="T9" fmla="*/ 2 h 5"/>
                <a:gd name="T10" fmla="*/ 3 w 6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lnTo>
                    <a:pt x="3" y="5"/>
                  </a:lnTo>
                  <a:cubicBezTo>
                    <a:pt x="2" y="4"/>
                    <a:pt x="1" y="3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0"/>
                    <a:pt x="5" y="1"/>
                    <a:pt x="6" y="2"/>
                  </a:cubicBezTo>
                  <a:cubicBezTo>
                    <a:pt x="5" y="3"/>
                    <a:pt x="4" y="4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02" name="Freeform 1429"/>
            <p:cNvSpPr>
              <a:spLocks/>
            </p:cNvSpPr>
            <p:nvPr userDrawn="1"/>
          </p:nvSpPr>
          <p:spPr bwMode="auto">
            <a:xfrm>
              <a:off x="277" y="202"/>
              <a:ext cx="2" cy="4"/>
            </a:xfrm>
            <a:custGeom>
              <a:avLst/>
              <a:gdLst>
                <a:gd name="T0" fmla="*/ 2 w 5"/>
                <a:gd name="T1" fmla="*/ 8 h 8"/>
                <a:gd name="T2" fmla="*/ 2 w 5"/>
                <a:gd name="T3" fmla="*/ 8 h 8"/>
                <a:gd name="T4" fmla="*/ 0 w 5"/>
                <a:gd name="T5" fmla="*/ 4 h 8"/>
                <a:gd name="T6" fmla="*/ 2 w 5"/>
                <a:gd name="T7" fmla="*/ 0 h 8"/>
                <a:gd name="T8" fmla="*/ 5 w 5"/>
                <a:gd name="T9" fmla="*/ 4 h 8"/>
                <a:gd name="T10" fmla="*/ 2 w 5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2" y="8"/>
                  </a:moveTo>
                  <a:lnTo>
                    <a:pt x="2" y="8"/>
                  </a:lnTo>
                  <a:cubicBezTo>
                    <a:pt x="1" y="7"/>
                    <a:pt x="0" y="6"/>
                    <a:pt x="0" y="4"/>
                  </a:cubicBezTo>
                  <a:cubicBezTo>
                    <a:pt x="1" y="3"/>
                    <a:pt x="1" y="2"/>
                    <a:pt x="2" y="0"/>
                  </a:cubicBezTo>
                  <a:cubicBezTo>
                    <a:pt x="3" y="2"/>
                    <a:pt x="4" y="3"/>
                    <a:pt x="5" y="4"/>
                  </a:cubicBezTo>
                  <a:cubicBezTo>
                    <a:pt x="4" y="5"/>
                    <a:pt x="3" y="6"/>
                    <a:pt x="2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03" name="Freeform 1430"/>
            <p:cNvSpPr>
              <a:spLocks/>
            </p:cNvSpPr>
            <p:nvPr userDrawn="1"/>
          </p:nvSpPr>
          <p:spPr bwMode="auto">
            <a:xfrm>
              <a:off x="277" y="204"/>
              <a:ext cx="3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3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1"/>
                    <a:pt x="5" y="2"/>
                    <a:pt x="6" y="3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04" name="Freeform 1431"/>
            <p:cNvSpPr>
              <a:spLocks/>
            </p:cNvSpPr>
            <p:nvPr userDrawn="1"/>
          </p:nvSpPr>
          <p:spPr bwMode="auto">
            <a:xfrm>
              <a:off x="279" y="206"/>
              <a:ext cx="2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3 h 7"/>
                <a:gd name="T10" fmla="*/ 4 w 6"/>
                <a:gd name="T11" fmla="*/ 5 h 7"/>
                <a:gd name="T12" fmla="*/ 3 w 6"/>
                <a:gd name="T13" fmla="*/ 5 h 7"/>
                <a:gd name="T14" fmla="*/ 3 w 6"/>
                <a:gd name="T15" fmla="*/ 5 h 7"/>
                <a:gd name="T16" fmla="*/ 3 w 6"/>
                <a:gd name="T17" fmla="*/ 6 h 7"/>
                <a:gd name="T18" fmla="*/ 3 w 6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6" y="3"/>
                  </a:cubicBezTo>
                  <a:cubicBezTo>
                    <a:pt x="5" y="4"/>
                    <a:pt x="4" y="4"/>
                    <a:pt x="4" y="5"/>
                  </a:cubicBezTo>
                  <a:lnTo>
                    <a:pt x="3" y="5"/>
                  </a:lnTo>
                  <a:lnTo>
                    <a:pt x="3" y="5"/>
                  </a:lnTo>
                  <a:cubicBezTo>
                    <a:pt x="3" y="6"/>
                    <a:pt x="3" y="6"/>
                    <a:pt x="3" y="6"/>
                  </a:cubicBezTo>
                  <a:lnTo>
                    <a:pt x="3" y="7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05" name="Freeform 1432"/>
            <p:cNvSpPr>
              <a:spLocks/>
            </p:cNvSpPr>
            <p:nvPr userDrawn="1"/>
          </p:nvSpPr>
          <p:spPr bwMode="auto">
            <a:xfrm>
              <a:off x="281" y="207"/>
              <a:ext cx="2" cy="2"/>
            </a:xfrm>
            <a:custGeom>
              <a:avLst/>
              <a:gdLst>
                <a:gd name="T0" fmla="*/ 0 w 5"/>
                <a:gd name="T1" fmla="*/ 3 h 4"/>
                <a:gd name="T2" fmla="*/ 0 w 5"/>
                <a:gd name="T3" fmla="*/ 3 h 4"/>
                <a:gd name="T4" fmla="*/ 2 w 5"/>
                <a:gd name="T5" fmla="*/ 0 h 4"/>
                <a:gd name="T6" fmla="*/ 5 w 5"/>
                <a:gd name="T7" fmla="*/ 2 h 4"/>
                <a:gd name="T8" fmla="*/ 4 w 5"/>
                <a:gd name="T9" fmla="*/ 4 h 4"/>
                <a:gd name="T10" fmla="*/ 0 w 5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0" y="3"/>
                  </a:moveTo>
                  <a:lnTo>
                    <a:pt x="0" y="3"/>
                  </a:ln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5" y="2"/>
                  </a:cubicBezTo>
                  <a:lnTo>
                    <a:pt x="4" y="4"/>
                  </a:lnTo>
                  <a:cubicBezTo>
                    <a:pt x="2" y="3"/>
                    <a:pt x="1" y="3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06" name="Rectangle 1433"/>
            <p:cNvSpPr>
              <a:spLocks noChangeArrowheads="1"/>
            </p:cNvSpPr>
            <p:nvPr userDrawn="1"/>
          </p:nvSpPr>
          <p:spPr bwMode="auto">
            <a:xfrm>
              <a:off x="280" y="209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07" name="Freeform 1434"/>
            <p:cNvSpPr>
              <a:spLocks/>
            </p:cNvSpPr>
            <p:nvPr userDrawn="1"/>
          </p:nvSpPr>
          <p:spPr bwMode="auto">
            <a:xfrm>
              <a:off x="283" y="209"/>
              <a:ext cx="1" cy="1"/>
            </a:xfrm>
            <a:custGeom>
              <a:avLst/>
              <a:gdLst>
                <a:gd name="T0" fmla="*/ 0 w 3"/>
                <a:gd name="T1" fmla="*/ 1 h 3"/>
                <a:gd name="T2" fmla="*/ 0 w 3"/>
                <a:gd name="T3" fmla="*/ 1 h 3"/>
                <a:gd name="T4" fmla="*/ 0 w 3"/>
                <a:gd name="T5" fmla="*/ 0 h 3"/>
                <a:gd name="T6" fmla="*/ 3 w 3"/>
                <a:gd name="T7" fmla="*/ 2 h 3"/>
                <a:gd name="T8" fmla="*/ 2 w 3"/>
                <a:gd name="T9" fmla="*/ 3 h 3"/>
                <a:gd name="T10" fmla="*/ 2 w 3"/>
                <a:gd name="T11" fmla="*/ 2 h 3"/>
                <a:gd name="T12" fmla="*/ 0 w 3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1" y="1"/>
                    <a:pt x="2" y="1"/>
                    <a:pt x="3" y="2"/>
                  </a:cubicBezTo>
                  <a:lnTo>
                    <a:pt x="2" y="3"/>
                  </a:lnTo>
                  <a:lnTo>
                    <a:pt x="2" y="2"/>
                  </a:lnTo>
                  <a:cubicBezTo>
                    <a:pt x="1" y="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08" name="Freeform 1435"/>
            <p:cNvSpPr>
              <a:spLocks/>
            </p:cNvSpPr>
            <p:nvPr userDrawn="1"/>
          </p:nvSpPr>
          <p:spPr bwMode="auto">
            <a:xfrm>
              <a:off x="281" y="210"/>
              <a:ext cx="0" cy="1"/>
            </a:xfrm>
            <a:custGeom>
              <a:avLst/>
              <a:gdLst>
                <a:gd name="T0" fmla="*/ 1 h 1"/>
                <a:gd name="T1" fmla="*/ 1 h 1"/>
                <a:gd name="T2" fmla="*/ 0 h 1"/>
                <a:gd name="T3" fmla="*/ 1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09" name="Freeform 1436"/>
            <p:cNvSpPr>
              <a:spLocks/>
            </p:cNvSpPr>
            <p:nvPr userDrawn="1"/>
          </p:nvSpPr>
          <p:spPr bwMode="auto">
            <a:xfrm>
              <a:off x="281" y="212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2 h 2"/>
                <a:gd name="T4" fmla="*/ 0 w 3"/>
                <a:gd name="T5" fmla="*/ 0 h 2"/>
                <a:gd name="T6" fmla="*/ 1 w 3"/>
                <a:gd name="T7" fmla="*/ 0 h 2"/>
                <a:gd name="T8" fmla="*/ 3 w 3"/>
                <a:gd name="T9" fmla="*/ 2 h 2"/>
                <a:gd name="T10" fmla="*/ 3 w 3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lnTo>
                    <a:pt x="3" y="2"/>
                  </a:lnTo>
                  <a:lnTo>
                    <a:pt x="0" y="0"/>
                  </a:lnTo>
                  <a:lnTo>
                    <a:pt x="1" y="0"/>
                  </a:lnTo>
                  <a:cubicBezTo>
                    <a:pt x="1" y="1"/>
                    <a:pt x="2" y="1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10" name="Freeform 1437"/>
            <p:cNvSpPr>
              <a:spLocks/>
            </p:cNvSpPr>
            <p:nvPr userDrawn="1"/>
          </p:nvSpPr>
          <p:spPr bwMode="auto">
            <a:xfrm>
              <a:off x="277" y="206"/>
              <a:ext cx="1" cy="3"/>
            </a:xfrm>
            <a:custGeom>
              <a:avLst/>
              <a:gdLst>
                <a:gd name="T0" fmla="*/ 3 w 4"/>
                <a:gd name="T1" fmla="*/ 6 h 6"/>
                <a:gd name="T2" fmla="*/ 3 w 4"/>
                <a:gd name="T3" fmla="*/ 6 h 6"/>
                <a:gd name="T4" fmla="*/ 0 w 4"/>
                <a:gd name="T5" fmla="*/ 3 h 6"/>
                <a:gd name="T6" fmla="*/ 2 w 4"/>
                <a:gd name="T7" fmla="*/ 0 h 6"/>
                <a:gd name="T8" fmla="*/ 4 w 4"/>
                <a:gd name="T9" fmla="*/ 3 h 6"/>
                <a:gd name="T10" fmla="*/ 3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ubicBezTo>
                    <a:pt x="4" y="4"/>
                    <a:pt x="3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11" name="Freeform 1438"/>
            <p:cNvSpPr>
              <a:spLocks/>
            </p:cNvSpPr>
            <p:nvPr userDrawn="1"/>
          </p:nvSpPr>
          <p:spPr bwMode="auto">
            <a:xfrm>
              <a:off x="278" y="208"/>
              <a:ext cx="2" cy="2"/>
            </a:xfrm>
            <a:custGeom>
              <a:avLst/>
              <a:gdLst>
                <a:gd name="T0" fmla="*/ 3 w 4"/>
                <a:gd name="T1" fmla="*/ 6 h 6"/>
                <a:gd name="T2" fmla="*/ 3 w 4"/>
                <a:gd name="T3" fmla="*/ 6 h 6"/>
                <a:gd name="T4" fmla="*/ 0 w 4"/>
                <a:gd name="T5" fmla="*/ 3 h 6"/>
                <a:gd name="T6" fmla="*/ 2 w 4"/>
                <a:gd name="T7" fmla="*/ 0 h 6"/>
                <a:gd name="T8" fmla="*/ 4 w 4"/>
                <a:gd name="T9" fmla="*/ 3 h 6"/>
                <a:gd name="T10" fmla="*/ 3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ubicBezTo>
                    <a:pt x="4" y="4"/>
                    <a:pt x="3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12" name="Freeform 1439"/>
            <p:cNvSpPr>
              <a:spLocks/>
            </p:cNvSpPr>
            <p:nvPr userDrawn="1"/>
          </p:nvSpPr>
          <p:spPr bwMode="auto">
            <a:xfrm>
              <a:off x="279" y="209"/>
              <a:ext cx="2" cy="3"/>
            </a:xfrm>
            <a:custGeom>
              <a:avLst/>
              <a:gdLst>
                <a:gd name="T0" fmla="*/ 3 w 5"/>
                <a:gd name="T1" fmla="*/ 6 h 6"/>
                <a:gd name="T2" fmla="*/ 3 w 5"/>
                <a:gd name="T3" fmla="*/ 6 h 6"/>
                <a:gd name="T4" fmla="*/ 0 w 5"/>
                <a:gd name="T5" fmla="*/ 3 h 6"/>
                <a:gd name="T6" fmla="*/ 2 w 5"/>
                <a:gd name="T7" fmla="*/ 0 h 6"/>
                <a:gd name="T8" fmla="*/ 5 w 5"/>
                <a:gd name="T9" fmla="*/ 3 h 6"/>
                <a:gd name="T10" fmla="*/ 4 w 5"/>
                <a:gd name="T11" fmla="*/ 4 h 6"/>
                <a:gd name="T12" fmla="*/ 3 w 5"/>
                <a:gd name="T13" fmla="*/ 4 h 6"/>
                <a:gd name="T14" fmla="*/ 2 w 5"/>
                <a:gd name="T15" fmla="*/ 4 h 6"/>
                <a:gd name="T16" fmla="*/ 3 w 5"/>
                <a:gd name="T17" fmla="*/ 6 h 6"/>
                <a:gd name="T18" fmla="*/ 3 w 5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5" y="3"/>
                  </a:cubicBezTo>
                  <a:lnTo>
                    <a:pt x="4" y="4"/>
                  </a:lnTo>
                  <a:cubicBezTo>
                    <a:pt x="3" y="4"/>
                    <a:pt x="3" y="4"/>
                    <a:pt x="3" y="4"/>
                  </a:cubicBezTo>
                  <a:lnTo>
                    <a:pt x="2" y="4"/>
                  </a:lnTo>
                  <a:cubicBezTo>
                    <a:pt x="2" y="5"/>
                    <a:pt x="3" y="5"/>
                    <a:pt x="3" y="6"/>
                  </a:cubicBezTo>
                  <a:lnTo>
                    <a:pt x="3" y="6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13" name="Freeform 1440"/>
            <p:cNvSpPr>
              <a:spLocks/>
            </p:cNvSpPr>
            <p:nvPr userDrawn="1"/>
          </p:nvSpPr>
          <p:spPr bwMode="auto">
            <a:xfrm>
              <a:off x="280" y="212"/>
              <a:ext cx="2" cy="2"/>
            </a:xfrm>
            <a:custGeom>
              <a:avLst/>
              <a:gdLst>
                <a:gd name="T0" fmla="*/ 1 w 4"/>
                <a:gd name="T1" fmla="*/ 0 h 3"/>
                <a:gd name="T2" fmla="*/ 1 w 4"/>
                <a:gd name="T3" fmla="*/ 0 h 3"/>
                <a:gd name="T4" fmla="*/ 3 w 4"/>
                <a:gd name="T5" fmla="*/ 1 h 3"/>
                <a:gd name="T6" fmla="*/ 3 w 4"/>
                <a:gd name="T7" fmla="*/ 1 h 3"/>
                <a:gd name="T8" fmla="*/ 4 w 4"/>
                <a:gd name="T9" fmla="*/ 3 h 3"/>
                <a:gd name="T10" fmla="*/ 4 w 4"/>
                <a:gd name="T11" fmla="*/ 3 h 3"/>
                <a:gd name="T12" fmla="*/ 1 w 4"/>
                <a:gd name="T13" fmla="*/ 3 h 3"/>
                <a:gd name="T14" fmla="*/ 0 w 4"/>
                <a:gd name="T15" fmla="*/ 2 h 3"/>
                <a:gd name="T16" fmla="*/ 1 w 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3">
                  <a:moveTo>
                    <a:pt x="1" y="0"/>
                  </a:moveTo>
                  <a:lnTo>
                    <a:pt x="1" y="0"/>
                  </a:lnTo>
                  <a:lnTo>
                    <a:pt x="3" y="1"/>
                  </a:lnTo>
                  <a:lnTo>
                    <a:pt x="3" y="1"/>
                  </a:lnTo>
                  <a:cubicBezTo>
                    <a:pt x="3" y="2"/>
                    <a:pt x="3" y="2"/>
                    <a:pt x="4" y="3"/>
                  </a:cubicBezTo>
                  <a:lnTo>
                    <a:pt x="4" y="3"/>
                  </a:lnTo>
                  <a:cubicBezTo>
                    <a:pt x="2" y="3"/>
                    <a:pt x="2" y="3"/>
                    <a:pt x="1" y="3"/>
                  </a:cubicBezTo>
                  <a:lnTo>
                    <a:pt x="0" y="2"/>
                  </a:lnTo>
                  <a:cubicBezTo>
                    <a:pt x="0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14" name="Freeform 1441"/>
            <p:cNvSpPr>
              <a:spLocks/>
            </p:cNvSpPr>
            <p:nvPr userDrawn="1"/>
          </p:nvSpPr>
          <p:spPr bwMode="auto">
            <a:xfrm>
              <a:off x="278" y="211"/>
              <a:ext cx="3" cy="2"/>
            </a:xfrm>
            <a:custGeom>
              <a:avLst/>
              <a:gdLst>
                <a:gd name="T0" fmla="*/ 2 w 5"/>
                <a:gd name="T1" fmla="*/ 0 h 5"/>
                <a:gd name="T2" fmla="*/ 2 w 5"/>
                <a:gd name="T3" fmla="*/ 0 h 5"/>
                <a:gd name="T4" fmla="*/ 5 w 5"/>
                <a:gd name="T5" fmla="*/ 2 h 5"/>
                <a:gd name="T6" fmla="*/ 3 w 5"/>
                <a:gd name="T7" fmla="*/ 5 h 5"/>
                <a:gd name="T8" fmla="*/ 0 w 5"/>
                <a:gd name="T9" fmla="*/ 3 h 5"/>
                <a:gd name="T10" fmla="*/ 2 w 5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2" y="0"/>
                  </a:moveTo>
                  <a:lnTo>
                    <a:pt x="2" y="0"/>
                  </a:lnTo>
                  <a:cubicBezTo>
                    <a:pt x="3" y="1"/>
                    <a:pt x="4" y="1"/>
                    <a:pt x="5" y="2"/>
                  </a:cubicBezTo>
                  <a:cubicBezTo>
                    <a:pt x="4" y="3"/>
                    <a:pt x="4" y="4"/>
                    <a:pt x="3" y="5"/>
                  </a:cubicBezTo>
                  <a:cubicBezTo>
                    <a:pt x="2" y="4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15" name="Freeform 1442"/>
            <p:cNvSpPr>
              <a:spLocks/>
            </p:cNvSpPr>
            <p:nvPr userDrawn="1"/>
          </p:nvSpPr>
          <p:spPr bwMode="auto">
            <a:xfrm>
              <a:off x="286" y="206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2 h 2"/>
                <a:gd name="T8" fmla="*/ 0 w 1"/>
                <a:gd name="T9" fmla="*/ 0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16" name="Freeform 1443"/>
            <p:cNvSpPr>
              <a:spLocks/>
            </p:cNvSpPr>
            <p:nvPr userDrawn="1"/>
          </p:nvSpPr>
          <p:spPr bwMode="auto">
            <a:xfrm>
              <a:off x="286" y="205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2 h 2"/>
                <a:gd name="T6" fmla="*/ 1 w 2"/>
                <a:gd name="T7" fmla="*/ 2 h 2"/>
                <a:gd name="T8" fmla="*/ 0 w 2"/>
                <a:gd name="T9" fmla="*/ 1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17" name="Freeform 1444"/>
            <p:cNvSpPr>
              <a:spLocks/>
            </p:cNvSpPr>
            <p:nvPr userDrawn="1"/>
          </p:nvSpPr>
          <p:spPr bwMode="auto">
            <a:xfrm>
              <a:off x="286" y="204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1 h 2"/>
                <a:gd name="T6" fmla="*/ 0 w 2"/>
                <a:gd name="T7" fmla="*/ 2 h 2"/>
                <a:gd name="T8" fmla="*/ 0 w 2"/>
                <a:gd name="T9" fmla="*/ 0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18" name="Freeform 1445"/>
            <p:cNvSpPr>
              <a:spLocks/>
            </p:cNvSpPr>
            <p:nvPr userDrawn="1"/>
          </p:nvSpPr>
          <p:spPr bwMode="auto">
            <a:xfrm>
              <a:off x="286" y="203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2 h 2"/>
                <a:gd name="T6" fmla="*/ 0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19" name="Freeform 1446"/>
            <p:cNvSpPr>
              <a:spLocks/>
            </p:cNvSpPr>
            <p:nvPr userDrawn="1"/>
          </p:nvSpPr>
          <p:spPr bwMode="auto">
            <a:xfrm>
              <a:off x="285" y="202"/>
              <a:ext cx="1" cy="0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2 w 2"/>
                <a:gd name="T5" fmla="*/ 1 h 1"/>
                <a:gd name="T6" fmla="*/ 1 w 2"/>
                <a:gd name="T7" fmla="*/ 1 h 1"/>
                <a:gd name="T8" fmla="*/ 0 w 2"/>
                <a:gd name="T9" fmla="*/ 0 h 1"/>
                <a:gd name="T10" fmla="*/ 2 w 2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20" name="Freeform 1447"/>
            <p:cNvSpPr>
              <a:spLocks/>
            </p:cNvSpPr>
            <p:nvPr userDrawn="1"/>
          </p:nvSpPr>
          <p:spPr bwMode="auto">
            <a:xfrm>
              <a:off x="285" y="200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1 h 2"/>
                <a:gd name="T6" fmla="*/ 0 w 2"/>
                <a:gd name="T7" fmla="*/ 2 h 2"/>
                <a:gd name="T8" fmla="*/ 0 w 2"/>
                <a:gd name="T9" fmla="*/ 0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21" name="Freeform 1448"/>
            <p:cNvSpPr>
              <a:spLocks/>
            </p:cNvSpPr>
            <p:nvPr userDrawn="1"/>
          </p:nvSpPr>
          <p:spPr bwMode="auto">
            <a:xfrm>
              <a:off x="285" y="199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1 h 2"/>
                <a:gd name="T6" fmla="*/ 0 w 2"/>
                <a:gd name="T7" fmla="*/ 2 h 2"/>
                <a:gd name="T8" fmla="*/ 0 w 2"/>
                <a:gd name="T9" fmla="*/ 1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22" name="Freeform 1449"/>
            <p:cNvSpPr>
              <a:spLocks/>
            </p:cNvSpPr>
            <p:nvPr userDrawn="1"/>
          </p:nvSpPr>
          <p:spPr bwMode="auto">
            <a:xfrm>
              <a:off x="281" y="201"/>
              <a:ext cx="0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1 w 2"/>
                <a:gd name="T5" fmla="*/ 3 h 3"/>
                <a:gd name="T6" fmla="*/ 0 w 2"/>
                <a:gd name="T7" fmla="*/ 2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23" name="Freeform 1450"/>
            <p:cNvSpPr>
              <a:spLocks/>
            </p:cNvSpPr>
            <p:nvPr userDrawn="1"/>
          </p:nvSpPr>
          <p:spPr bwMode="auto">
            <a:xfrm>
              <a:off x="279" y="203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24" name="Freeform 1451"/>
            <p:cNvSpPr>
              <a:spLocks/>
            </p:cNvSpPr>
            <p:nvPr userDrawn="1"/>
          </p:nvSpPr>
          <p:spPr bwMode="auto">
            <a:xfrm>
              <a:off x="278" y="205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1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0"/>
                    <a:pt x="1" y="1"/>
                    <a:pt x="1" y="3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25" name="Freeform 1452"/>
            <p:cNvSpPr>
              <a:spLocks/>
            </p:cNvSpPr>
            <p:nvPr userDrawn="1"/>
          </p:nvSpPr>
          <p:spPr bwMode="auto">
            <a:xfrm>
              <a:off x="277" y="207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26" name="Freeform 1453"/>
            <p:cNvSpPr>
              <a:spLocks/>
            </p:cNvSpPr>
            <p:nvPr userDrawn="1"/>
          </p:nvSpPr>
          <p:spPr bwMode="auto">
            <a:xfrm>
              <a:off x="279" y="207"/>
              <a:ext cx="1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27" name="Freeform 1454"/>
            <p:cNvSpPr>
              <a:spLocks/>
            </p:cNvSpPr>
            <p:nvPr userDrawn="1"/>
          </p:nvSpPr>
          <p:spPr bwMode="auto">
            <a:xfrm>
              <a:off x="282" y="206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3 h 3"/>
                <a:gd name="T6" fmla="*/ 0 w 2"/>
                <a:gd name="T7" fmla="*/ 2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2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28" name="Freeform 1455"/>
            <p:cNvSpPr>
              <a:spLocks/>
            </p:cNvSpPr>
            <p:nvPr userDrawn="1"/>
          </p:nvSpPr>
          <p:spPr bwMode="auto">
            <a:xfrm>
              <a:off x="281" y="205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1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29" name="Freeform 1456"/>
            <p:cNvSpPr>
              <a:spLocks/>
            </p:cNvSpPr>
            <p:nvPr userDrawn="1"/>
          </p:nvSpPr>
          <p:spPr bwMode="auto">
            <a:xfrm>
              <a:off x="282" y="203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30" name="Freeform 1457"/>
            <p:cNvSpPr>
              <a:spLocks/>
            </p:cNvSpPr>
            <p:nvPr userDrawn="1"/>
          </p:nvSpPr>
          <p:spPr bwMode="auto">
            <a:xfrm>
              <a:off x="279" y="200"/>
              <a:ext cx="1" cy="1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1 w 2"/>
                <a:gd name="T5" fmla="*/ 3 h 3"/>
                <a:gd name="T6" fmla="*/ 0 w 2"/>
                <a:gd name="T7" fmla="*/ 2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31" name="Freeform 1458"/>
            <p:cNvSpPr>
              <a:spLocks/>
            </p:cNvSpPr>
            <p:nvPr userDrawn="1"/>
          </p:nvSpPr>
          <p:spPr bwMode="auto">
            <a:xfrm>
              <a:off x="278" y="201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32" name="Freeform 1459"/>
            <p:cNvSpPr>
              <a:spLocks/>
            </p:cNvSpPr>
            <p:nvPr userDrawn="1"/>
          </p:nvSpPr>
          <p:spPr bwMode="auto">
            <a:xfrm>
              <a:off x="277" y="204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1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33" name="Freeform 1460"/>
            <p:cNvSpPr>
              <a:spLocks/>
            </p:cNvSpPr>
            <p:nvPr userDrawn="1"/>
          </p:nvSpPr>
          <p:spPr bwMode="auto">
            <a:xfrm>
              <a:off x="278" y="208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2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34" name="Freeform 1461"/>
            <p:cNvSpPr>
              <a:spLocks/>
            </p:cNvSpPr>
            <p:nvPr userDrawn="1"/>
          </p:nvSpPr>
          <p:spPr bwMode="auto">
            <a:xfrm>
              <a:off x="279" y="211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35" name="Freeform 1462"/>
            <p:cNvSpPr>
              <a:spLocks/>
            </p:cNvSpPr>
            <p:nvPr userDrawn="1"/>
          </p:nvSpPr>
          <p:spPr bwMode="auto">
            <a:xfrm>
              <a:off x="283" y="208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2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36" name="Freeform 1463"/>
            <p:cNvSpPr>
              <a:spLocks/>
            </p:cNvSpPr>
            <p:nvPr userDrawn="1"/>
          </p:nvSpPr>
          <p:spPr bwMode="auto">
            <a:xfrm>
              <a:off x="280" y="210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2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37" name="Freeform 1464"/>
            <p:cNvSpPr>
              <a:spLocks/>
            </p:cNvSpPr>
            <p:nvPr userDrawn="1"/>
          </p:nvSpPr>
          <p:spPr bwMode="auto">
            <a:xfrm>
              <a:off x="280" y="214"/>
              <a:ext cx="3" cy="0"/>
            </a:xfrm>
            <a:custGeom>
              <a:avLst/>
              <a:gdLst>
                <a:gd name="T0" fmla="*/ 0 w 6"/>
                <a:gd name="T1" fmla="*/ 1 h 1"/>
                <a:gd name="T2" fmla="*/ 0 w 6"/>
                <a:gd name="T3" fmla="*/ 1 h 1"/>
                <a:gd name="T4" fmla="*/ 5 w 6"/>
                <a:gd name="T5" fmla="*/ 0 h 1"/>
                <a:gd name="T6" fmla="*/ 6 w 6"/>
                <a:gd name="T7" fmla="*/ 1 h 1"/>
                <a:gd name="T8" fmla="*/ 0 w 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0" y="1"/>
                  </a:moveTo>
                  <a:lnTo>
                    <a:pt x="0" y="1"/>
                  </a:lnTo>
                  <a:cubicBezTo>
                    <a:pt x="2" y="1"/>
                    <a:pt x="3" y="0"/>
                    <a:pt x="5" y="0"/>
                  </a:cubicBezTo>
                  <a:cubicBezTo>
                    <a:pt x="5" y="1"/>
                    <a:pt x="5" y="1"/>
                    <a:pt x="6" y="1"/>
                  </a:cubicBezTo>
                  <a:cubicBezTo>
                    <a:pt x="4" y="1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38" name="Freeform 1465"/>
            <p:cNvSpPr>
              <a:spLocks/>
            </p:cNvSpPr>
            <p:nvPr userDrawn="1"/>
          </p:nvSpPr>
          <p:spPr bwMode="auto">
            <a:xfrm>
              <a:off x="281" y="209"/>
              <a:ext cx="3" cy="2"/>
            </a:xfrm>
            <a:custGeom>
              <a:avLst/>
              <a:gdLst>
                <a:gd name="T0" fmla="*/ 8 w 8"/>
                <a:gd name="T1" fmla="*/ 4 h 5"/>
                <a:gd name="T2" fmla="*/ 8 w 8"/>
                <a:gd name="T3" fmla="*/ 4 h 5"/>
                <a:gd name="T4" fmla="*/ 6 w 8"/>
                <a:gd name="T5" fmla="*/ 4 h 5"/>
                <a:gd name="T6" fmla="*/ 5 w 8"/>
                <a:gd name="T7" fmla="*/ 4 h 5"/>
                <a:gd name="T8" fmla="*/ 6 w 8"/>
                <a:gd name="T9" fmla="*/ 5 h 5"/>
                <a:gd name="T10" fmla="*/ 4 w 8"/>
                <a:gd name="T11" fmla="*/ 5 h 5"/>
                <a:gd name="T12" fmla="*/ 0 w 8"/>
                <a:gd name="T13" fmla="*/ 0 h 5"/>
                <a:gd name="T14" fmla="*/ 8 w 8"/>
                <a:gd name="T1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5">
                  <a:moveTo>
                    <a:pt x="8" y="4"/>
                  </a:moveTo>
                  <a:lnTo>
                    <a:pt x="8" y="4"/>
                  </a:lnTo>
                  <a:cubicBezTo>
                    <a:pt x="7" y="4"/>
                    <a:pt x="6" y="4"/>
                    <a:pt x="6" y="4"/>
                  </a:cubicBezTo>
                  <a:lnTo>
                    <a:pt x="5" y="4"/>
                  </a:lnTo>
                  <a:cubicBezTo>
                    <a:pt x="5" y="4"/>
                    <a:pt x="6" y="5"/>
                    <a:pt x="6" y="5"/>
                  </a:cubicBezTo>
                  <a:cubicBezTo>
                    <a:pt x="5" y="5"/>
                    <a:pt x="4" y="5"/>
                    <a:pt x="4" y="5"/>
                  </a:cubicBezTo>
                  <a:cubicBezTo>
                    <a:pt x="2" y="4"/>
                    <a:pt x="1" y="2"/>
                    <a:pt x="0" y="0"/>
                  </a:cubicBezTo>
                  <a:cubicBezTo>
                    <a:pt x="3" y="1"/>
                    <a:pt x="6" y="2"/>
                    <a:pt x="8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39" name="Freeform 1466"/>
            <p:cNvSpPr>
              <a:spLocks/>
            </p:cNvSpPr>
            <p:nvPr userDrawn="1"/>
          </p:nvSpPr>
          <p:spPr bwMode="auto">
            <a:xfrm>
              <a:off x="287" y="208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1 w 1"/>
                <a:gd name="T7" fmla="*/ 3 h 3"/>
                <a:gd name="T8" fmla="*/ 0 w 1"/>
                <a:gd name="T9" fmla="*/ 2 h 3"/>
                <a:gd name="T10" fmla="*/ 0 w 1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1" y="3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40" name="Freeform 1467"/>
            <p:cNvSpPr>
              <a:spLocks/>
            </p:cNvSpPr>
            <p:nvPr userDrawn="1"/>
          </p:nvSpPr>
          <p:spPr bwMode="auto">
            <a:xfrm>
              <a:off x="285" y="210"/>
              <a:ext cx="1" cy="1"/>
            </a:xfrm>
            <a:custGeom>
              <a:avLst/>
              <a:gdLst>
                <a:gd name="T0" fmla="*/ 0 w 3"/>
                <a:gd name="T1" fmla="*/ 0 h 4"/>
                <a:gd name="T2" fmla="*/ 0 w 3"/>
                <a:gd name="T3" fmla="*/ 0 h 4"/>
                <a:gd name="T4" fmla="*/ 2 w 3"/>
                <a:gd name="T5" fmla="*/ 1 h 4"/>
                <a:gd name="T6" fmla="*/ 3 w 3"/>
                <a:gd name="T7" fmla="*/ 4 h 4"/>
                <a:gd name="T8" fmla="*/ 1 w 3"/>
                <a:gd name="T9" fmla="*/ 3 h 4"/>
                <a:gd name="T10" fmla="*/ 0 w 3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4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" y="1"/>
                    <a:pt x="2" y="1"/>
                  </a:cubicBezTo>
                  <a:cubicBezTo>
                    <a:pt x="2" y="2"/>
                    <a:pt x="2" y="3"/>
                    <a:pt x="3" y="4"/>
                  </a:cubicBezTo>
                  <a:cubicBezTo>
                    <a:pt x="2" y="4"/>
                    <a:pt x="2" y="3"/>
                    <a:pt x="1" y="3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41" name="Freeform 1468"/>
            <p:cNvSpPr>
              <a:spLocks/>
            </p:cNvSpPr>
            <p:nvPr userDrawn="1"/>
          </p:nvSpPr>
          <p:spPr bwMode="auto">
            <a:xfrm>
              <a:off x="281" y="211"/>
              <a:ext cx="4" cy="2"/>
            </a:xfrm>
            <a:custGeom>
              <a:avLst/>
              <a:gdLst>
                <a:gd name="T0" fmla="*/ 6 w 9"/>
                <a:gd name="T1" fmla="*/ 1 h 4"/>
                <a:gd name="T2" fmla="*/ 6 w 9"/>
                <a:gd name="T3" fmla="*/ 1 h 4"/>
                <a:gd name="T4" fmla="*/ 9 w 9"/>
                <a:gd name="T5" fmla="*/ 4 h 4"/>
                <a:gd name="T6" fmla="*/ 5 w 9"/>
                <a:gd name="T7" fmla="*/ 4 h 4"/>
                <a:gd name="T8" fmla="*/ 0 w 9"/>
                <a:gd name="T9" fmla="*/ 1 h 4"/>
                <a:gd name="T10" fmla="*/ 6 w 9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4">
                  <a:moveTo>
                    <a:pt x="6" y="1"/>
                  </a:moveTo>
                  <a:lnTo>
                    <a:pt x="6" y="1"/>
                  </a:lnTo>
                  <a:cubicBezTo>
                    <a:pt x="7" y="2"/>
                    <a:pt x="8" y="3"/>
                    <a:pt x="9" y="4"/>
                  </a:cubicBezTo>
                  <a:cubicBezTo>
                    <a:pt x="7" y="4"/>
                    <a:pt x="6" y="4"/>
                    <a:pt x="5" y="4"/>
                  </a:cubicBezTo>
                  <a:cubicBezTo>
                    <a:pt x="3" y="3"/>
                    <a:pt x="2" y="2"/>
                    <a:pt x="0" y="1"/>
                  </a:cubicBezTo>
                  <a:cubicBezTo>
                    <a:pt x="2" y="0"/>
                    <a:pt x="4" y="1"/>
                    <a:pt x="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42" name="Freeform 1469"/>
            <p:cNvSpPr>
              <a:spLocks/>
            </p:cNvSpPr>
            <p:nvPr userDrawn="1"/>
          </p:nvSpPr>
          <p:spPr bwMode="auto">
            <a:xfrm>
              <a:off x="285" y="208"/>
              <a:ext cx="3" cy="5"/>
            </a:xfrm>
            <a:custGeom>
              <a:avLst/>
              <a:gdLst>
                <a:gd name="T0" fmla="*/ 4 w 5"/>
                <a:gd name="T1" fmla="*/ 5 h 11"/>
                <a:gd name="T2" fmla="*/ 4 w 5"/>
                <a:gd name="T3" fmla="*/ 5 h 11"/>
                <a:gd name="T4" fmla="*/ 4 w 5"/>
                <a:gd name="T5" fmla="*/ 6 h 11"/>
                <a:gd name="T6" fmla="*/ 5 w 5"/>
                <a:gd name="T7" fmla="*/ 11 h 11"/>
                <a:gd name="T8" fmla="*/ 2 w 5"/>
                <a:gd name="T9" fmla="*/ 8 h 11"/>
                <a:gd name="T10" fmla="*/ 0 w 5"/>
                <a:gd name="T11" fmla="*/ 0 h 11"/>
                <a:gd name="T12" fmla="*/ 4 w 5"/>
                <a:gd name="T1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1">
                  <a:moveTo>
                    <a:pt x="4" y="5"/>
                  </a:moveTo>
                  <a:lnTo>
                    <a:pt x="4" y="5"/>
                  </a:lnTo>
                  <a:lnTo>
                    <a:pt x="4" y="6"/>
                  </a:lnTo>
                  <a:cubicBezTo>
                    <a:pt x="4" y="7"/>
                    <a:pt x="4" y="9"/>
                    <a:pt x="5" y="11"/>
                  </a:cubicBezTo>
                  <a:cubicBezTo>
                    <a:pt x="4" y="10"/>
                    <a:pt x="3" y="9"/>
                    <a:pt x="2" y="8"/>
                  </a:cubicBezTo>
                  <a:cubicBezTo>
                    <a:pt x="1" y="5"/>
                    <a:pt x="0" y="3"/>
                    <a:pt x="0" y="0"/>
                  </a:cubicBezTo>
                  <a:cubicBezTo>
                    <a:pt x="2" y="1"/>
                    <a:pt x="3" y="3"/>
                    <a:pt x="4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43" name="Freeform 1470"/>
            <p:cNvSpPr>
              <a:spLocks/>
            </p:cNvSpPr>
            <p:nvPr userDrawn="1"/>
          </p:nvSpPr>
          <p:spPr bwMode="auto">
            <a:xfrm>
              <a:off x="282" y="213"/>
              <a:ext cx="5" cy="1"/>
            </a:xfrm>
            <a:custGeom>
              <a:avLst/>
              <a:gdLst>
                <a:gd name="T0" fmla="*/ 0 w 11"/>
                <a:gd name="T1" fmla="*/ 1 h 3"/>
                <a:gd name="T2" fmla="*/ 0 w 11"/>
                <a:gd name="T3" fmla="*/ 1 h 3"/>
                <a:gd name="T4" fmla="*/ 11 w 11"/>
                <a:gd name="T5" fmla="*/ 3 h 3"/>
                <a:gd name="T6" fmla="*/ 10 w 11"/>
                <a:gd name="T7" fmla="*/ 3 h 3"/>
                <a:gd name="T8" fmla="*/ 3 w 11"/>
                <a:gd name="T9" fmla="*/ 3 h 3"/>
                <a:gd name="T10" fmla="*/ 0 w 11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3">
                  <a:moveTo>
                    <a:pt x="0" y="1"/>
                  </a:moveTo>
                  <a:lnTo>
                    <a:pt x="0" y="1"/>
                  </a:lnTo>
                  <a:cubicBezTo>
                    <a:pt x="3" y="0"/>
                    <a:pt x="8" y="1"/>
                    <a:pt x="11" y="3"/>
                  </a:cubicBezTo>
                  <a:lnTo>
                    <a:pt x="10" y="3"/>
                  </a:lnTo>
                  <a:cubicBezTo>
                    <a:pt x="8" y="3"/>
                    <a:pt x="5" y="3"/>
                    <a:pt x="3" y="3"/>
                  </a:cubicBezTo>
                  <a:cubicBezTo>
                    <a:pt x="2" y="3"/>
                    <a:pt x="1" y="2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44" name="Freeform 1471"/>
            <p:cNvSpPr>
              <a:spLocks/>
            </p:cNvSpPr>
            <p:nvPr userDrawn="1"/>
          </p:nvSpPr>
          <p:spPr bwMode="auto">
            <a:xfrm>
              <a:off x="283" y="211"/>
              <a:ext cx="5" cy="3"/>
            </a:xfrm>
            <a:custGeom>
              <a:avLst/>
              <a:gdLst>
                <a:gd name="T0" fmla="*/ 0 w 10"/>
                <a:gd name="T1" fmla="*/ 0 h 7"/>
                <a:gd name="T2" fmla="*/ 0 w 10"/>
                <a:gd name="T3" fmla="*/ 0 h 7"/>
                <a:gd name="T4" fmla="*/ 10 w 10"/>
                <a:gd name="T5" fmla="*/ 7 h 7"/>
                <a:gd name="T6" fmla="*/ 0 w 10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7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8" y="3"/>
                    <a:pt x="10" y="7"/>
                  </a:cubicBezTo>
                  <a:cubicBezTo>
                    <a:pt x="6" y="6"/>
                    <a:pt x="2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45" name="Freeform 1472"/>
            <p:cNvSpPr>
              <a:spLocks/>
            </p:cNvSpPr>
            <p:nvPr userDrawn="1"/>
          </p:nvSpPr>
          <p:spPr bwMode="auto">
            <a:xfrm>
              <a:off x="287" y="198"/>
              <a:ext cx="3" cy="11"/>
            </a:xfrm>
            <a:custGeom>
              <a:avLst/>
              <a:gdLst>
                <a:gd name="T0" fmla="*/ 2 w 5"/>
                <a:gd name="T1" fmla="*/ 20 h 24"/>
                <a:gd name="T2" fmla="*/ 2 w 5"/>
                <a:gd name="T3" fmla="*/ 20 h 24"/>
                <a:gd name="T4" fmla="*/ 1 w 5"/>
                <a:gd name="T5" fmla="*/ 24 h 24"/>
                <a:gd name="T6" fmla="*/ 0 w 5"/>
                <a:gd name="T7" fmla="*/ 0 h 24"/>
                <a:gd name="T8" fmla="*/ 2 w 5"/>
                <a:gd name="T9" fmla="*/ 1 h 24"/>
                <a:gd name="T10" fmla="*/ 5 w 5"/>
                <a:gd name="T11" fmla="*/ 0 h 24"/>
                <a:gd name="T12" fmla="*/ 4 w 5"/>
                <a:gd name="T13" fmla="*/ 24 h 24"/>
                <a:gd name="T14" fmla="*/ 2 w 5"/>
                <a:gd name="T15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24">
                  <a:moveTo>
                    <a:pt x="2" y="20"/>
                  </a:moveTo>
                  <a:lnTo>
                    <a:pt x="2" y="20"/>
                  </a:lnTo>
                  <a:cubicBezTo>
                    <a:pt x="2" y="21"/>
                    <a:pt x="1" y="22"/>
                    <a:pt x="1" y="24"/>
                  </a:cubicBezTo>
                  <a:lnTo>
                    <a:pt x="0" y="0"/>
                  </a:lnTo>
                  <a:cubicBezTo>
                    <a:pt x="0" y="1"/>
                    <a:pt x="1" y="1"/>
                    <a:pt x="2" y="1"/>
                  </a:cubicBezTo>
                  <a:cubicBezTo>
                    <a:pt x="4" y="1"/>
                    <a:pt x="4" y="1"/>
                    <a:pt x="5" y="0"/>
                  </a:cubicBezTo>
                  <a:lnTo>
                    <a:pt x="4" y="24"/>
                  </a:lnTo>
                  <a:cubicBezTo>
                    <a:pt x="4" y="22"/>
                    <a:pt x="3" y="21"/>
                    <a:pt x="2" y="2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46" name="Freeform 1473"/>
            <p:cNvSpPr>
              <a:spLocks/>
            </p:cNvSpPr>
            <p:nvPr userDrawn="1"/>
          </p:nvSpPr>
          <p:spPr bwMode="auto">
            <a:xfrm>
              <a:off x="288" y="208"/>
              <a:ext cx="1" cy="6"/>
            </a:xfrm>
            <a:custGeom>
              <a:avLst/>
              <a:gdLst>
                <a:gd name="T0" fmla="*/ 3 w 3"/>
                <a:gd name="T1" fmla="*/ 7 h 13"/>
                <a:gd name="T2" fmla="*/ 3 w 3"/>
                <a:gd name="T3" fmla="*/ 7 h 13"/>
                <a:gd name="T4" fmla="*/ 1 w 3"/>
                <a:gd name="T5" fmla="*/ 13 h 13"/>
                <a:gd name="T6" fmla="*/ 0 w 3"/>
                <a:gd name="T7" fmla="*/ 7 h 13"/>
                <a:gd name="T8" fmla="*/ 1 w 3"/>
                <a:gd name="T9" fmla="*/ 0 h 13"/>
                <a:gd name="T10" fmla="*/ 3 w 3"/>
                <a:gd name="T11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13">
                  <a:moveTo>
                    <a:pt x="3" y="7"/>
                  </a:moveTo>
                  <a:lnTo>
                    <a:pt x="3" y="7"/>
                  </a:lnTo>
                  <a:cubicBezTo>
                    <a:pt x="3" y="9"/>
                    <a:pt x="3" y="11"/>
                    <a:pt x="1" y="13"/>
                  </a:cubicBezTo>
                  <a:cubicBezTo>
                    <a:pt x="0" y="11"/>
                    <a:pt x="0" y="9"/>
                    <a:pt x="0" y="7"/>
                  </a:cubicBezTo>
                  <a:cubicBezTo>
                    <a:pt x="0" y="4"/>
                    <a:pt x="0" y="2"/>
                    <a:pt x="1" y="0"/>
                  </a:cubicBezTo>
                  <a:cubicBezTo>
                    <a:pt x="3" y="2"/>
                    <a:pt x="3" y="4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47" name="Freeform 1474"/>
            <p:cNvSpPr>
              <a:spLocks/>
            </p:cNvSpPr>
            <p:nvPr userDrawn="1"/>
          </p:nvSpPr>
          <p:spPr bwMode="auto">
            <a:xfrm>
              <a:off x="285" y="186"/>
              <a:ext cx="6" cy="6"/>
            </a:xfrm>
            <a:custGeom>
              <a:avLst/>
              <a:gdLst>
                <a:gd name="T0" fmla="*/ 8 w 13"/>
                <a:gd name="T1" fmla="*/ 2 h 12"/>
                <a:gd name="T2" fmla="*/ 8 w 13"/>
                <a:gd name="T3" fmla="*/ 2 h 12"/>
                <a:gd name="T4" fmla="*/ 7 w 13"/>
                <a:gd name="T5" fmla="*/ 4 h 12"/>
                <a:gd name="T6" fmla="*/ 13 w 13"/>
                <a:gd name="T7" fmla="*/ 3 h 12"/>
                <a:gd name="T8" fmla="*/ 13 w 13"/>
                <a:gd name="T9" fmla="*/ 9 h 12"/>
                <a:gd name="T10" fmla="*/ 8 w 13"/>
                <a:gd name="T11" fmla="*/ 7 h 12"/>
                <a:gd name="T12" fmla="*/ 9 w 13"/>
                <a:gd name="T13" fmla="*/ 12 h 12"/>
                <a:gd name="T14" fmla="*/ 3 w 13"/>
                <a:gd name="T15" fmla="*/ 12 h 12"/>
                <a:gd name="T16" fmla="*/ 5 w 13"/>
                <a:gd name="T17" fmla="*/ 8 h 12"/>
                <a:gd name="T18" fmla="*/ 0 w 13"/>
                <a:gd name="T19" fmla="*/ 9 h 12"/>
                <a:gd name="T20" fmla="*/ 0 w 13"/>
                <a:gd name="T21" fmla="*/ 3 h 12"/>
                <a:gd name="T22" fmla="*/ 4 w 13"/>
                <a:gd name="T23" fmla="*/ 5 h 12"/>
                <a:gd name="T24" fmla="*/ 3 w 13"/>
                <a:gd name="T25" fmla="*/ 0 h 12"/>
                <a:gd name="T26" fmla="*/ 9 w 13"/>
                <a:gd name="T27" fmla="*/ 0 h 12"/>
                <a:gd name="T28" fmla="*/ 8 w 13"/>
                <a:gd name="T2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" h="12">
                  <a:moveTo>
                    <a:pt x="8" y="2"/>
                  </a:moveTo>
                  <a:lnTo>
                    <a:pt x="8" y="2"/>
                  </a:lnTo>
                  <a:cubicBezTo>
                    <a:pt x="8" y="3"/>
                    <a:pt x="7" y="4"/>
                    <a:pt x="7" y="4"/>
                  </a:cubicBezTo>
                  <a:cubicBezTo>
                    <a:pt x="8" y="7"/>
                    <a:pt x="12" y="4"/>
                    <a:pt x="13" y="3"/>
                  </a:cubicBezTo>
                  <a:lnTo>
                    <a:pt x="13" y="9"/>
                  </a:lnTo>
                  <a:cubicBezTo>
                    <a:pt x="12" y="9"/>
                    <a:pt x="10" y="7"/>
                    <a:pt x="8" y="7"/>
                  </a:cubicBezTo>
                  <a:cubicBezTo>
                    <a:pt x="6" y="8"/>
                    <a:pt x="9" y="12"/>
                    <a:pt x="9" y="12"/>
                  </a:cubicBezTo>
                  <a:lnTo>
                    <a:pt x="3" y="12"/>
                  </a:lnTo>
                  <a:cubicBezTo>
                    <a:pt x="4" y="12"/>
                    <a:pt x="6" y="10"/>
                    <a:pt x="5" y="8"/>
                  </a:cubicBezTo>
                  <a:cubicBezTo>
                    <a:pt x="5" y="6"/>
                    <a:pt x="1" y="9"/>
                    <a:pt x="0" y="9"/>
                  </a:cubicBezTo>
                  <a:lnTo>
                    <a:pt x="0" y="3"/>
                  </a:lnTo>
                  <a:cubicBezTo>
                    <a:pt x="1" y="4"/>
                    <a:pt x="3" y="6"/>
                    <a:pt x="4" y="5"/>
                  </a:cubicBezTo>
                  <a:cubicBezTo>
                    <a:pt x="7" y="5"/>
                    <a:pt x="4" y="1"/>
                    <a:pt x="3" y="0"/>
                  </a:cubicBezTo>
                  <a:lnTo>
                    <a:pt x="9" y="0"/>
                  </a:lnTo>
                  <a:cubicBezTo>
                    <a:pt x="9" y="1"/>
                    <a:pt x="8" y="2"/>
                    <a:pt x="8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48" name="Freeform 1475"/>
            <p:cNvSpPr>
              <a:spLocks/>
            </p:cNvSpPr>
            <p:nvPr userDrawn="1"/>
          </p:nvSpPr>
          <p:spPr bwMode="auto">
            <a:xfrm>
              <a:off x="286" y="193"/>
              <a:ext cx="4" cy="4"/>
            </a:xfrm>
            <a:custGeom>
              <a:avLst/>
              <a:gdLst>
                <a:gd name="T0" fmla="*/ 4 w 9"/>
                <a:gd name="T1" fmla="*/ 0 h 9"/>
                <a:gd name="T2" fmla="*/ 4 w 9"/>
                <a:gd name="T3" fmla="*/ 0 h 9"/>
                <a:gd name="T4" fmla="*/ 9 w 9"/>
                <a:gd name="T5" fmla="*/ 5 h 9"/>
                <a:gd name="T6" fmla="*/ 4 w 9"/>
                <a:gd name="T7" fmla="*/ 9 h 9"/>
                <a:gd name="T8" fmla="*/ 0 w 9"/>
                <a:gd name="T9" fmla="*/ 5 h 9"/>
                <a:gd name="T10" fmla="*/ 4 w 9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lnTo>
                    <a:pt x="4" y="0"/>
                  </a:lnTo>
                  <a:cubicBezTo>
                    <a:pt x="7" y="0"/>
                    <a:pt x="9" y="2"/>
                    <a:pt x="9" y="5"/>
                  </a:cubicBezTo>
                  <a:cubicBezTo>
                    <a:pt x="9" y="7"/>
                    <a:pt x="7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49" name="Freeform 1476"/>
            <p:cNvSpPr>
              <a:spLocks/>
            </p:cNvSpPr>
            <p:nvPr userDrawn="1"/>
          </p:nvSpPr>
          <p:spPr bwMode="auto">
            <a:xfrm>
              <a:off x="297" y="216"/>
              <a:ext cx="0" cy="1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0 w 1"/>
                <a:gd name="T7" fmla="*/ 1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cubicBezTo>
                    <a:pt x="1" y="1"/>
                    <a:pt x="1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50" name="Freeform 1477"/>
            <p:cNvSpPr>
              <a:spLocks/>
            </p:cNvSpPr>
            <p:nvPr userDrawn="1"/>
          </p:nvSpPr>
          <p:spPr bwMode="auto">
            <a:xfrm>
              <a:off x="289" y="215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51" name="Freeform 1478"/>
            <p:cNvSpPr>
              <a:spLocks/>
            </p:cNvSpPr>
            <p:nvPr userDrawn="1"/>
          </p:nvSpPr>
          <p:spPr bwMode="auto">
            <a:xfrm>
              <a:off x="289" y="216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52" name="Freeform 1479"/>
            <p:cNvSpPr>
              <a:spLocks/>
            </p:cNvSpPr>
            <p:nvPr userDrawn="1"/>
          </p:nvSpPr>
          <p:spPr bwMode="auto">
            <a:xfrm>
              <a:off x="291" y="215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53" name="Freeform 1480"/>
            <p:cNvSpPr>
              <a:spLocks/>
            </p:cNvSpPr>
            <p:nvPr userDrawn="1"/>
          </p:nvSpPr>
          <p:spPr bwMode="auto">
            <a:xfrm>
              <a:off x="291" y="216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54" name="Freeform 1481"/>
            <p:cNvSpPr>
              <a:spLocks/>
            </p:cNvSpPr>
            <p:nvPr userDrawn="1"/>
          </p:nvSpPr>
          <p:spPr bwMode="auto">
            <a:xfrm>
              <a:off x="293" y="215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55" name="Freeform 1482"/>
            <p:cNvSpPr>
              <a:spLocks/>
            </p:cNvSpPr>
            <p:nvPr userDrawn="1"/>
          </p:nvSpPr>
          <p:spPr bwMode="auto">
            <a:xfrm>
              <a:off x="293" y="216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56" name="Rectangle 1483"/>
            <p:cNvSpPr>
              <a:spLocks noChangeArrowheads="1"/>
            </p:cNvSpPr>
            <p:nvPr userDrawn="1"/>
          </p:nvSpPr>
          <p:spPr bwMode="auto">
            <a:xfrm>
              <a:off x="294" y="215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57" name="Freeform 1484"/>
            <p:cNvSpPr>
              <a:spLocks/>
            </p:cNvSpPr>
            <p:nvPr userDrawn="1"/>
          </p:nvSpPr>
          <p:spPr bwMode="auto">
            <a:xfrm>
              <a:off x="294" y="216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58" name="Freeform 1485"/>
            <p:cNvSpPr>
              <a:spLocks/>
            </p:cNvSpPr>
            <p:nvPr userDrawn="1"/>
          </p:nvSpPr>
          <p:spPr bwMode="auto">
            <a:xfrm>
              <a:off x="296" y="215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59" name="Freeform 1486"/>
            <p:cNvSpPr>
              <a:spLocks/>
            </p:cNvSpPr>
            <p:nvPr userDrawn="1"/>
          </p:nvSpPr>
          <p:spPr bwMode="auto">
            <a:xfrm>
              <a:off x="295" y="216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1"/>
                  </a:cubicBez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60" name="Freeform 1487"/>
            <p:cNvSpPr>
              <a:spLocks/>
            </p:cNvSpPr>
            <p:nvPr userDrawn="1"/>
          </p:nvSpPr>
          <p:spPr bwMode="auto">
            <a:xfrm>
              <a:off x="290" y="216"/>
              <a:ext cx="1" cy="1"/>
            </a:xfrm>
            <a:custGeom>
              <a:avLst/>
              <a:gdLst>
                <a:gd name="T0" fmla="*/ 2 w 3"/>
                <a:gd name="T1" fmla="*/ 0 h 2"/>
                <a:gd name="T2" fmla="*/ 2 w 3"/>
                <a:gd name="T3" fmla="*/ 0 h 2"/>
                <a:gd name="T4" fmla="*/ 3 w 3"/>
                <a:gd name="T5" fmla="*/ 1 h 2"/>
                <a:gd name="T6" fmla="*/ 2 w 3"/>
                <a:gd name="T7" fmla="*/ 2 h 2"/>
                <a:gd name="T8" fmla="*/ 0 w 3"/>
                <a:gd name="T9" fmla="*/ 1 h 2"/>
                <a:gd name="T10" fmla="*/ 2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0"/>
                    <a:pt x="3" y="1"/>
                  </a:cubicBezTo>
                  <a:cubicBezTo>
                    <a:pt x="3" y="1"/>
                    <a:pt x="2" y="2"/>
                    <a:pt x="2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61" name="Freeform 1488"/>
            <p:cNvSpPr>
              <a:spLocks/>
            </p:cNvSpPr>
            <p:nvPr userDrawn="1"/>
          </p:nvSpPr>
          <p:spPr bwMode="auto">
            <a:xfrm>
              <a:off x="291" y="216"/>
              <a:ext cx="2" cy="1"/>
            </a:xfrm>
            <a:custGeom>
              <a:avLst/>
              <a:gdLst>
                <a:gd name="T0" fmla="*/ 1 w 3"/>
                <a:gd name="T1" fmla="*/ 0 h 2"/>
                <a:gd name="T2" fmla="*/ 1 w 3"/>
                <a:gd name="T3" fmla="*/ 0 h 2"/>
                <a:gd name="T4" fmla="*/ 3 w 3"/>
                <a:gd name="T5" fmla="*/ 1 h 2"/>
                <a:gd name="T6" fmla="*/ 1 w 3"/>
                <a:gd name="T7" fmla="*/ 2 h 2"/>
                <a:gd name="T8" fmla="*/ 0 w 3"/>
                <a:gd name="T9" fmla="*/ 1 h 2"/>
                <a:gd name="T10" fmla="*/ 1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3" y="0"/>
                    <a:pt x="3" y="1"/>
                  </a:cubicBezTo>
                  <a:cubicBezTo>
                    <a:pt x="3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62" name="Freeform 1489"/>
            <p:cNvSpPr>
              <a:spLocks/>
            </p:cNvSpPr>
            <p:nvPr userDrawn="1"/>
          </p:nvSpPr>
          <p:spPr bwMode="auto">
            <a:xfrm>
              <a:off x="293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0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1" y="1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63" name="Freeform 1490"/>
            <p:cNvSpPr>
              <a:spLocks/>
            </p:cNvSpPr>
            <p:nvPr userDrawn="1"/>
          </p:nvSpPr>
          <p:spPr bwMode="auto">
            <a:xfrm>
              <a:off x="294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0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64" name="Freeform 1491"/>
            <p:cNvSpPr>
              <a:spLocks/>
            </p:cNvSpPr>
            <p:nvPr userDrawn="1"/>
          </p:nvSpPr>
          <p:spPr bwMode="auto">
            <a:xfrm>
              <a:off x="296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1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65" name="Freeform 1492"/>
            <p:cNvSpPr>
              <a:spLocks/>
            </p:cNvSpPr>
            <p:nvPr userDrawn="1"/>
          </p:nvSpPr>
          <p:spPr bwMode="auto">
            <a:xfrm>
              <a:off x="280" y="216"/>
              <a:ext cx="0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1 h 1"/>
                <a:gd name="T6" fmla="*/ 0 w 1"/>
                <a:gd name="T7" fmla="*/ 1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66" name="Freeform 1493"/>
            <p:cNvSpPr>
              <a:spLocks/>
            </p:cNvSpPr>
            <p:nvPr userDrawn="1"/>
          </p:nvSpPr>
          <p:spPr bwMode="auto">
            <a:xfrm>
              <a:off x="287" y="215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67" name="Freeform 1494"/>
            <p:cNvSpPr>
              <a:spLocks/>
            </p:cNvSpPr>
            <p:nvPr userDrawn="1"/>
          </p:nvSpPr>
          <p:spPr bwMode="auto">
            <a:xfrm>
              <a:off x="287" y="216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68" name="Freeform 1495"/>
            <p:cNvSpPr>
              <a:spLocks/>
            </p:cNvSpPr>
            <p:nvPr userDrawn="1"/>
          </p:nvSpPr>
          <p:spPr bwMode="auto">
            <a:xfrm>
              <a:off x="285" y="215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69" name="Freeform 1496"/>
            <p:cNvSpPr>
              <a:spLocks/>
            </p:cNvSpPr>
            <p:nvPr userDrawn="1"/>
          </p:nvSpPr>
          <p:spPr bwMode="auto">
            <a:xfrm>
              <a:off x="285" y="216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70" name="Freeform 1497"/>
            <p:cNvSpPr>
              <a:spLocks/>
            </p:cNvSpPr>
            <p:nvPr userDrawn="1"/>
          </p:nvSpPr>
          <p:spPr bwMode="auto">
            <a:xfrm>
              <a:off x="284" y="215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71" name="Freeform 1498"/>
            <p:cNvSpPr>
              <a:spLocks/>
            </p:cNvSpPr>
            <p:nvPr userDrawn="1"/>
          </p:nvSpPr>
          <p:spPr bwMode="auto">
            <a:xfrm>
              <a:off x="284" y="216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72" name="Rectangle 1499"/>
            <p:cNvSpPr>
              <a:spLocks noChangeArrowheads="1"/>
            </p:cNvSpPr>
            <p:nvPr userDrawn="1"/>
          </p:nvSpPr>
          <p:spPr bwMode="auto">
            <a:xfrm>
              <a:off x="282" y="215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73" name="Freeform 1500"/>
            <p:cNvSpPr>
              <a:spLocks/>
            </p:cNvSpPr>
            <p:nvPr userDrawn="1"/>
          </p:nvSpPr>
          <p:spPr bwMode="auto">
            <a:xfrm>
              <a:off x="282" y="216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74" name="Freeform 1501"/>
            <p:cNvSpPr>
              <a:spLocks/>
            </p:cNvSpPr>
            <p:nvPr userDrawn="1"/>
          </p:nvSpPr>
          <p:spPr bwMode="auto">
            <a:xfrm>
              <a:off x="281" y="215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75" name="Freeform 1502"/>
            <p:cNvSpPr>
              <a:spLocks/>
            </p:cNvSpPr>
            <p:nvPr userDrawn="1"/>
          </p:nvSpPr>
          <p:spPr bwMode="auto">
            <a:xfrm>
              <a:off x="281" y="216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0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76" name="Freeform 1503"/>
            <p:cNvSpPr>
              <a:spLocks/>
            </p:cNvSpPr>
            <p:nvPr userDrawn="1"/>
          </p:nvSpPr>
          <p:spPr bwMode="auto">
            <a:xfrm>
              <a:off x="286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77" name="Freeform 1504"/>
            <p:cNvSpPr>
              <a:spLocks/>
            </p:cNvSpPr>
            <p:nvPr userDrawn="1"/>
          </p:nvSpPr>
          <p:spPr bwMode="auto">
            <a:xfrm>
              <a:off x="284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78" name="Freeform 1505"/>
            <p:cNvSpPr>
              <a:spLocks/>
            </p:cNvSpPr>
            <p:nvPr userDrawn="1"/>
          </p:nvSpPr>
          <p:spPr bwMode="auto">
            <a:xfrm>
              <a:off x="283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0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0"/>
                    <a:pt x="2" y="1"/>
                  </a:cubicBezTo>
                  <a:cubicBezTo>
                    <a:pt x="2" y="1"/>
                    <a:pt x="1" y="2"/>
                    <a:pt x="1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79" name="Freeform 1506"/>
            <p:cNvSpPr>
              <a:spLocks/>
            </p:cNvSpPr>
            <p:nvPr userDrawn="1"/>
          </p:nvSpPr>
          <p:spPr bwMode="auto">
            <a:xfrm>
              <a:off x="281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0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0"/>
                    <a:pt x="2" y="1"/>
                  </a:cubicBezTo>
                  <a:cubicBezTo>
                    <a:pt x="2" y="1"/>
                    <a:pt x="1" y="2"/>
                    <a:pt x="1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80" name="Freeform 1507"/>
            <p:cNvSpPr>
              <a:spLocks/>
            </p:cNvSpPr>
            <p:nvPr userDrawn="1"/>
          </p:nvSpPr>
          <p:spPr bwMode="auto">
            <a:xfrm>
              <a:off x="280" y="216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1 h 2"/>
                <a:gd name="T6" fmla="*/ 1 w 1"/>
                <a:gd name="T7" fmla="*/ 2 h 2"/>
                <a:gd name="T8" fmla="*/ 0 w 1"/>
                <a:gd name="T9" fmla="*/ 1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81" name="Freeform 1508"/>
            <p:cNvSpPr>
              <a:spLocks/>
            </p:cNvSpPr>
            <p:nvPr userDrawn="1"/>
          </p:nvSpPr>
          <p:spPr bwMode="auto">
            <a:xfrm>
              <a:off x="288" y="216"/>
              <a:ext cx="1" cy="1"/>
            </a:xfrm>
            <a:custGeom>
              <a:avLst/>
              <a:gdLst>
                <a:gd name="T0" fmla="*/ 3 w 3"/>
                <a:gd name="T1" fmla="*/ 1 h 2"/>
                <a:gd name="T2" fmla="*/ 3 w 3"/>
                <a:gd name="T3" fmla="*/ 1 h 2"/>
                <a:gd name="T4" fmla="*/ 1 w 3"/>
                <a:gd name="T5" fmla="*/ 2 h 2"/>
                <a:gd name="T6" fmla="*/ 0 w 3"/>
                <a:gd name="T7" fmla="*/ 1 h 2"/>
                <a:gd name="T8" fmla="*/ 1 w 3"/>
                <a:gd name="T9" fmla="*/ 0 h 2"/>
                <a:gd name="T10" fmla="*/ 3 w 3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1"/>
                  </a:moveTo>
                  <a:lnTo>
                    <a:pt x="3" y="1"/>
                  </a:lnTo>
                  <a:cubicBezTo>
                    <a:pt x="3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82" name="Freeform 1509"/>
            <p:cNvSpPr>
              <a:spLocks/>
            </p:cNvSpPr>
            <p:nvPr userDrawn="1"/>
          </p:nvSpPr>
          <p:spPr bwMode="auto">
            <a:xfrm>
              <a:off x="280" y="215"/>
              <a:ext cx="17" cy="0"/>
            </a:xfrm>
            <a:custGeom>
              <a:avLst/>
              <a:gdLst>
                <a:gd name="T0" fmla="*/ 19 w 39"/>
                <a:gd name="T1" fmla="*/ 2 h 2"/>
                <a:gd name="T2" fmla="*/ 19 w 39"/>
                <a:gd name="T3" fmla="*/ 2 h 2"/>
                <a:gd name="T4" fmla="*/ 0 w 39"/>
                <a:gd name="T5" fmla="*/ 2 h 2"/>
                <a:gd name="T6" fmla="*/ 0 w 39"/>
                <a:gd name="T7" fmla="*/ 1 h 2"/>
                <a:gd name="T8" fmla="*/ 19 w 39"/>
                <a:gd name="T9" fmla="*/ 1 h 2"/>
                <a:gd name="T10" fmla="*/ 39 w 39"/>
                <a:gd name="T11" fmla="*/ 1 h 2"/>
                <a:gd name="T12" fmla="*/ 39 w 39"/>
                <a:gd name="T13" fmla="*/ 2 h 2"/>
                <a:gd name="T14" fmla="*/ 19 w 39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2">
                  <a:moveTo>
                    <a:pt x="19" y="2"/>
                  </a:moveTo>
                  <a:lnTo>
                    <a:pt x="19" y="2"/>
                  </a:lnTo>
                  <a:cubicBezTo>
                    <a:pt x="11" y="2"/>
                    <a:pt x="3" y="1"/>
                    <a:pt x="0" y="2"/>
                  </a:cubicBezTo>
                  <a:lnTo>
                    <a:pt x="0" y="1"/>
                  </a:lnTo>
                  <a:cubicBezTo>
                    <a:pt x="3" y="0"/>
                    <a:pt x="11" y="1"/>
                    <a:pt x="19" y="1"/>
                  </a:cubicBezTo>
                  <a:cubicBezTo>
                    <a:pt x="28" y="1"/>
                    <a:pt x="35" y="0"/>
                    <a:pt x="39" y="1"/>
                  </a:cubicBezTo>
                  <a:lnTo>
                    <a:pt x="39" y="2"/>
                  </a:lnTo>
                  <a:cubicBezTo>
                    <a:pt x="35" y="1"/>
                    <a:pt x="28" y="2"/>
                    <a:pt x="19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83" name="Freeform 1510"/>
            <p:cNvSpPr>
              <a:spLocks/>
            </p:cNvSpPr>
            <p:nvPr userDrawn="1"/>
          </p:nvSpPr>
          <p:spPr bwMode="auto">
            <a:xfrm>
              <a:off x="280" y="217"/>
              <a:ext cx="17" cy="1"/>
            </a:xfrm>
            <a:custGeom>
              <a:avLst/>
              <a:gdLst>
                <a:gd name="T0" fmla="*/ 19 w 39"/>
                <a:gd name="T1" fmla="*/ 2 h 2"/>
                <a:gd name="T2" fmla="*/ 19 w 39"/>
                <a:gd name="T3" fmla="*/ 2 h 2"/>
                <a:gd name="T4" fmla="*/ 0 w 39"/>
                <a:gd name="T5" fmla="*/ 2 h 2"/>
                <a:gd name="T6" fmla="*/ 0 w 39"/>
                <a:gd name="T7" fmla="*/ 1 h 2"/>
                <a:gd name="T8" fmla="*/ 19 w 39"/>
                <a:gd name="T9" fmla="*/ 1 h 2"/>
                <a:gd name="T10" fmla="*/ 39 w 39"/>
                <a:gd name="T11" fmla="*/ 1 h 2"/>
                <a:gd name="T12" fmla="*/ 39 w 39"/>
                <a:gd name="T13" fmla="*/ 2 h 2"/>
                <a:gd name="T14" fmla="*/ 19 w 39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2">
                  <a:moveTo>
                    <a:pt x="19" y="2"/>
                  </a:moveTo>
                  <a:lnTo>
                    <a:pt x="19" y="2"/>
                  </a:lnTo>
                  <a:cubicBezTo>
                    <a:pt x="11" y="2"/>
                    <a:pt x="3" y="1"/>
                    <a:pt x="0" y="2"/>
                  </a:cubicBezTo>
                  <a:lnTo>
                    <a:pt x="0" y="1"/>
                  </a:lnTo>
                  <a:cubicBezTo>
                    <a:pt x="3" y="0"/>
                    <a:pt x="11" y="1"/>
                    <a:pt x="19" y="1"/>
                  </a:cubicBezTo>
                  <a:cubicBezTo>
                    <a:pt x="28" y="1"/>
                    <a:pt x="35" y="0"/>
                    <a:pt x="39" y="1"/>
                  </a:cubicBezTo>
                  <a:lnTo>
                    <a:pt x="39" y="2"/>
                  </a:lnTo>
                  <a:cubicBezTo>
                    <a:pt x="35" y="1"/>
                    <a:pt x="28" y="2"/>
                    <a:pt x="19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84" name="Freeform 1511"/>
            <p:cNvSpPr>
              <a:spLocks noEditPoints="1"/>
            </p:cNvSpPr>
            <p:nvPr userDrawn="1"/>
          </p:nvSpPr>
          <p:spPr bwMode="auto">
            <a:xfrm>
              <a:off x="287" y="198"/>
              <a:ext cx="3" cy="9"/>
            </a:xfrm>
            <a:custGeom>
              <a:avLst/>
              <a:gdLst>
                <a:gd name="T0" fmla="*/ 2 w 5"/>
                <a:gd name="T1" fmla="*/ 1 h 21"/>
                <a:gd name="T2" fmla="*/ 2 w 5"/>
                <a:gd name="T3" fmla="*/ 4 h 21"/>
                <a:gd name="T4" fmla="*/ 2 w 5"/>
                <a:gd name="T5" fmla="*/ 1 h 21"/>
                <a:gd name="T6" fmla="*/ 2 w 5"/>
                <a:gd name="T7" fmla="*/ 8 h 21"/>
                <a:gd name="T8" fmla="*/ 4 w 5"/>
                <a:gd name="T9" fmla="*/ 7 h 21"/>
                <a:gd name="T10" fmla="*/ 2 w 5"/>
                <a:gd name="T11" fmla="*/ 5 h 21"/>
                <a:gd name="T12" fmla="*/ 1 w 5"/>
                <a:gd name="T13" fmla="*/ 7 h 21"/>
                <a:gd name="T14" fmla="*/ 2 w 5"/>
                <a:gd name="T15" fmla="*/ 9 h 21"/>
                <a:gd name="T16" fmla="*/ 1 w 5"/>
                <a:gd name="T17" fmla="*/ 10 h 21"/>
                <a:gd name="T18" fmla="*/ 4 w 5"/>
                <a:gd name="T19" fmla="*/ 10 h 21"/>
                <a:gd name="T20" fmla="*/ 2 w 5"/>
                <a:gd name="T21" fmla="*/ 9 h 21"/>
                <a:gd name="T22" fmla="*/ 2 w 5"/>
                <a:gd name="T23" fmla="*/ 12 h 21"/>
                <a:gd name="T24" fmla="*/ 1 w 5"/>
                <a:gd name="T25" fmla="*/ 13 h 21"/>
                <a:gd name="T26" fmla="*/ 3 w 5"/>
                <a:gd name="T27" fmla="*/ 13 h 21"/>
                <a:gd name="T28" fmla="*/ 2 w 5"/>
                <a:gd name="T29" fmla="*/ 12 h 21"/>
                <a:gd name="T30" fmla="*/ 3 w 5"/>
                <a:gd name="T31" fmla="*/ 18 h 21"/>
                <a:gd name="T32" fmla="*/ 2 w 5"/>
                <a:gd name="T33" fmla="*/ 18 h 21"/>
                <a:gd name="T34" fmla="*/ 1 w 5"/>
                <a:gd name="T35" fmla="*/ 19 h 21"/>
                <a:gd name="T36" fmla="*/ 3 w 5"/>
                <a:gd name="T37" fmla="*/ 19 h 21"/>
                <a:gd name="T38" fmla="*/ 3 w 5"/>
                <a:gd name="T39" fmla="*/ 15 h 21"/>
                <a:gd name="T40" fmla="*/ 4 w 5"/>
                <a:gd name="T41" fmla="*/ 16 h 21"/>
                <a:gd name="T42" fmla="*/ 4 w 5"/>
                <a:gd name="T43" fmla="*/ 19 h 21"/>
                <a:gd name="T44" fmla="*/ 1 w 5"/>
                <a:gd name="T45" fmla="*/ 19 h 21"/>
                <a:gd name="T46" fmla="*/ 0 w 5"/>
                <a:gd name="T47" fmla="*/ 16 h 21"/>
                <a:gd name="T48" fmla="*/ 0 w 5"/>
                <a:gd name="T49" fmla="*/ 13 h 21"/>
                <a:gd name="T50" fmla="*/ 0 w 5"/>
                <a:gd name="T51" fmla="*/ 10 h 21"/>
                <a:gd name="T52" fmla="*/ 0 w 5"/>
                <a:gd name="T53" fmla="*/ 7 h 21"/>
                <a:gd name="T54" fmla="*/ 0 w 5"/>
                <a:gd name="T55" fmla="*/ 3 h 21"/>
                <a:gd name="T56" fmla="*/ 5 w 5"/>
                <a:gd name="T57" fmla="*/ 3 h 21"/>
                <a:gd name="T58" fmla="*/ 5 w 5"/>
                <a:gd name="T59" fmla="*/ 7 h 21"/>
                <a:gd name="T60" fmla="*/ 4 w 5"/>
                <a:gd name="T61" fmla="*/ 10 h 21"/>
                <a:gd name="T62" fmla="*/ 4 w 5"/>
                <a:gd name="T63" fmla="*/ 13 h 21"/>
                <a:gd name="T64" fmla="*/ 2 w 5"/>
                <a:gd name="T65" fmla="*/ 15 h 21"/>
                <a:gd name="T66" fmla="*/ 1 w 5"/>
                <a:gd name="T67" fmla="*/ 16 h 21"/>
                <a:gd name="T68" fmla="*/ 3 w 5"/>
                <a:gd name="T69" fmla="*/ 16 h 21"/>
                <a:gd name="T70" fmla="*/ 2 w 5"/>
                <a:gd name="T71" fmla="*/ 1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" h="21">
                  <a:moveTo>
                    <a:pt x="2" y="1"/>
                  </a:moveTo>
                  <a:lnTo>
                    <a:pt x="2" y="1"/>
                  </a:lnTo>
                  <a:cubicBezTo>
                    <a:pt x="2" y="1"/>
                    <a:pt x="1" y="2"/>
                    <a:pt x="1" y="3"/>
                  </a:cubicBezTo>
                  <a:cubicBezTo>
                    <a:pt x="1" y="4"/>
                    <a:pt x="2" y="4"/>
                    <a:pt x="2" y="4"/>
                  </a:cubicBezTo>
                  <a:cubicBezTo>
                    <a:pt x="3" y="4"/>
                    <a:pt x="4" y="4"/>
                    <a:pt x="4" y="3"/>
                  </a:cubicBezTo>
                  <a:cubicBezTo>
                    <a:pt x="4" y="2"/>
                    <a:pt x="3" y="1"/>
                    <a:pt x="2" y="1"/>
                  </a:cubicBezTo>
                  <a:close/>
                  <a:moveTo>
                    <a:pt x="2" y="8"/>
                  </a:moveTo>
                  <a:lnTo>
                    <a:pt x="2" y="8"/>
                  </a:lnTo>
                  <a:lnTo>
                    <a:pt x="2" y="8"/>
                  </a:lnTo>
                  <a:cubicBezTo>
                    <a:pt x="3" y="8"/>
                    <a:pt x="4" y="7"/>
                    <a:pt x="4" y="7"/>
                  </a:cubicBezTo>
                  <a:cubicBezTo>
                    <a:pt x="4" y="6"/>
                    <a:pt x="3" y="5"/>
                    <a:pt x="3" y="5"/>
                  </a:cubicBezTo>
                  <a:cubicBezTo>
                    <a:pt x="3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6"/>
                    <a:pt x="1" y="7"/>
                  </a:cubicBezTo>
                  <a:cubicBezTo>
                    <a:pt x="1" y="7"/>
                    <a:pt x="2" y="8"/>
                    <a:pt x="2" y="8"/>
                  </a:cubicBezTo>
                  <a:close/>
                  <a:moveTo>
                    <a:pt x="2" y="9"/>
                  </a:moveTo>
                  <a:lnTo>
                    <a:pt x="2" y="9"/>
                  </a:lnTo>
                  <a:cubicBezTo>
                    <a:pt x="1" y="9"/>
                    <a:pt x="1" y="9"/>
                    <a:pt x="1" y="10"/>
                  </a:cubicBezTo>
                  <a:cubicBezTo>
                    <a:pt x="1" y="11"/>
                    <a:pt x="2" y="11"/>
                    <a:pt x="2" y="11"/>
                  </a:cubicBezTo>
                  <a:cubicBezTo>
                    <a:pt x="3" y="11"/>
                    <a:pt x="4" y="11"/>
                    <a:pt x="4" y="10"/>
                  </a:cubicBezTo>
                  <a:cubicBezTo>
                    <a:pt x="4" y="9"/>
                    <a:pt x="3" y="9"/>
                    <a:pt x="3" y="9"/>
                  </a:cubicBezTo>
                  <a:cubicBezTo>
                    <a:pt x="3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lose/>
                  <a:moveTo>
                    <a:pt x="2" y="12"/>
                  </a:moveTo>
                  <a:lnTo>
                    <a:pt x="2" y="12"/>
                  </a:lnTo>
                  <a:cubicBezTo>
                    <a:pt x="2" y="12"/>
                    <a:pt x="1" y="13"/>
                    <a:pt x="1" y="13"/>
                  </a:cubicBezTo>
                  <a:cubicBezTo>
                    <a:pt x="1" y="14"/>
                    <a:pt x="2" y="14"/>
                    <a:pt x="2" y="14"/>
                  </a:cubicBezTo>
                  <a:cubicBezTo>
                    <a:pt x="3" y="14"/>
                    <a:pt x="3" y="14"/>
                    <a:pt x="3" y="13"/>
                  </a:cubicBezTo>
                  <a:cubicBezTo>
                    <a:pt x="3" y="13"/>
                    <a:pt x="3" y="12"/>
                    <a:pt x="3" y="12"/>
                  </a:cubicBezTo>
                  <a:lnTo>
                    <a:pt x="2" y="12"/>
                  </a:lnTo>
                  <a:lnTo>
                    <a:pt x="2" y="12"/>
                  </a:lnTo>
                  <a:close/>
                  <a:moveTo>
                    <a:pt x="3" y="18"/>
                  </a:moveTo>
                  <a:lnTo>
                    <a:pt x="3" y="18"/>
                  </a:lnTo>
                  <a:lnTo>
                    <a:pt x="2" y="18"/>
                  </a:lnTo>
                  <a:lnTo>
                    <a:pt x="2" y="18"/>
                  </a:lnTo>
                  <a:cubicBezTo>
                    <a:pt x="2" y="18"/>
                    <a:pt x="1" y="19"/>
                    <a:pt x="1" y="19"/>
                  </a:cubicBezTo>
                  <a:cubicBezTo>
                    <a:pt x="1" y="20"/>
                    <a:pt x="2" y="20"/>
                    <a:pt x="2" y="20"/>
                  </a:cubicBezTo>
                  <a:cubicBezTo>
                    <a:pt x="3" y="20"/>
                    <a:pt x="3" y="20"/>
                    <a:pt x="3" y="19"/>
                  </a:cubicBezTo>
                  <a:cubicBezTo>
                    <a:pt x="3" y="19"/>
                    <a:pt x="3" y="18"/>
                    <a:pt x="3" y="18"/>
                  </a:cubicBezTo>
                  <a:close/>
                  <a:moveTo>
                    <a:pt x="3" y="15"/>
                  </a:moveTo>
                  <a:lnTo>
                    <a:pt x="3" y="15"/>
                  </a:lnTo>
                  <a:cubicBezTo>
                    <a:pt x="4" y="15"/>
                    <a:pt x="4" y="16"/>
                    <a:pt x="4" y="16"/>
                  </a:cubicBezTo>
                  <a:cubicBezTo>
                    <a:pt x="4" y="17"/>
                    <a:pt x="4" y="17"/>
                    <a:pt x="3" y="18"/>
                  </a:cubicBezTo>
                  <a:cubicBezTo>
                    <a:pt x="4" y="18"/>
                    <a:pt x="4" y="19"/>
                    <a:pt x="4" y="19"/>
                  </a:cubicBezTo>
                  <a:cubicBezTo>
                    <a:pt x="4" y="20"/>
                    <a:pt x="3" y="21"/>
                    <a:pt x="2" y="21"/>
                  </a:cubicBezTo>
                  <a:cubicBezTo>
                    <a:pt x="1" y="21"/>
                    <a:pt x="1" y="20"/>
                    <a:pt x="1" y="19"/>
                  </a:cubicBezTo>
                  <a:cubicBezTo>
                    <a:pt x="1" y="19"/>
                    <a:pt x="1" y="18"/>
                    <a:pt x="1" y="18"/>
                  </a:cubicBezTo>
                  <a:cubicBezTo>
                    <a:pt x="1" y="17"/>
                    <a:pt x="0" y="17"/>
                    <a:pt x="0" y="16"/>
                  </a:cubicBezTo>
                  <a:cubicBezTo>
                    <a:pt x="0" y="16"/>
                    <a:pt x="1" y="15"/>
                    <a:pt x="1" y="15"/>
                  </a:cubicBezTo>
                  <a:cubicBezTo>
                    <a:pt x="1" y="14"/>
                    <a:pt x="0" y="14"/>
                    <a:pt x="0" y="13"/>
                  </a:cubicBezTo>
                  <a:cubicBezTo>
                    <a:pt x="0" y="13"/>
                    <a:pt x="1" y="12"/>
                    <a:pt x="1" y="12"/>
                  </a:cubicBezTo>
                  <a:cubicBezTo>
                    <a:pt x="1" y="11"/>
                    <a:pt x="0" y="11"/>
                    <a:pt x="0" y="10"/>
                  </a:cubicBezTo>
                  <a:cubicBezTo>
                    <a:pt x="0" y="9"/>
                    <a:pt x="0" y="9"/>
                    <a:pt x="1" y="8"/>
                  </a:cubicBezTo>
                  <a:cubicBezTo>
                    <a:pt x="0" y="8"/>
                    <a:pt x="0" y="7"/>
                    <a:pt x="0" y="7"/>
                  </a:cubicBezTo>
                  <a:cubicBezTo>
                    <a:pt x="0" y="6"/>
                    <a:pt x="0" y="5"/>
                    <a:pt x="1" y="5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2"/>
                    <a:pt x="1" y="0"/>
                    <a:pt x="2" y="0"/>
                  </a:cubicBezTo>
                  <a:cubicBezTo>
                    <a:pt x="4" y="0"/>
                    <a:pt x="5" y="2"/>
                    <a:pt x="5" y="3"/>
                  </a:cubicBezTo>
                  <a:cubicBezTo>
                    <a:pt x="5" y="4"/>
                    <a:pt x="4" y="4"/>
                    <a:pt x="4" y="5"/>
                  </a:cubicBezTo>
                  <a:cubicBezTo>
                    <a:pt x="4" y="5"/>
                    <a:pt x="5" y="6"/>
                    <a:pt x="5" y="7"/>
                  </a:cubicBezTo>
                  <a:cubicBezTo>
                    <a:pt x="5" y="7"/>
                    <a:pt x="4" y="8"/>
                    <a:pt x="4" y="8"/>
                  </a:cubicBezTo>
                  <a:cubicBezTo>
                    <a:pt x="4" y="9"/>
                    <a:pt x="4" y="9"/>
                    <a:pt x="4" y="10"/>
                  </a:cubicBezTo>
                  <a:cubicBezTo>
                    <a:pt x="4" y="11"/>
                    <a:pt x="4" y="11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4"/>
                    <a:pt x="4" y="14"/>
                    <a:pt x="3" y="15"/>
                  </a:cubicBezTo>
                  <a:close/>
                  <a:moveTo>
                    <a:pt x="2" y="15"/>
                  </a:moveTo>
                  <a:lnTo>
                    <a:pt x="2" y="15"/>
                  </a:lnTo>
                  <a:cubicBezTo>
                    <a:pt x="2" y="15"/>
                    <a:pt x="1" y="16"/>
                    <a:pt x="1" y="16"/>
                  </a:cubicBezTo>
                  <a:cubicBezTo>
                    <a:pt x="1" y="17"/>
                    <a:pt x="2" y="17"/>
                    <a:pt x="2" y="17"/>
                  </a:cubicBezTo>
                  <a:cubicBezTo>
                    <a:pt x="3" y="17"/>
                    <a:pt x="3" y="17"/>
                    <a:pt x="3" y="16"/>
                  </a:cubicBezTo>
                  <a:cubicBezTo>
                    <a:pt x="3" y="16"/>
                    <a:pt x="3" y="15"/>
                    <a:pt x="2" y="15"/>
                  </a:cubicBezTo>
                  <a:lnTo>
                    <a:pt x="2" y="15"/>
                  </a:lnTo>
                  <a:lnTo>
                    <a:pt x="2" y="1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85" name="Freeform 1512"/>
            <p:cNvSpPr>
              <a:spLocks/>
            </p:cNvSpPr>
            <p:nvPr userDrawn="1"/>
          </p:nvSpPr>
          <p:spPr bwMode="auto">
            <a:xfrm>
              <a:off x="404" y="362"/>
              <a:ext cx="40" cy="47"/>
            </a:xfrm>
            <a:custGeom>
              <a:avLst/>
              <a:gdLst>
                <a:gd name="T0" fmla="*/ 3 w 88"/>
                <a:gd name="T1" fmla="*/ 61 h 104"/>
                <a:gd name="T2" fmla="*/ 3 w 88"/>
                <a:gd name="T3" fmla="*/ 61 h 104"/>
                <a:gd name="T4" fmla="*/ 3 w 88"/>
                <a:gd name="T5" fmla="*/ 60 h 104"/>
                <a:gd name="T6" fmla="*/ 5 w 88"/>
                <a:gd name="T7" fmla="*/ 57 h 104"/>
                <a:gd name="T8" fmla="*/ 35 w 88"/>
                <a:gd name="T9" fmla="*/ 25 h 104"/>
                <a:gd name="T10" fmla="*/ 34 w 88"/>
                <a:gd name="T11" fmla="*/ 25 h 104"/>
                <a:gd name="T12" fmla="*/ 40 w 88"/>
                <a:gd name="T13" fmla="*/ 16 h 104"/>
                <a:gd name="T14" fmla="*/ 32 w 88"/>
                <a:gd name="T15" fmla="*/ 22 h 104"/>
                <a:gd name="T16" fmla="*/ 32 w 88"/>
                <a:gd name="T17" fmla="*/ 2 h 104"/>
                <a:gd name="T18" fmla="*/ 40 w 88"/>
                <a:gd name="T19" fmla="*/ 8 h 104"/>
                <a:gd name="T20" fmla="*/ 34 w 88"/>
                <a:gd name="T21" fmla="*/ 0 h 104"/>
                <a:gd name="T22" fmla="*/ 54 w 88"/>
                <a:gd name="T23" fmla="*/ 0 h 104"/>
                <a:gd name="T24" fmla="*/ 48 w 88"/>
                <a:gd name="T25" fmla="*/ 8 h 104"/>
                <a:gd name="T26" fmla="*/ 57 w 88"/>
                <a:gd name="T27" fmla="*/ 2 h 104"/>
                <a:gd name="T28" fmla="*/ 57 w 88"/>
                <a:gd name="T29" fmla="*/ 22 h 104"/>
                <a:gd name="T30" fmla="*/ 48 w 88"/>
                <a:gd name="T31" fmla="*/ 16 h 104"/>
                <a:gd name="T32" fmla="*/ 53 w 88"/>
                <a:gd name="T33" fmla="*/ 24 h 104"/>
                <a:gd name="T34" fmla="*/ 54 w 88"/>
                <a:gd name="T35" fmla="*/ 25 h 104"/>
                <a:gd name="T36" fmla="*/ 54 w 88"/>
                <a:gd name="T37" fmla="*/ 25 h 104"/>
                <a:gd name="T38" fmla="*/ 54 w 88"/>
                <a:gd name="T39" fmla="*/ 25 h 104"/>
                <a:gd name="T40" fmla="*/ 83 w 88"/>
                <a:gd name="T41" fmla="*/ 57 h 104"/>
                <a:gd name="T42" fmla="*/ 85 w 88"/>
                <a:gd name="T43" fmla="*/ 60 h 104"/>
                <a:gd name="T44" fmla="*/ 85 w 88"/>
                <a:gd name="T45" fmla="*/ 61 h 104"/>
                <a:gd name="T46" fmla="*/ 88 w 88"/>
                <a:gd name="T47" fmla="*/ 67 h 104"/>
                <a:gd name="T48" fmla="*/ 85 w 88"/>
                <a:gd name="T49" fmla="*/ 73 h 104"/>
                <a:gd name="T50" fmla="*/ 85 w 88"/>
                <a:gd name="T51" fmla="*/ 73 h 104"/>
                <a:gd name="T52" fmla="*/ 82 w 88"/>
                <a:gd name="T53" fmla="*/ 77 h 104"/>
                <a:gd name="T54" fmla="*/ 44 w 88"/>
                <a:gd name="T55" fmla="*/ 104 h 104"/>
                <a:gd name="T56" fmla="*/ 6 w 88"/>
                <a:gd name="T57" fmla="*/ 77 h 104"/>
                <a:gd name="T58" fmla="*/ 3 w 88"/>
                <a:gd name="T59" fmla="*/ 73 h 104"/>
                <a:gd name="T60" fmla="*/ 3 w 88"/>
                <a:gd name="T61" fmla="*/ 73 h 104"/>
                <a:gd name="T62" fmla="*/ 0 w 88"/>
                <a:gd name="T63" fmla="*/ 67 h 104"/>
                <a:gd name="T64" fmla="*/ 3 w 88"/>
                <a:gd name="T65" fmla="*/ 6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8" h="104">
                  <a:moveTo>
                    <a:pt x="3" y="61"/>
                  </a:moveTo>
                  <a:lnTo>
                    <a:pt x="3" y="61"/>
                  </a:lnTo>
                  <a:cubicBezTo>
                    <a:pt x="3" y="61"/>
                    <a:pt x="3" y="60"/>
                    <a:pt x="3" y="60"/>
                  </a:cubicBezTo>
                  <a:cubicBezTo>
                    <a:pt x="3" y="59"/>
                    <a:pt x="3" y="57"/>
                    <a:pt x="5" y="57"/>
                  </a:cubicBezTo>
                  <a:cubicBezTo>
                    <a:pt x="7" y="41"/>
                    <a:pt x="19" y="29"/>
                    <a:pt x="35" y="25"/>
                  </a:cubicBezTo>
                  <a:lnTo>
                    <a:pt x="34" y="25"/>
                  </a:lnTo>
                  <a:cubicBezTo>
                    <a:pt x="36" y="23"/>
                    <a:pt x="40" y="19"/>
                    <a:pt x="40" y="16"/>
                  </a:cubicBezTo>
                  <a:cubicBezTo>
                    <a:pt x="38" y="17"/>
                    <a:pt x="34" y="21"/>
                    <a:pt x="32" y="22"/>
                  </a:cubicBezTo>
                  <a:lnTo>
                    <a:pt x="32" y="2"/>
                  </a:lnTo>
                  <a:cubicBezTo>
                    <a:pt x="34" y="4"/>
                    <a:pt x="38" y="8"/>
                    <a:pt x="40" y="8"/>
                  </a:cubicBezTo>
                  <a:cubicBezTo>
                    <a:pt x="40" y="6"/>
                    <a:pt x="36" y="2"/>
                    <a:pt x="34" y="0"/>
                  </a:cubicBezTo>
                  <a:lnTo>
                    <a:pt x="54" y="0"/>
                  </a:lnTo>
                  <a:cubicBezTo>
                    <a:pt x="53" y="2"/>
                    <a:pt x="49" y="6"/>
                    <a:pt x="48" y="8"/>
                  </a:cubicBezTo>
                  <a:cubicBezTo>
                    <a:pt x="51" y="8"/>
                    <a:pt x="55" y="4"/>
                    <a:pt x="57" y="2"/>
                  </a:cubicBezTo>
                  <a:lnTo>
                    <a:pt x="57" y="22"/>
                  </a:lnTo>
                  <a:cubicBezTo>
                    <a:pt x="55" y="21"/>
                    <a:pt x="51" y="17"/>
                    <a:pt x="48" y="16"/>
                  </a:cubicBezTo>
                  <a:cubicBezTo>
                    <a:pt x="49" y="18"/>
                    <a:pt x="51" y="21"/>
                    <a:pt x="53" y="24"/>
                  </a:cubicBezTo>
                  <a:cubicBezTo>
                    <a:pt x="54" y="24"/>
                    <a:pt x="54" y="24"/>
                    <a:pt x="54" y="25"/>
                  </a:cubicBezTo>
                  <a:lnTo>
                    <a:pt x="54" y="25"/>
                  </a:lnTo>
                  <a:cubicBezTo>
                    <a:pt x="54" y="25"/>
                    <a:pt x="54" y="25"/>
                    <a:pt x="54" y="25"/>
                  </a:cubicBezTo>
                  <a:cubicBezTo>
                    <a:pt x="69" y="29"/>
                    <a:pt x="81" y="42"/>
                    <a:pt x="83" y="57"/>
                  </a:cubicBezTo>
                  <a:cubicBezTo>
                    <a:pt x="84" y="58"/>
                    <a:pt x="85" y="59"/>
                    <a:pt x="85" y="60"/>
                  </a:cubicBezTo>
                  <a:cubicBezTo>
                    <a:pt x="85" y="60"/>
                    <a:pt x="85" y="61"/>
                    <a:pt x="85" y="61"/>
                  </a:cubicBezTo>
                  <a:cubicBezTo>
                    <a:pt x="87" y="62"/>
                    <a:pt x="88" y="65"/>
                    <a:pt x="88" y="67"/>
                  </a:cubicBezTo>
                  <a:cubicBezTo>
                    <a:pt x="88" y="69"/>
                    <a:pt x="87" y="71"/>
                    <a:pt x="85" y="73"/>
                  </a:cubicBezTo>
                  <a:cubicBezTo>
                    <a:pt x="85" y="73"/>
                    <a:pt x="85" y="73"/>
                    <a:pt x="85" y="73"/>
                  </a:cubicBezTo>
                  <a:cubicBezTo>
                    <a:pt x="85" y="75"/>
                    <a:pt x="83" y="77"/>
                    <a:pt x="82" y="77"/>
                  </a:cubicBezTo>
                  <a:cubicBezTo>
                    <a:pt x="76" y="93"/>
                    <a:pt x="62" y="104"/>
                    <a:pt x="44" y="104"/>
                  </a:cubicBezTo>
                  <a:cubicBezTo>
                    <a:pt x="26" y="104"/>
                    <a:pt x="11" y="93"/>
                    <a:pt x="6" y="77"/>
                  </a:cubicBezTo>
                  <a:cubicBezTo>
                    <a:pt x="4" y="77"/>
                    <a:pt x="3" y="76"/>
                    <a:pt x="3" y="73"/>
                  </a:cubicBezTo>
                  <a:cubicBezTo>
                    <a:pt x="3" y="73"/>
                    <a:pt x="3" y="73"/>
                    <a:pt x="3" y="73"/>
                  </a:cubicBezTo>
                  <a:cubicBezTo>
                    <a:pt x="1" y="71"/>
                    <a:pt x="0" y="69"/>
                    <a:pt x="0" y="67"/>
                  </a:cubicBezTo>
                  <a:cubicBezTo>
                    <a:pt x="0" y="65"/>
                    <a:pt x="1" y="62"/>
                    <a:pt x="3" y="6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86" name="Freeform 1513"/>
            <p:cNvSpPr>
              <a:spLocks/>
            </p:cNvSpPr>
            <p:nvPr userDrawn="1"/>
          </p:nvSpPr>
          <p:spPr bwMode="auto">
            <a:xfrm>
              <a:off x="408" y="396"/>
              <a:ext cx="32" cy="11"/>
            </a:xfrm>
            <a:custGeom>
              <a:avLst/>
              <a:gdLst>
                <a:gd name="T0" fmla="*/ 70 w 70"/>
                <a:gd name="T1" fmla="*/ 2 h 26"/>
                <a:gd name="T2" fmla="*/ 70 w 70"/>
                <a:gd name="T3" fmla="*/ 2 h 26"/>
                <a:gd name="T4" fmla="*/ 35 w 70"/>
                <a:gd name="T5" fmla="*/ 26 h 26"/>
                <a:gd name="T6" fmla="*/ 0 w 70"/>
                <a:gd name="T7" fmla="*/ 2 h 26"/>
                <a:gd name="T8" fmla="*/ 70 w 70"/>
                <a:gd name="T9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26">
                  <a:moveTo>
                    <a:pt x="70" y="2"/>
                  </a:moveTo>
                  <a:lnTo>
                    <a:pt x="70" y="2"/>
                  </a:lnTo>
                  <a:cubicBezTo>
                    <a:pt x="64" y="16"/>
                    <a:pt x="51" y="26"/>
                    <a:pt x="35" y="26"/>
                  </a:cubicBezTo>
                  <a:cubicBezTo>
                    <a:pt x="19" y="26"/>
                    <a:pt x="6" y="16"/>
                    <a:pt x="0" y="2"/>
                  </a:cubicBezTo>
                  <a:cubicBezTo>
                    <a:pt x="24" y="0"/>
                    <a:pt x="46" y="0"/>
                    <a:pt x="7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87" name="Freeform 1514"/>
            <p:cNvSpPr>
              <a:spLocks/>
            </p:cNvSpPr>
            <p:nvPr userDrawn="1"/>
          </p:nvSpPr>
          <p:spPr bwMode="auto">
            <a:xfrm>
              <a:off x="429" y="375"/>
              <a:ext cx="11" cy="12"/>
            </a:xfrm>
            <a:custGeom>
              <a:avLst/>
              <a:gdLst>
                <a:gd name="T0" fmla="*/ 0 w 25"/>
                <a:gd name="T1" fmla="*/ 0 h 27"/>
                <a:gd name="T2" fmla="*/ 0 w 25"/>
                <a:gd name="T3" fmla="*/ 0 h 27"/>
                <a:gd name="T4" fmla="*/ 25 w 25"/>
                <a:gd name="T5" fmla="*/ 27 h 27"/>
                <a:gd name="T6" fmla="*/ 0 w 25"/>
                <a:gd name="T7" fmla="*/ 25 h 27"/>
                <a:gd name="T8" fmla="*/ 0 w 25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7">
                  <a:moveTo>
                    <a:pt x="0" y="0"/>
                  </a:moveTo>
                  <a:lnTo>
                    <a:pt x="0" y="0"/>
                  </a:lnTo>
                  <a:cubicBezTo>
                    <a:pt x="12" y="4"/>
                    <a:pt x="22" y="14"/>
                    <a:pt x="25" y="27"/>
                  </a:cubicBezTo>
                  <a:cubicBezTo>
                    <a:pt x="17" y="26"/>
                    <a:pt x="8" y="26"/>
                    <a:pt x="0" y="25"/>
                  </a:cubicBezTo>
                  <a:cubicBezTo>
                    <a:pt x="0" y="17"/>
                    <a:pt x="0" y="9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88" name="Freeform 1515"/>
            <p:cNvSpPr>
              <a:spLocks/>
            </p:cNvSpPr>
            <p:nvPr userDrawn="1"/>
          </p:nvSpPr>
          <p:spPr bwMode="auto">
            <a:xfrm>
              <a:off x="408" y="374"/>
              <a:ext cx="11" cy="13"/>
            </a:xfrm>
            <a:custGeom>
              <a:avLst/>
              <a:gdLst>
                <a:gd name="T0" fmla="*/ 0 w 26"/>
                <a:gd name="T1" fmla="*/ 28 h 28"/>
                <a:gd name="T2" fmla="*/ 0 w 26"/>
                <a:gd name="T3" fmla="*/ 28 h 28"/>
                <a:gd name="T4" fmla="*/ 26 w 26"/>
                <a:gd name="T5" fmla="*/ 0 h 28"/>
                <a:gd name="T6" fmla="*/ 26 w 26"/>
                <a:gd name="T7" fmla="*/ 26 h 28"/>
                <a:gd name="T8" fmla="*/ 0 w 26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8">
                  <a:moveTo>
                    <a:pt x="0" y="28"/>
                  </a:moveTo>
                  <a:lnTo>
                    <a:pt x="0" y="28"/>
                  </a:lnTo>
                  <a:cubicBezTo>
                    <a:pt x="3" y="15"/>
                    <a:pt x="13" y="4"/>
                    <a:pt x="26" y="0"/>
                  </a:cubicBezTo>
                  <a:cubicBezTo>
                    <a:pt x="26" y="9"/>
                    <a:pt x="26" y="18"/>
                    <a:pt x="26" y="26"/>
                  </a:cubicBezTo>
                  <a:cubicBezTo>
                    <a:pt x="17" y="27"/>
                    <a:pt x="9" y="27"/>
                    <a:pt x="0" y="2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89" name="Freeform 1516"/>
            <p:cNvSpPr>
              <a:spLocks/>
            </p:cNvSpPr>
            <p:nvPr userDrawn="1"/>
          </p:nvSpPr>
          <p:spPr bwMode="auto">
            <a:xfrm>
              <a:off x="406" y="393"/>
              <a:ext cx="35" cy="3"/>
            </a:xfrm>
            <a:custGeom>
              <a:avLst/>
              <a:gdLst>
                <a:gd name="T0" fmla="*/ 77 w 77"/>
                <a:gd name="T1" fmla="*/ 2 h 5"/>
                <a:gd name="T2" fmla="*/ 77 w 77"/>
                <a:gd name="T3" fmla="*/ 2 h 5"/>
                <a:gd name="T4" fmla="*/ 77 w 77"/>
                <a:gd name="T5" fmla="*/ 3 h 5"/>
                <a:gd name="T6" fmla="*/ 76 w 77"/>
                <a:gd name="T7" fmla="*/ 5 h 5"/>
                <a:gd name="T8" fmla="*/ 2 w 77"/>
                <a:gd name="T9" fmla="*/ 5 h 5"/>
                <a:gd name="T10" fmla="*/ 0 w 77"/>
                <a:gd name="T11" fmla="*/ 3 h 5"/>
                <a:gd name="T12" fmla="*/ 1 w 77"/>
                <a:gd name="T13" fmla="*/ 2 h 5"/>
                <a:gd name="T14" fmla="*/ 3 w 77"/>
                <a:gd name="T15" fmla="*/ 2 h 5"/>
                <a:gd name="T16" fmla="*/ 74 w 77"/>
                <a:gd name="T17" fmla="*/ 2 h 5"/>
                <a:gd name="T18" fmla="*/ 77 w 77"/>
                <a:gd name="T1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5">
                  <a:moveTo>
                    <a:pt x="77" y="2"/>
                  </a:moveTo>
                  <a:lnTo>
                    <a:pt x="77" y="2"/>
                  </a:lnTo>
                  <a:cubicBezTo>
                    <a:pt x="77" y="3"/>
                    <a:pt x="77" y="3"/>
                    <a:pt x="77" y="3"/>
                  </a:cubicBezTo>
                  <a:cubicBezTo>
                    <a:pt x="77" y="4"/>
                    <a:pt x="77" y="5"/>
                    <a:pt x="76" y="5"/>
                  </a:cubicBezTo>
                  <a:cubicBezTo>
                    <a:pt x="51" y="2"/>
                    <a:pt x="27" y="2"/>
                    <a:pt x="2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3"/>
                    <a:pt x="0" y="3"/>
                    <a:pt x="1" y="2"/>
                  </a:cubicBezTo>
                  <a:cubicBezTo>
                    <a:pt x="1" y="2"/>
                    <a:pt x="2" y="2"/>
                    <a:pt x="3" y="2"/>
                  </a:cubicBezTo>
                  <a:cubicBezTo>
                    <a:pt x="27" y="0"/>
                    <a:pt x="50" y="0"/>
                    <a:pt x="74" y="2"/>
                  </a:cubicBezTo>
                  <a:cubicBezTo>
                    <a:pt x="75" y="2"/>
                    <a:pt x="76" y="2"/>
                    <a:pt x="77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90" name="Freeform 1517"/>
            <p:cNvSpPr>
              <a:spLocks/>
            </p:cNvSpPr>
            <p:nvPr userDrawn="1"/>
          </p:nvSpPr>
          <p:spPr bwMode="auto">
            <a:xfrm>
              <a:off x="427" y="373"/>
              <a:ext cx="14" cy="16"/>
            </a:xfrm>
            <a:custGeom>
              <a:avLst/>
              <a:gdLst>
                <a:gd name="T0" fmla="*/ 0 w 32"/>
                <a:gd name="T1" fmla="*/ 1 h 36"/>
                <a:gd name="T2" fmla="*/ 0 w 32"/>
                <a:gd name="T3" fmla="*/ 1 h 36"/>
                <a:gd name="T4" fmla="*/ 1 w 32"/>
                <a:gd name="T5" fmla="*/ 0 h 36"/>
                <a:gd name="T6" fmla="*/ 2 w 32"/>
                <a:gd name="T7" fmla="*/ 2 h 36"/>
                <a:gd name="T8" fmla="*/ 3 w 32"/>
                <a:gd name="T9" fmla="*/ 32 h 36"/>
                <a:gd name="T10" fmla="*/ 31 w 32"/>
                <a:gd name="T11" fmla="*/ 33 h 36"/>
                <a:gd name="T12" fmla="*/ 32 w 32"/>
                <a:gd name="T13" fmla="*/ 35 h 36"/>
                <a:gd name="T14" fmla="*/ 32 w 32"/>
                <a:gd name="T15" fmla="*/ 36 h 36"/>
                <a:gd name="T16" fmla="*/ 30 w 32"/>
                <a:gd name="T17" fmla="*/ 35 h 36"/>
                <a:gd name="T18" fmla="*/ 1 w 32"/>
                <a:gd name="T19" fmla="*/ 34 h 36"/>
                <a:gd name="T20" fmla="*/ 0 w 32"/>
                <a:gd name="T21" fmla="*/ 3 h 36"/>
                <a:gd name="T22" fmla="*/ 0 w 32"/>
                <a:gd name="T23" fmla="*/ 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" h="36">
                  <a:moveTo>
                    <a:pt x="0" y="1"/>
                  </a:moveTo>
                  <a:lnTo>
                    <a:pt x="0" y="1"/>
                  </a:ln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2" y="1"/>
                    <a:pt x="2" y="2"/>
                  </a:cubicBezTo>
                  <a:cubicBezTo>
                    <a:pt x="2" y="12"/>
                    <a:pt x="3" y="22"/>
                    <a:pt x="3" y="32"/>
                  </a:cubicBezTo>
                  <a:cubicBezTo>
                    <a:pt x="12" y="32"/>
                    <a:pt x="21" y="33"/>
                    <a:pt x="31" y="33"/>
                  </a:cubicBezTo>
                  <a:cubicBezTo>
                    <a:pt x="32" y="34"/>
                    <a:pt x="32" y="34"/>
                    <a:pt x="32" y="35"/>
                  </a:cubicBezTo>
                  <a:cubicBezTo>
                    <a:pt x="32" y="35"/>
                    <a:pt x="32" y="36"/>
                    <a:pt x="32" y="36"/>
                  </a:cubicBezTo>
                  <a:cubicBezTo>
                    <a:pt x="31" y="36"/>
                    <a:pt x="30" y="35"/>
                    <a:pt x="30" y="35"/>
                  </a:cubicBezTo>
                  <a:cubicBezTo>
                    <a:pt x="20" y="35"/>
                    <a:pt x="10" y="34"/>
                    <a:pt x="1" y="34"/>
                  </a:cubicBezTo>
                  <a:cubicBezTo>
                    <a:pt x="1" y="24"/>
                    <a:pt x="1" y="14"/>
                    <a:pt x="0" y="3"/>
                  </a:cubicBezTo>
                  <a:cubicBezTo>
                    <a:pt x="0" y="2"/>
                    <a:pt x="0" y="2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91" name="Freeform 1518"/>
            <p:cNvSpPr>
              <a:spLocks/>
            </p:cNvSpPr>
            <p:nvPr userDrawn="1"/>
          </p:nvSpPr>
          <p:spPr bwMode="auto">
            <a:xfrm>
              <a:off x="406" y="373"/>
              <a:ext cx="16" cy="16"/>
            </a:xfrm>
            <a:custGeom>
              <a:avLst/>
              <a:gdLst>
                <a:gd name="T0" fmla="*/ 1 w 34"/>
                <a:gd name="T1" fmla="*/ 36 h 36"/>
                <a:gd name="T2" fmla="*/ 1 w 34"/>
                <a:gd name="T3" fmla="*/ 36 h 36"/>
                <a:gd name="T4" fmla="*/ 0 w 34"/>
                <a:gd name="T5" fmla="*/ 35 h 36"/>
                <a:gd name="T6" fmla="*/ 2 w 34"/>
                <a:gd name="T7" fmla="*/ 33 h 36"/>
                <a:gd name="T8" fmla="*/ 32 w 34"/>
                <a:gd name="T9" fmla="*/ 32 h 36"/>
                <a:gd name="T10" fmla="*/ 32 w 34"/>
                <a:gd name="T11" fmla="*/ 2 h 36"/>
                <a:gd name="T12" fmla="*/ 33 w 34"/>
                <a:gd name="T13" fmla="*/ 0 h 36"/>
                <a:gd name="T14" fmla="*/ 34 w 34"/>
                <a:gd name="T15" fmla="*/ 1 h 36"/>
                <a:gd name="T16" fmla="*/ 34 w 34"/>
                <a:gd name="T17" fmla="*/ 3 h 36"/>
                <a:gd name="T18" fmla="*/ 34 w 34"/>
                <a:gd name="T19" fmla="*/ 34 h 36"/>
                <a:gd name="T20" fmla="*/ 3 w 34"/>
                <a:gd name="T21" fmla="*/ 35 h 36"/>
                <a:gd name="T22" fmla="*/ 1 w 34"/>
                <a:gd name="T2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36">
                  <a:moveTo>
                    <a:pt x="1" y="36"/>
                  </a:moveTo>
                  <a:lnTo>
                    <a:pt x="1" y="36"/>
                  </a:lnTo>
                  <a:cubicBezTo>
                    <a:pt x="0" y="36"/>
                    <a:pt x="0" y="35"/>
                    <a:pt x="0" y="35"/>
                  </a:cubicBezTo>
                  <a:cubicBezTo>
                    <a:pt x="0" y="34"/>
                    <a:pt x="1" y="34"/>
                    <a:pt x="2" y="33"/>
                  </a:cubicBezTo>
                  <a:cubicBezTo>
                    <a:pt x="12" y="33"/>
                    <a:pt x="21" y="32"/>
                    <a:pt x="32" y="32"/>
                  </a:cubicBezTo>
                  <a:cubicBezTo>
                    <a:pt x="32" y="22"/>
                    <a:pt x="32" y="12"/>
                    <a:pt x="32" y="2"/>
                  </a:cubicBezTo>
                  <a:cubicBezTo>
                    <a:pt x="32" y="1"/>
                    <a:pt x="32" y="0"/>
                    <a:pt x="33" y="0"/>
                  </a:cubicBezTo>
                  <a:cubicBezTo>
                    <a:pt x="34" y="0"/>
                    <a:pt x="34" y="0"/>
                    <a:pt x="34" y="1"/>
                  </a:cubicBezTo>
                  <a:cubicBezTo>
                    <a:pt x="34" y="2"/>
                    <a:pt x="34" y="2"/>
                    <a:pt x="34" y="3"/>
                  </a:cubicBezTo>
                  <a:cubicBezTo>
                    <a:pt x="34" y="14"/>
                    <a:pt x="34" y="24"/>
                    <a:pt x="34" y="34"/>
                  </a:cubicBezTo>
                  <a:cubicBezTo>
                    <a:pt x="23" y="34"/>
                    <a:pt x="13" y="34"/>
                    <a:pt x="3" y="35"/>
                  </a:cubicBezTo>
                  <a:cubicBezTo>
                    <a:pt x="2" y="35"/>
                    <a:pt x="1" y="36"/>
                    <a:pt x="1" y="3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92" name="Freeform 1519"/>
            <p:cNvSpPr>
              <a:spLocks noEditPoints="1"/>
            </p:cNvSpPr>
            <p:nvPr userDrawn="1"/>
          </p:nvSpPr>
          <p:spPr bwMode="auto">
            <a:xfrm>
              <a:off x="406" y="373"/>
              <a:ext cx="36" cy="21"/>
            </a:xfrm>
            <a:custGeom>
              <a:avLst/>
              <a:gdLst>
                <a:gd name="T0" fmla="*/ 47 w 81"/>
                <a:gd name="T1" fmla="*/ 36 h 47"/>
                <a:gd name="T2" fmla="*/ 46 w 81"/>
                <a:gd name="T3" fmla="*/ 36 h 47"/>
                <a:gd name="T4" fmla="*/ 55 w 81"/>
                <a:gd name="T5" fmla="*/ 39 h 47"/>
                <a:gd name="T6" fmla="*/ 66 w 81"/>
                <a:gd name="T7" fmla="*/ 37 h 47"/>
                <a:gd name="T8" fmla="*/ 71 w 81"/>
                <a:gd name="T9" fmla="*/ 38 h 47"/>
                <a:gd name="T10" fmla="*/ 75 w 81"/>
                <a:gd name="T11" fmla="*/ 47 h 47"/>
                <a:gd name="T12" fmla="*/ 75 w 81"/>
                <a:gd name="T13" fmla="*/ 47 h 47"/>
                <a:gd name="T14" fmla="*/ 64 w 81"/>
                <a:gd name="T15" fmla="*/ 43 h 47"/>
                <a:gd name="T16" fmla="*/ 52 w 81"/>
                <a:gd name="T17" fmla="*/ 45 h 47"/>
                <a:gd name="T18" fmla="*/ 48 w 81"/>
                <a:gd name="T19" fmla="*/ 45 h 47"/>
                <a:gd name="T20" fmla="*/ 40 w 81"/>
                <a:gd name="T21" fmla="*/ 45 h 47"/>
                <a:gd name="T22" fmla="*/ 40 w 81"/>
                <a:gd name="T23" fmla="*/ 45 h 47"/>
                <a:gd name="T24" fmla="*/ 27 w 81"/>
                <a:gd name="T25" fmla="*/ 43 h 47"/>
                <a:gd name="T26" fmla="*/ 16 w 81"/>
                <a:gd name="T27" fmla="*/ 46 h 47"/>
                <a:gd name="T28" fmla="*/ 11 w 81"/>
                <a:gd name="T29" fmla="*/ 46 h 47"/>
                <a:gd name="T30" fmla="*/ 6 w 81"/>
                <a:gd name="T31" fmla="*/ 38 h 47"/>
                <a:gd name="T32" fmla="*/ 6 w 81"/>
                <a:gd name="T33" fmla="*/ 38 h 47"/>
                <a:gd name="T34" fmla="*/ 18 w 81"/>
                <a:gd name="T35" fmla="*/ 39 h 47"/>
                <a:gd name="T36" fmla="*/ 29 w 81"/>
                <a:gd name="T37" fmla="*/ 37 h 47"/>
                <a:gd name="T38" fmla="*/ 34 w 81"/>
                <a:gd name="T39" fmla="*/ 37 h 47"/>
                <a:gd name="T40" fmla="*/ 39 w 81"/>
                <a:gd name="T41" fmla="*/ 35 h 47"/>
                <a:gd name="T42" fmla="*/ 37 w 81"/>
                <a:gd name="T43" fmla="*/ 28 h 47"/>
                <a:gd name="T44" fmla="*/ 37 w 81"/>
                <a:gd name="T45" fmla="*/ 19 h 47"/>
                <a:gd name="T46" fmla="*/ 37 w 81"/>
                <a:gd name="T47" fmla="*/ 19 h 47"/>
                <a:gd name="T48" fmla="*/ 39 w 81"/>
                <a:gd name="T49" fmla="*/ 8 h 47"/>
                <a:gd name="T50" fmla="*/ 46 w 81"/>
                <a:gd name="T51" fmla="*/ 10 h 47"/>
                <a:gd name="T52" fmla="*/ 46 w 81"/>
                <a:gd name="T53" fmla="*/ 15 h 47"/>
                <a:gd name="T54" fmla="*/ 46 w 81"/>
                <a:gd name="T55" fmla="*/ 24 h 47"/>
                <a:gd name="T56" fmla="*/ 46 w 81"/>
                <a:gd name="T57" fmla="*/ 24 h 47"/>
                <a:gd name="T58" fmla="*/ 4 w 81"/>
                <a:gd name="T59" fmla="*/ 39 h 47"/>
                <a:gd name="T60" fmla="*/ 0 w 81"/>
                <a:gd name="T61" fmla="*/ 42 h 47"/>
                <a:gd name="T62" fmla="*/ 6 w 81"/>
                <a:gd name="T63" fmla="*/ 42 h 47"/>
                <a:gd name="T64" fmla="*/ 81 w 81"/>
                <a:gd name="T65" fmla="*/ 44 h 47"/>
                <a:gd name="T66" fmla="*/ 80 w 81"/>
                <a:gd name="T67" fmla="*/ 39 h 47"/>
                <a:gd name="T68" fmla="*/ 80 w 81"/>
                <a:gd name="T69" fmla="*/ 42 h 47"/>
                <a:gd name="T70" fmla="*/ 44 w 81"/>
                <a:gd name="T71" fmla="*/ 31 h 47"/>
                <a:gd name="T72" fmla="*/ 41 w 81"/>
                <a:gd name="T73" fmla="*/ 35 h 47"/>
                <a:gd name="T74" fmla="*/ 44 w 81"/>
                <a:gd name="T75" fmla="*/ 22 h 47"/>
                <a:gd name="T76" fmla="*/ 41 w 81"/>
                <a:gd name="T77" fmla="*/ 18 h 47"/>
                <a:gd name="T78" fmla="*/ 41 w 81"/>
                <a:gd name="T79" fmla="*/ 18 h 47"/>
                <a:gd name="T80" fmla="*/ 44 w 81"/>
                <a:gd name="T81" fmla="*/ 13 h 47"/>
                <a:gd name="T82" fmla="*/ 41 w 81"/>
                <a:gd name="T83" fmla="*/ 17 h 47"/>
                <a:gd name="T84" fmla="*/ 44 w 81"/>
                <a:gd name="T85" fmla="*/ 3 h 47"/>
                <a:gd name="T86" fmla="*/ 41 w 81"/>
                <a:gd name="T87" fmla="*/ 0 h 47"/>
                <a:gd name="T88" fmla="*/ 41 w 81"/>
                <a:gd name="T89" fmla="*/ 0 h 47"/>
                <a:gd name="T90" fmla="*/ 34 w 81"/>
                <a:gd name="T91" fmla="*/ 41 h 47"/>
                <a:gd name="T92" fmla="*/ 32 w 81"/>
                <a:gd name="T93" fmla="*/ 44 h 47"/>
                <a:gd name="T94" fmla="*/ 25 w 81"/>
                <a:gd name="T95" fmla="*/ 41 h 47"/>
                <a:gd name="T96" fmla="*/ 22 w 81"/>
                <a:gd name="T97" fmla="*/ 37 h 47"/>
                <a:gd name="T98" fmla="*/ 22 w 81"/>
                <a:gd name="T99" fmla="*/ 37 h 47"/>
                <a:gd name="T100" fmla="*/ 16 w 81"/>
                <a:gd name="T101" fmla="*/ 42 h 47"/>
                <a:gd name="T102" fmla="*/ 13 w 81"/>
                <a:gd name="T103" fmla="*/ 45 h 47"/>
                <a:gd name="T104" fmla="*/ 71 w 81"/>
                <a:gd name="T105" fmla="*/ 42 h 47"/>
                <a:gd name="T106" fmla="*/ 69 w 81"/>
                <a:gd name="T107" fmla="*/ 38 h 47"/>
                <a:gd name="T108" fmla="*/ 69 w 81"/>
                <a:gd name="T109" fmla="*/ 38 h 47"/>
                <a:gd name="T110" fmla="*/ 62 w 81"/>
                <a:gd name="T111" fmla="*/ 41 h 47"/>
                <a:gd name="T112" fmla="*/ 59 w 81"/>
                <a:gd name="T113" fmla="*/ 45 h 47"/>
                <a:gd name="T114" fmla="*/ 53 w 81"/>
                <a:gd name="T115" fmla="*/ 40 h 47"/>
                <a:gd name="T116" fmla="*/ 50 w 81"/>
                <a:gd name="T117" fmla="*/ 37 h 47"/>
                <a:gd name="T118" fmla="*/ 50 w 81"/>
                <a:gd name="T119" fmla="*/ 37 h 47"/>
                <a:gd name="T120" fmla="*/ 43 w 81"/>
                <a:gd name="T121" fmla="*/ 40 h 47"/>
                <a:gd name="T122" fmla="*/ 41 w 81"/>
                <a:gd name="T123" fmla="*/ 4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1" h="47">
                  <a:moveTo>
                    <a:pt x="46" y="36"/>
                  </a:moveTo>
                  <a:lnTo>
                    <a:pt x="46" y="36"/>
                  </a:lnTo>
                  <a:cubicBezTo>
                    <a:pt x="46" y="36"/>
                    <a:pt x="46" y="36"/>
                    <a:pt x="47" y="36"/>
                  </a:cubicBezTo>
                  <a:lnTo>
                    <a:pt x="47" y="36"/>
                  </a:lnTo>
                  <a:cubicBezTo>
                    <a:pt x="46" y="37"/>
                    <a:pt x="46" y="38"/>
                    <a:pt x="46" y="38"/>
                  </a:cubicBezTo>
                  <a:cubicBezTo>
                    <a:pt x="45" y="37"/>
                    <a:pt x="44" y="36"/>
                    <a:pt x="43" y="36"/>
                  </a:cubicBezTo>
                  <a:cubicBezTo>
                    <a:pt x="45" y="35"/>
                    <a:pt x="46" y="34"/>
                    <a:pt x="46" y="33"/>
                  </a:cubicBezTo>
                  <a:lnTo>
                    <a:pt x="46" y="36"/>
                  </a:lnTo>
                  <a:close/>
                  <a:moveTo>
                    <a:pt x="53" y="37"/>
                  </a:moveTo>
                  <a:lnTo>
                    <a:pt x="53" y="37"/>
                  </a:lnTo>
                  <a:lnTo>
                    <a:pt x="57" y="37"/>
                  </a:lnTo>
                  <a:cubicBezTo>
                    <a:pt x="56" y="37"/>
                    <a:pt x="55" y="38"/>
                    <a:pt x="55" y="39"/>
                  </a:cubicBezTo>
                  <a:cubicBezTo>
                    <a:pt x="55" y="38"/>
                    <a:pt x="54" y="37"/>
                    <a:pt x="53" y="37"/>
                  </a:cubicBezTo>
                  <a:close/>
                  <a:moveTo>
                    <a:pt x="62" y="37"/>
                  </a:moveTo>
                  <a:lnTo>
                    <a:pt x="62" y="37"/>
                  </a:lnTo>
                  <a:cubicBezTo>
                    <a:pt x="64" y="37"/>
                    <a:pt x="65" y="37"/>
                    <a:pt x="66" y="37"/>
                  </a:cubicBezTo>
                  <a:cubicBezTo>
                    <a:pt x="65" y="38"/>
                    <a:pt x="65" y="38"/>
                    <a:pt x="64" y="39"/>
                  </a:cubicBezTo>
                  <a:cubicBezTo>
                    <a:pt x="64" y="38"/>
                    <a:pt x="63" y="38"/>
                    <a:pt x="62" y="37"/>
                  </a:cubicBezTo>
                  <a:close/>
                  <a:moveTo>
                    <a:pt x="71" y="38"/>
                  </a:moveTo>
                  <a:lnTo>
                    <a:pt x="71" y="38"/>
                  </a:lnTo>
                  <a:cubicBezTo>
                    <a:pt x="73" y="38"/>
                    <a:pt x="74" y="38"/>
                    <a:pt x="76" y="38"/>
                  </a:cubicBezTo>
                  <a:cubicBezTo>
                    <a:pt x="75" y="38"/>
                    <a:pt x="74" y="39"/>
                    <a:pt x="73" y="40"/>
                  </a:cubicBezTo>
                  <a:cubicBezTo>
                    <a:pt x="73" y="39"/>
                    <a:pt x="72" y="38"/>
                    <a:pt x="71" y="38"/>
                  </a:cubicBezTo>
                  <a:close/>
                  <a:moveTo>
                    <a:pt x="75" y="47"/>
                  </a:moveTo>
                  <a:lnTo>
                    <a:pt x="75" y="47"/>
                  </a:lnTo>
                  <a:cubicBezTo>
                    <a:pt x="73" y="46"/>
                    <a:pt x="72" y="46"/>
                    <a:pt x="71" y="46"/>
                  </a:cubicBezTo>
                  <a:cubicBezTo>
                    <a:pt x="72" y="46"/>
                    <a:pt x="72" y="45"/>
                    <a:pt x="73" y="44"/>
                  </a:cubicBezTo>
                  <a:cubicBezTo>
                    <a:pt x="73" y="45"/>
                    <a:pt x="74" y="46"/>
                    <a:pt x="75" y="47"/>
                  </a:cubicBezTo>
                  <a:close/>
                  <a:moveTo>
                    <a:pt x="65" y="46"/>
                  </a:moveTo>
                  <a:lnTo>
                    <a:pt x="65" y="46"/>
                  </a:lnTo>
                  <a:cubicBezTo>
                    <a:pt x="64" y="46"/>
                    <a:pt x="63" y="46"/>
                    <a:pt x="62" y="46"/>
                  </a:cubicBezTo>
                  <a:cubicBezTo>
                    <a:pt x="63" y="45"/>
                    <a:pt x="63" y="44"/>
                    <a:pt x="64" y="43"/>
                  </a:cubicBezTo>
                  <a:cubicBezTo>
                    <a:pt x="64" y="44"/>
                    <a:pt x="65" y="45"/>
                    <a:pt x="65" y="46"/>
                  </a:cubicBezTo>
                  <a:close/>
                  <a:moveTo>
                    <a:pt x="56" y="45"/>
                  </a:moveTo>
                  <a:lnTo>
                    <a:pt x="56" y="45"/>
                  </a:lnTo>
                  <a:cubicBezTo>
                    <a:pt x="55" y="45"/>
                    <a:pt x="54" y="45"/>
                    <a:pt x="52" y="45"/>
                  </a:cubicBezTo>
                  <a:cubicBezTo>
                    <a:pt x="53" y="45"/>
                    <a:pt x="54" y="44"/>
                    <a:pt x="55" y="43"/>
                  </a:cubicBezTo>
                  <a:cubicBezTo>
                    <a:pt x="55" y="44"/>
                    <a:pt x="56" y="45"/>
                    <a:pt x="56" y="45"/>
                  </a:cubicBezTo>
                  <a:close/>
                  <a:moveTo>
                    <a:pt x="48" y="45"/>
                  </a:moveTo>
                  <a:lnTo>
                    <a:pt x="48" y="45"/>
                  </a:lnTo>
                  <a:cubicBezTo>
                    <a:pt x="46" y="45"/>
                    <a:pt x="44" y="45"/>
                    <a:pt x="42" y="45"/>
                  </a:cubicBezTo>
                  <a:cubicBezTo>
                    <a:pt x="43" y="45"/>
                    <a:pt x="45" y="44"/>
                    <a:pt x="45" y="42"/>
                  </a:cubicBezTo>
                  <a:cubicBezTo>
                    <a:pt x="46" y="43"/>
                    <a:pt x="47" y="44"/>
                    <a:pt x="48" y="45"/>
                  </a:cubicBezTo>
                  <a:close/>
                  <a:moveTo>
                    <a:pt x="40" y="45"/>
                  </a:moveTo>
                  <a:lnTo>
                    <a:pt x="40" y="45"/>
                  </a:lnTo>
                  <a:cubicBezTo>
                    <a:pt x="38" y="45"/>
                    <a:pt x="36" y="45"/>
                    <a:pt x="34" y="45"/>
                  </a:cubicBezTo>
                  <a:cubicBezTo>
                    <a:pt x="35" y="44"/>
                    <a:pt x="36" y="43"/>
                    <a:pt x="36" y="42"/>
                  </a:cubicBezTo>
                  <a:cubicBezTo>
                    <a:pt x="37" y="44"/>
                    <a:pt x="38" y="45"/>
                    <a:pt x="40" y="45"/>
                  </a:cubicBezTo>
                  <a:close/>
                  <a:moveTo>
                    <a:pt x="29" y="45"/>
                  </a:moveTo>
                  <a:lnTo>
                    <a:pt x="29" y="45"/>
                  </a:lnTo>
                  <a:cubicBezTo>
                    <a:pt x="28" y="45"/>
                    <a:pt x="27" y="45"/>
                    <a:pt x="25" y="45"/>
                  </a:cubicBezTo>
                  <a:cubicBezTo>
                    <a:pt x="26" y="45"/>
                    <a:pt x="27" y="44"/>
                    <a:pt x="27" y="43"/>
                  </a:cubicBezTo>
                  <a:cubicBezTo>
                    <a:pt x="28" y="44"/>
                    <a:pt x="28" y="45"/>
                    <a:pt x="29" y="45"/>
                  </a:cubicBezTo>
                  <a:close/>
                  <a:moveTo>
                    <a:pt x="20" y="46"/>
                  </a:moveTo>
                  <a:lnTo>
                    <a:pt x="20" y="46"/>
                  </a:lnTo>
                  <a:cubicBezTo>
                    <a:pt x="19" y="46"/>
                    <a:pt x="17" y="46"/>
                    <a:pt x="16" y="46"/>
                  </a:cubicBezTo>
                  <a:cubicBezTo>
                    <a:pt x="17" y="45"/>
                    <a:pt x="17" y="44"/>
                    <a:pt x="18" y="43"/>
                  </a:cubicBezTo>
                  <a:cubicBezTo>
                    <a:pt x="18" y="44"/>
                    <a:pt x="19" y="45"/>
                    <a:pt x="20" y="46"/>
                  </a:cubicBezTo>
                  <a:close/>
                  <a:moveTo>
                    <a:pt x="11" y="46"/>
                  </a:moveTo>
                  <a:lnTo>
                    <a:pt x="11" y="46"/>
                  </a:lnTo>
                  <a:cubicBezTo>
                    <a:pt x="10" y="46"/>
                    <a:pt x="8" y="46"/>
                    <a:pt x="7" y="47"/>
                  </a:cubicBezTo>
                  <a:cubicBezTo>
                    <a:pt x="8" y="46"/>
                    <a:pt x="8" y="45"/>
                    <a:pt x="9" y="44"/>
                  </a:cubicBezTo>
                  <a:cubicBezTo>
                    <a:pt x="9" y="45"/>
                    <a:pt x="10" y="46"/>
                    <a:pt x="11" y="46"/>
                  </a:cubicBezTo>
                  <a:close/>
                  <a:moveTo>
                    <a:pt x="6" y="38"/>
                  </a:moveTo>
                  <a:lnTo>
                    <a:pt x="6" y="38"/>
                  </a:lnTo>
                  <a:cubicBezTo>
                    <a:pt x="7" y="38"/>
                    <a:pt x="9" y="38"/>
                    <a:pt x="10" y="38"/>
                  </a:cubicBezTo>
                  <a:cubicBezTo>
                    <a:pt x="9" y="38"/>
                    <a:pt x="9" y="39"/>
                    <a:pt x="8" y="40"/>
                  </a:cubicBezTo>
                  <a:cubicBezTo>
                    <a:pt x="8" y="39"/>
                    <a:pt x="7" y="38"/>
                    <a:pt x="6" y="38"/>
                  </a:cubicBezTo>
                  <a:close/>
                  <a:moveTo>
                    <a:pt x="16" y="37"/>
                  </a:moveTo>
                  <a:lnTo>
                    <a:pt x="16" y="37"/>
                  </a:lnTo>
                  <a:cubicBezTo>
                    <a:pt x="17" y="37"/>
                    <a:pt x="18" y="37"/>
                    <a:pt x="20" y="37"/>
                  </a:cubicBezTo>
                  <a:cubicBezTo>
                    <a:pt x="19" y="38"/>
                    <a:pt x="18" y="38"/>
                    <a:pt x="18" y="39"/>
                  </a:cubicBezTo>
                  <a:cubicBezTo>
                    <a:pt x="17" y="38"/>
                    <a:pt x="16" y="38"/>
                    <a:pt x="16" y="37"/>
                  </a:cubicBezTo>
                  <a:close/>
                  <a:moveTo>
                    <a:pt x="25" y="37"/>
                  </a:moveTo>
                  <a:lnTo>
                    <a:pt x="25" y="37"/>
                  </a:lnTo>
                  <a:lnTo>
                    <a:pt x="29" y="37"/>
                  </a:lnTo>
                  <a:cubicBezTo>
                    <a:pt x="28" y="37"/>
                    <a:pt x="27" y="38"/>
                    <a:pt x="27" y="39"/>
                  </a:cubicBezTo>
                  <a:cubicBezTo>
                    <a:pt x="26" y="38"/>
                    <a:pt x="26" y="37"/>
                    <a:pt x="25" y="37"/>
                  </a:cubicBezTo>
                  <a:close/>
                  <a:moveTo>
                    <a:pt x="34" y="37"/>
                  </a:moveTo>
                  <a:lnTo>
                    <a:pt x="34" y="37"/>
                  </a:lnTo>
                  <a:lnTo>
                    <a:pt x="36" y="36"/>
                  </a:lnTo>
                  <a:cubicBezTo>
                    <a:pt x="37" y="36"/>
                    <a:pt x="37" y="36"/>
                    <a:pt x="37" y="36"/>
                  </a:cubicBezTo>
                  <a:lnTo>
                    <a:pt x="37" y="34"/>
                  </a:lnTo>
                  <a:cubicBezTo>
                    <a:pt x="38" y="34"/>
                    <a:pt x="38" y="35"/>
                    <a:pt x="39" y="35"/>
                  </a:cubicBezTo>
                  <a:cubicBezTo>
                    <a:pt x="38" y="36"/>
                    <a:pt x="37" y="37"/>
                    <a:pt x="36" y="38"/>
                  </a:cubicBezTo>
                  <a:cubicBezTo>
                    <a:pt x="36" y="38"/>
                    <a:pt x="35" y="37"/>
                    <a:pt x="34" y="37"/>
                  </a:cubicBezTo>
                  <a:close/>
                  <a:moveTo>
                    <a:pt x="37" y="28"/>
                  </a:moveTo>
                  <a:lnTo>
                    <a:pt x="37" y="28"/>
                  </a:lnTo>
                  <a:lnTo>
                    <a:pt x="37" y="24"/>
                  </a:lnTo>
                  <a:cubicBezTo>
                    <a:pt x="38" y="25"/>
                    <a:pt x="38" y="26"/>
                    <a:pt x="39" y="26"/>
                  </a:cubicBezTo>
                  <a:cubicBezTo>
                    <a:pt x="38" y="27"/>
                    <a:pt x="38" y="27"/>
                    <a:pt x="37" y="28"/>
                  </a:cubicBezTo>
                  <a:close/>
                  <a:moveTo>
                    <a:pt x="37" y="19"/>
                  </a:moveTo>
                  <a:lnTo>
                    <a:pt x="37" y="19"/>
                  </a:lnTo>
                  <a:lnTo>
                    <a:pt x="37" y="15"/>
                  </a:lnTo>
                  <a:cubicBezTo>
                    <a:pt x="38" y="16"/>
                    <a:pt x="38" y="17"/>
                    <a:pt x="39" y="17"/>
                  </a:cubicBezTo>
                  <a:cubicBezTo>
                    <a:pt x="38" y="18"/>
                    <a:pt x="38" y="18"/>
                    <a:pt x="37" y="19"/>
                  </a:cubicBezTo>
                  <a:close/>
                  <a:moveTo>
                    <a:pt x="37" y="10"/>
                  </a:moveTo>
                  <a:lnTo>
                    <a:pt x="37" y="10"/>
                  </a:lnTo>
                  <a:lnTo>
                    <a:pt x="37" y="6"/>
                  </a:lnTo>
                  <a:cubicBezTo>
                    <a:pt x="38" y="7"/>
                    <a:pt x="38" y="8"/>
                    <a:pt x="39" y="8"/>
                  </a:cubicBezTo>
                  <a:cubicBezTo>
                    <a:pt x="38" y="9"/>
                    <a:pt x="38" y="9"/>
                    <a:pt x="37" y="10"/>
                  </a:cubicBezTo>
                  <a:close/>
                  <a:moveTo>
                    <a:pt x="46" y="6"/>
                  </a:moveTo>
                  <a:lnTo>
                    <a:pt x="46" y="6"/>
                  </a:lnTo>
                  <a:lnTo>
                    <a:pt x="46" y="10"/>
                  </a:lnTo>
                  <a:cubicBezTo>
                    <a:pt x="45" y="9"/>
                    <a:pt x="45" y="9"/>
                    <a:pt x="44" y="8"/>
                  </a:cubicBezTo>
                  <a:cubicBezTo>
                    <a:pt x="45" y="8"/>
                    <a:pt x="45" y="7"/>
                    <a:pt x="46" y="6"/>
                  </a:cubicBezTo>
                  <a:close/>
                  <a:moveTo>
                    <a:pt x="46" y="15"/>
                  </a:moveTo>
                  <a:lnTo>
                    <a:pt x="46" y="15"/>
                  </a:lnTo>
                  <a:lnTo>
                    <a:pt x="46" y="20"/>
                  </a:lnTo>
                  <a:cubicBezTo>
                    <a:pt x="45" y="19"/>
                    <a:pt x="45" y="18"/>
                    <a:pt x="44" y="17"/>
                  </a:cubicBezTo>
                  <a:cubicBezTo>
                    <a:pt x="45" y="17"/>
                    <a:pt x="45" y="16"/>
                    <a:pt x="46" y="15"/>
                  </a:cubicBezTo>
                  <a:close/>
                  <a:moveTo>
                    <a:pt x="46" y="24"/>
                  </a:moveTo>
                  <a:lnTo>
                    <a:pt x="46" y="24"/>
                  </a:lnTo>
                  <a:lnTo>
                    <a:pt x="46" y="29"/>
                  </a:lnTo>
                  <a:cubicBezTo>
                    <a:pt x="46" y="28"/>
                    <a:pt x="45" y="27"/>
                    <a:pt x="44" y="26"/>
                  </a:cubicBezTo>
                  <a:cubicBezTo>
                    <a:pt x="45" y="26"/>
                    <a:pt x="46" y="25"/>
                    <a:pt x="46" y="24"/>
                  </a:cubicBezTo>
                  <a:close/>
                  <a:moveTo>
                    <a:pt x="0" y="42"/>
                  </a:moveTo>
                  <a:lnTo>
                    <a:pt x="0" y="42"/>
                  </a:lnTo>
                  <a:cubicBezTo>
                    <a:pt x="0" y="41"/>
                    <a:pt x="1" y="41"/>
                    <a:pt x="1" y="40"/>
                  </a:cubicBezTo>
                  <a:cubicBezTo>
                    <a:pt x="2" y="39"/>
                    <a:pt x="3" y="39"/>
                    <a:pt x="4" y="39"/>
                  </a:cubicBezTo>
                  <a:cubicBezTo>
                    <a:pt x="6" y="39"/>
                    <a:pt x="8" y="41"/>
                    <a:pt x="8" y="43"/>
                  </a:cubicBezTo>
                  <a:cubicBezTo>
                    <a:pt x="8" y="45"/>
                    <a:pt x="6" y="46"/>
                    <a:pt x="4" y="46"/>
                  </a:cubicBezTo>
                  <a:cubicBezTo>
                    <a:pt x="2" y="46"/>
                    <a:pt x="0" y="45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lose/>
                  <a:moveTo>
                    <a:pt x="6" y="42"/>
                  </a:moveTo>
                  <a:lnTo>
                    <a:pt x="6" y="42"/>
                  </a:lnTo>
                  <a:cubicBezTo>
                    <a:pt x="6" y="44"/>
                    <a:pt x="5" y="45"/>
                    <a:pt x="4" y="45"/>
                  </a:cubicBezTo>
                  <a:cubicBezTo>
                    <a:pt x="6" y="45"/>
                    <a:pt x="7" y="44"/>
                    <a:pt x="6" y="42"/>
                  </a:cubicBezTo>
                  <a:close/>
                  <a:moveTo>
                    <a:pt x="80" y="39"/>
                  </a:moveTo>
                  <a:lnTo>
                    <a:pt x="80" y="39"/>
                  </a:lnTo>
                  <a:cubicBezTo>
                    <a:pt x="81" y="40"/>
                    <a:pt x="81" y="42"/>
                    <a:pt x="81" y="43"/>
                  </a:cubicBezTo>
                  <a:cubicBezTo>
                    <a:pt x="81" y="43"/>
                    <a:pt x="81" y="44"/>
                    <a:pt x="81" y="44"/>
                  </a:cubicBezTo>
                  <a:cubicBezTo>
                    <a:pt x="81" y="45"/>
                    <a:pt x="79" y="46"/>
                    <a:pt x="78" y="46"/>
                  </a:cubicBezTo>
                  <a:cubicBezTo>
                    <a:pt x="76" y="46"/>
                    <a:pt x="74" y="45"/>
                    <a:pt x="74" y="43"/>
                  </a:cubicBezTo>
                  <a:cubicBezTo>
                    <a:pt x="74" y="41"/>
                    <a:pt x="76" y="39"/>
                    <a:pt x="78" y="39"/>
                  </a:cubicBezTo>
                  <a:cubicBezTo>
                    <a:pt x="79" y="39"/>
                    <a:pt x="79" y="39"/>
                    <a:pt x="80" y="39"/>
                  </a:cubicBezTo>
                  <a:close/>
                  <a:moveTo>
                    <a:pt x="80" y="42"/>
                  </a:moveTo>
                  <a:lnTo>
                    <a:pt x="80" y="42"/>
                  </a:lnTo>
                  <a:cubicBezTo>
                    <a:pt x="80" y="44"/>
                    <a:pt x="79" y="45"/>
                    <a:pt x="78" y="45"/>
                  </a:cubicBezTo>
                  <a:cubicBezTo>
                    <a:pt x="80" y="45"/>
                    <a:pt x="81" y="44"/>
                    <a:pt x="80" y="42"/>
                  </a:cubicBezTo>
                  <a:close/>
                  <a:moveTo>
                    <a:pt x="44" y="31"/>
                  </a:moveTo>
                  <a:lnTo>
                    <a:pt x="44" y="31"/>
                  </a:lnTo>
                  <a:cubicBezTo>
                    <a:pt x="43" y="32"/>
                    <a:pt x="43" y="33"/>
                    <a:pt x="42" y="34"/>
                  </a:cubicBezTo>
                  <a:cubicBezTo>
                    <a:pt x="44" y="34"/>
                    <a:pt x="44" y="32"/>
                    <a:pt x="44" y="31"/>
                  </a:cubicBezTo>
                  <a:close/>
                  <a:moveTo>
                    <a:pt x="41" y="27"/>
                  </a:moveTo>
                  <a:lnTo>
                    <a:pt x="41" y="27"/>
                  </a:lnTo>
                  <a:cubicBezTo>
                    <a:pt x="44" y="27"/>
                    <a:pt x="45" y="29"/>
                    <a:pt x="45" y="31"/>
                  </a:cubicBezTo>
                  <a:cubicBezTo>
                    <a:pt x="45" y="33"/>
                    <a:pt x="44" y="35"/>
                    <a:pt x="41" y="35"/>
                  </a:cubicBezTo>
                  <a:cubicBezTo>
                    <a:pt x="39" y="35"/>
                    <a:pt x="38" y="33"/>
                    <a:pt x="38" y="31"/>
                  </a:cubicBezTo>
                  <a:cubicBezTo>
                    <a:pt x="38" y="29"/>
                    <a:pt x="39" y="27"/>
                    <a:pt x="41" y="27"/>
                  </a:cubicBezTo>
                  <a:close/>
                  <a:moveTo>
                    <a:pt x="44" y="22"/>
                  </a:moveTo>
                  <a:lnTo>
                    <a:pt x="44" y="22"/>
                  </a:lnTo>
                  <a:cubicBezTo>
                    <a:pt x="43" y="23"/>
                    <a:pt x="43" y="24"/>
                    <a:pt x="42" y="24"/>
                  </a:cubicBezTo>
                  <a:cubicBezTo>
                    <a:pt x="44" y="25"/>
                    <a:pt x="44" y="23"/>
                    <a:pt x="44" y="22"/>
                  </a:cubicBezTo>
                  <a:close/>
                  <a:moveTo>
                    <a:pt x="41" y="18"/>
                  </a:moveTo>
                  <a:lnTo>
                    <a:pt x="41" y="18"/>
                  </a:lnTo>
                  <a:cubicBezTo>
                    <a:pt x="44" y="18"/>
                    <a:pt x="45" y="20"/>
                    <a:pt x="45" y="22"/>
                  </a:cubicBezTo>
                  <a:cubicBezTo>
                    <a:pt x="45" y="24"/>
                    <a:pt x="44" y="26"/>
                    <a:pt x="41" y="26"/>
                  </a:cubicBezTo>
                  <a:cubicBezTo>
                    <a:pt x="39" y="26"/>
                    <a:pt x="38" y="24"/>
                    <a:pt x="38" y="22"/>
                  </a:cubicBezTo>
                  <a:cubicBezTo>
                    <a:pt x="38" y="20"/>
                    <a:pt x="39" y="18"/>
                    <a:pt x="41" y="18"/>
                  </a:cubicBezTo>
                  <a:close/>
                  <a:moveTo>
                    <a:pt x="44" y="13"/>
                  </a:moveTo>
                  <a:lnTo>
                    <a:pt x="44" y="13"/>
                  </a:lnTo>
                  <a:cubicBezTo>
                    <a:pt x="43" y="14"/>
                    <a:pt x="43" y="15"/>
                    <a:pt x="42" y="15"/>
                  </a:cubicBezTo>
                  <a:cubicBezTo>
                    <a:pt x="44" y="15"/>
                    <a:pt x="44" y="14"/>
                    <a:pt x="44" y="13"/>
                  </a:cubicBezTo>
                  <a:close/>
                  <a:moveTo>
                    <a:pt x="41" y="9"/>
                  </a:moveTo>
                  <a:lnTo>
                    <a:pt x="41" y="9"/>
                  </a:lnTo>
                  <a:cubicBezTo>
                    <a:pt x="44" y="9"/>
                    <a:pt x="45" y="11"/>
                    <a:pt x="45" y="13"/>
                  </a:cubicBezTo>
                  <a:cubicBezTo>
                    <a:pt x="45" y="15"/>
                    <a:pt x="44" y="17"/>
                    <a:pt x="41" y="17"/>
                  </a:cubicBezTo>
                  <a:cubicBezTo>
                    <a:pt x="39" y="17"/>
                    <a:pt x="38" y="15"/>
                    <a:pt x="38" y="13"/>
                  </a:cubicBezTo>
                  <a:cubicBezTo>
                    <a:pt x="38" y="11"/>
                    <a:pt x="39" y="9"/>
                    <a:pt x="41" y="9"/>
                  </a:cubicBezTo>
                  <a:close/>
                  <a:moveTo>
                    <a:pt x="44" y="3"/>
                  </a:moveTo>
                  <a:lnTo>
                    <a:pt x="44" y="3"/>
                  </a:lnTo>
                  <a:cubicBezTo>
                    <a:pt x="43" y="5"/>
                    <a:pt x="43" y="6"/>
                    <a:pt x="42" y="6"/>
                  </a:cubicBezTo>
                  <a:cubicBezTo>
                    <a:pt x="44" y="6"/>
                    <a:pt x="44" y="5"/>
                    <a:pt x="44" y="3"/>
                  </a:cubicBezTo>
                  <a:close/>
                  <a:moveTo>
                    <a:pt x="41" y="0"/>
                  </a:moveTo>
                  <a:lnTo>
                    <a:pt x="41" y="0"/>
                  </a:lnTo>
                  <a:cubicBezTo>
                    <a:pt x="44" y="0"/>
                    <a:pt x="45" y="2"/>
                    <a:pt x="45" y="4"/>
                  </a:cubicBezTo>
                  <a:cubicBezTo>
                    <a:pt x="45" y="6"/>
                    <a:pt x="44" y="7"/>
                    <a:pt x="41" y="7"/>
                  </a:cubicBezTo>
                  <a:cubicBezTo>
                    <a:pt x="39" y="7"/>
                    <a:pt x="38" y="6"/>
                    <a:pt x="38" y="4"/>
                  </a:cubicBezTo>
                  <a:cubicBezTo>
                    <a:pt x="38" y="2"/>
                    <a:pt x="39" y="0"/>
                    <a:pt x="41" y="0"/>
                  </a:cubicBezTo>
                  <a:close/>
                  <a:moveTo>
                    <a:pt x="34" y="41"/>
                  </a:moveTo>
                  <a:lnTo>
                    <a:pt x="34" y="41"/>
                  </a:lnTo>
                  <a:cubicBezTo>
                    <a:pt x="34" y="42"/>
                    <a:pt x="33" y="43"/>
                    <a:pt x="32" y="43"/>
                  </a:cubicBezTo>
                  <a:cubicBezTo>
                    <a:pt x="34" y="43"/>
                    <a:pt x="34" y="42"/>
                    <a:pt x="34" y="41"/>
                  </a:cubicBezTo>
                  <a:close/>
                  <a:moveTo>
                    <a:pt x="32" y="37"/>
                  </a:moveTo>
                  <a:lnTo>
                    <a:pt x="32" y="37"/>
                  </a:lnTo>
                  <a:cubicBezTo>
                    <a:pt x="34" y="37"/>
                    <a:pt x="35" y="39"/>
                    <a:pt x="35" y="41"/>
                  </a:cubicBezTo>
                  <a:cubicBezTo>
                    <a:pt x="35" y="43"/>
                    <a:pt x="34" y="44"/>
                    <a:pt x="32" y="44"/>
                  </a:cubicBezTo>
                  <a:cubicBezTo>
                    <a:pt x="30" y="44"/>
                    <a:pt x="28" y="43"/>
                    <a:pt x="28" y="41"/>
                  </a:cubicBezTo>
                  <a:cubicBezTo>
                    <a:pt x="28" y="39"/>
                    <a:pt x="30" y="37"/>
                    <a:pt x="32" y="37"/>
                  </a:cubicBezTo>
                  <a:close/>
                  <a:moveTo>
                    <a:pt x="25" y="41"/>
                  </a:moveTo>
                  <a:lnTo>
                    <a:pt x="25" y="41"/>
                  </a:lnTo>
                  <a:cubicBezTo>
                    <a:pt x="24" y="42"/>
                    <a:pt x="24" y="43"/>
                    <a:pt x="23" y="44"/>
                  </a:cubicBezTo>
                  <a:cubicBezTo>
                    <a:pt x="24" y="44"/>
                    <a:pt x="25" y="42"/>
                    <a:pt x="25" y="41"/>
                  </a:cubicBezTo>
                  <a:close/>
                  <a:moveTo>
                    <a:pt x="22" y="37"/>
                  </a:moveTo>
                  <a:lnTo>
                    <a:pt x="22" y="37"/>
                  </a:lnTo>
                  <a:cubicBezTo>
                    <a:pt x="24" y="37"/>
                    <a:pt x="26" y="39"/>
                    <a:pt x="26" y="41"/>
                  </a:cubicBezTo>
                  <a:cubicBezTo>
                    <a:pt x="26" y="43"/>
                    <a:pt x="24" y="45"/>
                    <a:pt x="22" y="45"/>
                  </a:cubicBezTo>
                  <a:cubicBezTo>
                    <a:pt x="20" y="45"/>
                    <a:pt x="19" y="43"/>
                    <a:pt x="19" y="41"/>
                  </a:cubicBezTo>
                  <a:cubicBezTo>
                    <a:pt x="19" y="39"/>
                    <a:pt x="20" y="37"/>
                    <a:pt x="22" y="37"/>
                  </a:cubicBezTo>
                  <a:close/>
                  <a:moveTo>
                    <a:pt x="16" y="42"/>
                  </a:moveTo>
                  <a:lnTo>
                    <a:pt x="16" y="42"/>
                  </a:lnTo>
                  <a:cubicBezTo>
                    <a:pt x="15" y="43"/>
                    <a:pt x="14" y="44"/>
                    <a:pt x="13" y="44"/>
                  </a:cubicBezTo>
                  <a:cubicBezTo>
                    <a:pt x="15" y="44"/>
                    <a:pt x="16" y="43"/>
                    <a:pt x="16" y="42"/>
                  </a:cubicBezTo>
                  <a:close/>
                  <a:moveTo>
                    <a:pt x="13" y="38"/>
                  </a:moveTo>
                  <a:lnTo>
                    <a:pt x="13" y="38"/>
                  </a:lnTo>
                  <a:cubicBezTo>
                    <a:pt x="15" y="38"/>
                    <a:pt x="17" y="40"/>
                    <a:pt x="17" y="42"/>
                  </a:cubicBezTo>
                  <a:cubicBezTo>
                    <a:pt x="17" y="44"/>
                    <a:pt x="15" y="45"/>
                    <a:pt x="13" y="45"/>
                  </a:cubicBezTo>
                  <a:cubicBezTo>
                    <a:pt x="11" y="45"/>
                    <a:pt x="9" y="44"/>
                    <a:pt x="9" y="42"/>
                  </a:cubicBezTo>
                  <a:cubicBezTo>
                    <a:pt x="9" y="40"/>
                    <a:pt x="11" y="38"/>
                    <a:pt x="13" y="38"/>
                  </a:cubicBezTo>
                  <a:close/>
                  <a:moveTo>
                    <a:pt x="71" y="42"/>
                  </a:moveTo>
                  <a:lnTo>
                    <a:pt x="71" y="42"/>
                  </a:lnTo>
                  <a:cubicBezTo>
                    <a:pt x="70" y="43"/>
                    <a:pt x="70" y="44"/>
                    <a:pt x="69" y="44"/>
                  </a:cubicBezTo>
                  <a:cubicBezTo>
                    <a:pt x="71" y="45"/>
                    <a:pt x="71" y="43"/>
                    <a:pt x="71" y="42"/>
                  </a:cubicBezTo>
                  <a:close/>
                  <a:moveTo>
                    <a:pt x="69" y="38"/>
                  </a:moveTo>
                  <a:lnTo>
                    <a:pt x="69" y="38"/>
                  </a:lnTo>
                  <a:cubicBezTo>
                    <a:pt x="71" y="38"/>
                    <a:pt x="72" y="40"/>
                    <a:pt x="72" y="42"/>
                  </a:cubicBezTo>
                  <a:cubicBezTo>
                    <a:pt x="72" y="44"/>
                    <a:pt x="71" y="46"/>
                    <a:pt x="69" y="46"/>
                  </a:cubicBezTo>
                  <a:cubicBezTo>
                    <a:pt x="66" y="46"/>
                    <a:pt x="65" y="44"/>
                    <a:pt x="65" y="42"/>
                  </a:cubicBezTo>
                  <a:cubicBezTo>
                    <a:pt x="65" y="40"/>
                    <a:pt x="66" y="38"/>
                    <a:pt x="69" y="38"/>
                  </a:cubicBezTo>
                  <a:close/>
                  <a:moveTo>
                    <a:pt x="62" y="41"/>
                  </a:moveTo>
                  <a:lnTo>
                    <a:pt x="62" y="41"/>
                  </a:lnTo>
                  <a:cubicBezTo>
                    <a:pt x="61" y="42"/>
                    <a:pt x="61" y="43"/>
                    <a:pt x="59" y="44"/>
                  </a:cubicBezTo>
                  <a:cubicBezTo>
                    <a:pt x="61" y="44"/>
                    <a:pt x="62" y="42"/>
                    <a:pt x="62" y="41"/>
                  </a:cubicBezTo>
                  <a:close/>
                  <a:moveTo>
                    <a:pt x="59" y="37"/>
                  </a:moveTo>
                  <a:lnTo>
                    <a:pt x="59" y="37"/>
                  </a:lnTo>
                  <a:cubicBezTo>
                    <a:pt x="61" y="37"/>
                    <a:pt x="63" y="39"/>
                    <a:pt x="63" y="41"/>
                  </a:cubicBezTo>
                  <a:cubicBezTo>
                    <a:pt x="63" y="43"/>
                    <a:pt x="61" y="45"/>
                    <a:pt x="59" y="45"/>
                  </a:cubicBezTo>
                  <a:cubicBezTo>
                    <a:pt x="57" y="45"/>
                    <a:pt x="56" y="43"/>
                    <a:pt x="56" y="41"/>
                  </a:cubicBezTo>
                  <a:cubicBezTo>
                    <a:pt x="56" y="39"/>
                    <a:pt x="57" y="37"/>
                    <a:pt x="59" y="37"/>
                  </a:cubicBezTo>
                  <a:close/>
                  <a:moveTo>
                    <a:pt x="53" y="40"/>
                  </a:moveTo>
                  <a:lnTo>
                    <a:pt x="53" y="40"/>
                  </a:lnTo>
                  <a:cubicBezTo>
                    <a:pt x="52" y="42"/>
                    <a:pt x="51" y="42"/>
                    <a:pt x="50" y="43"/>
                  </a:cubicBezTo>
                  <a:cubicBezTo>
                    <a:pt x="52" y="43"/>
                    <a:pt x="53" y="42"/>
                    <a:pt x="53" y="40"/>
                  </a:cubicBezTo>
                  <a:close/>
                  <a:moveTo>
                    <a:pt x="50" y="37"/>
                  </a:moveTo>
                  <a:lnTo>
                    <a:pt x="50" y="37"/>
                  </a:lnTo>
                  <a:cubicBezTo>
                    <a:pt x="52" y="37"/>
                    <a:pt x="54" y="38"/>
                    <a:pt x="54" y="41"/>
                  </a:cubicBezTo>
                  <a:cubicBezTo>
                    <a:pt x="54" y="43"/>
                    <a:pt x="52" y="44"/>
                    <a:pt x="50" y="44"/>
                  </a:cubicBezTo>
                  <a:cubicBezTo>
                    <a:pt x="48" y="44"/>
                    <a:pt x="46" y="43"/>
                    <a:pt x="46" y="41"/>
                  </a:cubicBezTo>
                  <a:cubicBezTo>
                    <a:pt x="46" y="38"/>
                    <a:pt x="48" y="37"/>
                    <a:pt x="50" y="37"/>
                  </a:cubicBezTo>
                  <a:close/>
                  <a:moveTo>
                    <a:pt x="43" y="40"/>
                  </a:moveTo>
                  <a:lnTo>
                    <a:pt x="43" y="40"/>
                  </a:lnTo>
                  <a:cubicBezTo>
                    <a:pt x="43" y="41"/>
                    <a:pt x="42" y="42"/>
                    <a:pt x="41" y="43"/>
                  </a:cubicBezTo>
                  <a:cubicBezTo>
                    <a:pt x="43" y="43"/>
                    <a:pt x="44" y="41"/>
                    <a:pt x="43" y="40"/>
                  </a:cubicBezTo>
                  <a:close/>
                  <a:moveTo>
                    <a:pt x="41" y="36"/>
                  </a:moveTo>
                  <a:lnTo>
                    <a:pt x="41" y="36"/>
                  </a:lnTo>
                  <a:cubicBezTo>
                    <a:pt x="43" y="36"/>
                    <a:pt x="45" y="38"/>
                    <a:pt x="45" y="40"/>
                  </a:cubicBezTo>
                  <a:cubicBezTo>
                    <a:pt x="45" y="42"/>
                    <a:pt x="43" y="44"/>
                    <a:pt x="41" y="44"/>
                  </a:cubicBezTo>
                  <a:cubicBezTo>
                    <a:pt x="39" y="44"/>
                    <a:pt x="37" y="42"/>
                    <a:pt x="37" y="40"/>
                  </a:cubicBezTo>
                  <a:cubicBezTo>
                    <a:pt x="37" y="38"/>
                    <a:pt x="39" y="36"/>
                    <a:pt x="41" y="3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93" name="Freeform 1520"/>
            <p:cNvSpPr>
              <a:spLocks/>
            </p:cNvSpPr>
            <p:nvPr userDrawn="1"/>
          </p:nvSpPr>
          <p:spPr bwMode="auto">
            <a:xfrm>
              <a:off x="419" y="363"/>
              <a:ext cx="9" cy="9"/>
            </a:xfrm>
            <a:custGeom>
              <a:avLst/>
              <a:gdLst>
                <a:gd name="T0" fmla="*/ 13 w 20"/>
                <a:gd name="T1" fmla="*/ 4 h 21"/>
                <a:gd name="T2" fmla="*/ 13 w 20"/>
                <a:gd name="T3" fmla="*/ 4 h 21"/>
                <a:gd name="T4" fmla="*/ 12 w 20"/>
                <a:gd name="T5" fmla="*/ 7 h 21"/>
                <a:gd name="T6" fmla="*/ 20 w 20"/>
                <a:gd name="T7" fmla="*/ 5 h 21"/>
                <a:gd name="T8" fmla="*/ 20 w 20"/>
                <a:gd name="T9" fmla="*/ 15 h 21"/>
                <a:gd name="T10" fmla="*/ 14 w 20"/>
                <a:gd name="T11" fmla="*/ 12 h 21"/>
                <a:gd name="T12" fmla="*/ 15 w 20"/>
                <a:gd name="T13" fmla="*/ 21 h 21"/>
                <a:gd name="T14" fmla="*/ 5 w 20"/>
                <a:gd name="T15" fmla="*/ 21 h 21"/>
                <a:gd name="T16" fmla="*/ 9 w 20"/>
                <a:gd name="T17" fmla="*/ 14 h 21"/>
                <a:gd name="T18" fmla="*/ 0 w 20"/>
                <a:gd name="T19" fmla="*/ 15 h 21"/>
                <a:gd name="T20" fmla="*/ 0 w 20"/>
                <a:gd name="T21" fmla="*/ 5 h 21"/>
                <a:gd name="T22" fmla="*/ 7 w 20"/>
                <a:gd name="T23" fmla="*/ 9 h 21"/>
                <a:gd name="T24" fmla="*/ 5 w 20"/>
                <a:gd name="T25" fmla="*/ 0 h 21"/>
                <a:gd name="T26" fmla="*/ 15 w 20"/>
                <a:gd name="T27" fmla="*/ 0 h 21"/>
                <a:gd name="T28" fmla="*/ 13 w 20"/>
                <a:gd name="T29" fmla="*/ 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21">
                  <a:moveTo>
                    <a:pt x="13" y="4"/>
                  </a:moveTo>
                  <a:lnTo>
                    <a:pt x="13" y="4"/>
                  </a:lnTo>
                  <a:cubicBezTo>
                    <a:pt x="12" y="5"/>
                    <a:pt x="12" y="6"/>
                    <a:pt x="12" y="7"/>
                  </a:cubicBezTo>
                  <a:cubicBezTo>
                    <a:pt x="13" y="11"/>
                    <a:pt x="19" y="6"/>
                    <a:pt x="20" y="5"/>
                  </a:cubicBezTo>
                  <a:lnTo>
                    <a:pt x="20" y="15"/>
                  </a:lnTo>
                  <a:cubicBezTo>
                    <a:pt x="19" y="14"/>
                    <a:pt x="16" y="12"/>
                    <a:pt x="14" y="12"/>
                  </a:cubicBezTo>
                  <a:cubicBezTo>
                    <a:pt x="9" y="13"/>
                    <a:pt x="14" y="19"/>
                    <a:pt x="15" y="21"/>
                  </a:cubicBezTo>
                  <a:lnTo>
                    <a:pt x="5" y="21"/>
                  </a:lnTo>
                  <a:cubicBezTo>
                    <a:pt x="6" y="19"/>
                    <a:pt x="9" y="16"/>
                    <a:pt x="9" y="14"/>
                  </a:cubicBezTo>
                  <a:cubicBezTo>
                    <a:pt x="8" y="9"/>
                    <a:pt x="1" y="14"/>
                    <a:pt x="0" y="15"/>
                  </a:cubicBezTo>
                  <a:lnTo>
                    <a:pt x="0" y="5"/>
                  </a:lnTo>
                  <a:cubicBezTo>
                    <a:pt x="1" y="6"/>
                    <a:pt x="5" y="9"/>
                    <a:pt x="7" y="9"/>
                  </a:cubicBezTo>
                  <a:cubicBezTo>
                    <a:pt x="11" y="8"/>
                    <a:pt x="6" y="1"/>
                    <a:pt x="5" y="0"/>
                  </a:cubicBezTo>
                  <a:lnTo>
                    <a:pt x="15" y="0"/>
                  </a:lnTo>
                  <a:cubicBezTo>
                    <a:pt x="14" y="1"/>
                    <a:pt x="13" y="3"/>
                    <a:pt x="13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94" name="Freeform 1521"/>
            <p:cNvSpPr>
              <a:spLocks/>
            </p:cNvSpPr>
            <p:nvPr userDrawn="1"/>
          </p:nvSpPr>
          <p:spPr bwMode="auto">
            <a:xfrm>
              <a:off x="361" y="388"/>
              <a:ext cx="74" cy="28"/>
            </a:xfrm>
            <a:custGeom>
              <a:avLst/>
              <a:gdLst>
                <a:gd name="T0" fmla="*/ 109 w 164"/>
                <a:gd name="T1" fmla="*/ 25 h 62"/>
                <a:gd name="T2" fmla="*/ 109 w 164"/>
                <a:gd name="T3" fmla="*/ 25 h 62"/>
                <a:gd name="T4" fmla="*/ 127 w 164"/>
                <a:gd name="T5" fmla="*/ 40 h 62"/>
                <a:gd name="T6" fmla="*/ 133 w 164"/>
                <a:gd name="T7" fmla="*/ 29 h 62"/>
                <a:gd name="T8" fmla="*/ 131 w 164"/>
                <a:gd name="T9" fmla="*/ 24 h 62"/>
                <a:gd name="T10" fmla="*/ 139 w 164"/>
                <a:gd name="T11" fmla="*/ 30 h 62"/>
                <a:gd name="T12" fmla="*/ 144 w 164"/>
                <a:gd name="T13" fmla="*/ 41 h 62"/>
                <a:gd name="T14" fmla="*/ 149 w 164"/>
                <a:gd name="T15" fmla="*/ 41 h 62"/>
                <a:gd name="T16" fmla="*/ 152 w 164"/>
                <a:gd name="T17" fmla="*/ 33 h 62"/>
                <a:gd name="T18" fmla="*/ 151 w 164"/>
                <a:gd name="T19" fmla="*/ 26 h 62"/>
                <a:gd name="T20" fmla="*/ 157 w 164"/>
                <a:gd name="T21" fmla="*/ 32 h 62"/>
                <a:gd name="T22" fmla="*/ 163 w 164"/>
                <a:gd name="T23" fmla="*/ 36 h 62"/>
                <a:gd name="T24" fmla="*/ 161 w 164"/>
                <a:gd name="T25" fmla="*/ 45 h 62"/>
                <a:gd name="T26" fmla="*/ 149 w 164"/>
                <a:gd name="T27" fmla="*/ 50 h 62"/>
                <a:gd name="T28" fmla="*/ 142 w 164"/>
                <a:gd name="T29" fmla="*/ 56 h 62"/>
                <a:gd name="T30" fmla="*/ 128 w 164"/>
                <a:gd name="T31" fmla="*/ 56 h 62"/>
                <a:gd name="T32" fmla="*/ 115 w 164"/>
                <a:gd name="T33" fmla="*/ 62 h 62"/>
                <a:gd name="T34" fmla="*/ 103 w 164"/>
                <a:gd name="T35" fmla="*/ 57 h 62"/>
                <a:gd name="T36" fmla="*/ 85 w 164"/>
                <a:gd name="T37" fmla="*/ 47 h 62"/>
                <a:gd name="T38" fmla="*/ 56 w 164"/>
                <a:gd name="T39" fmla="*/ 41 h 62"/>
                <a:gd name="T40" fmla="*/ 30 w 164"/>
                <a:gd name="T41" fmla="*/ 35 h 62"/>
                <a:gd name="T42" fmla="*/ 2 w 164"/>
                <a:gd name="T43" fmla="*/ 31 h 62"/>
                <a:gd name="T44" fmla="*/ 7 w 164"/>
                <a:gd name="T45" fmla="*/ 14 h 62"/>
                <a:gd name="T46" fmla="*/ 8 w 164"/>
                <a:gd name="T47" fmla="*/ 3 h 62"/>
                <a:gd name="T48" fmla="*/ 36 w 164"/>
                <a:gd name="T49" fmla="*/ 0 h 62"/>
                <a:gd name="T50" fmla="*/ 39 w 164"/>
                <a:gd name="T51" fmla="*/ 15 h 62"/>
                <a:gd name="T52" fmla="*/ 56 w 164"/>
                <a:gd name="T53" fmla="*/ 26 h 62"/>
                <a:gd name="T54" fmla="*/ 95 w 164"/>
                <a:gd name="T55" fmla="*/ 34 h 62"/>
                <a:gd name="T56" fmla="*/ 104 w 164"/>
                <a:gd name="T57" fmla="*/ 25 h 62"/>
                <a:gd name="T58" fmla="*/ 109 w 164"/>
                <a:gd name="T59" fmla="*/ 2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4" h="62">
                  <a:moveTo>
                    <a:pt x="109" y="25"/>
                  </a:moveTo>
                  <a:lnTo>
                    <a:pt x="109" y="25"/>
                  </a:lnTo>
                  <a:cubicBezTo>
                    <a:pt x="112" y="31"/>
                    <a:pt x="118" y="40"/>
                    <a:pt x="127" y="40"/>
                  </a:cubicBezTo>
                  <a:cubicBezTo>
                    <a:pt x="126" y="35"/>
                    <a:pt x="128" y="31"/>
                    <a:pt x="133" y="29"/>
                  </a:cubicBezTo>
                  <a:cubicBezTo>
                    <a:pt x="133" y="28"/>
                    <a:pt x="133" y="25"/>
                    <a:pt x="131" y="24"/>
                  </a:cubicBezTo>
                  <a:cubicBezTo>
                    <a:pt x="136" y="23"/>
                    <a:pt x="138" y="26"/>
                    <a:pt x="139" y="30"/>
                  </a:cubicBezTo>
                  <a:cubicBezTo>
                    <a:pt x="145" y="31"/>
                    <a:pt x="146" y="37"/>
                    <a:pt x="144" y="41"/>
                  </a:cubicBezTo>
                  <a:cubicBezTo>
                    <a:pt x="146" y="42"/>
                    <a:pt x="149" y="41"/>
                    <a:pt x="149" y="41"/>
                  </a:cubicBezTo>
                  <a:cubicBezTo>
                    <a:pt x="147" y="36"/>
                    <a:pt x="150" y="34"/>
                    <a:pt x="152" y="33"/>
                  </a:cubicBezTo>
                  <a:cubicBezTo>
                    <a:pt x="153" y="30"/>
                    <a:pt x="152" y="28"/>
                    <a:pt x="151" y="26"/>
                  </a:cubicBezTo>
                  <a:cubicBezTo>
                    <a:pt x="156" y="26"/>
                    <a:pt x="157" y="31"/>
                    <a:pt x="157" y="32"/>
                  </a:cubicBezTo>
                  <a:cubicBezTo>
                    <a:pt x="160" y="33"/>
                    <a:pt x="161" y="33"/>
                    <a:pt x="163" y="36"/>
                  </a:cubicBezTo>
                  <a:cubicBezTo>
                    <a:pt x="164" y="37"/>
                    <a:pt x="164" y="43"/>
                    <a:pt x="161" y="45"/>
                  </a:cubicBezTo>
                  <a:cubicBezTo>
                    <a:pt x="158" y="47"/>
                    <a:pt x="153" y="47"/>
                    <a:pt x="149" y="50"/>
                  </a:cubicBezTo>
                  <a:cubicBezTo>
                    <a:pt x="147" y="51"/>
                    <a:pt x="146" y="55"/>
                    <a:pt x="142" y="56"/>
                  </a:cubicBezTo>
                  <a:cubicBezTo>
                    <a:pt x="138" y="57"/>
                    <a:pt x="133" y="55"/>
                    <a:pt x="128" y="56"/>
                  </a:cubicBezTo>
                  <a:cubicBezTo>
                    <a:pt x="122" y="58"/>
                    <a:pt x="120" y="62"/>
                    <a:pt x="115" y="62"/>
                  </a:cubicBezTo>
                  <a:cubicBezTo>
                    <a:pt x="110" y="62"/>
                    <a:pt x="111" y="58"/>
                    <a:pt x="103" y="57"/>
                  </a:cubicBezTo>
                  <a:cubicBezTo>
                    <a:pt x="97" y="54"/>
                    <a:pt x="91" y="49"/>
                    <a:pt x="85" y="47"/>
                  </a:cubicBezTo>
                  <a:cubicBezTo>
                    <a:pt x="76" y="44"/>
                    <a:pt x="66" y="43"/>
                    <a:pt x="56" y="41"/>
                  </a:cubicBezTo>
                  <a:cubicBezTo>
                    <a:pt x="47" y="40"/>
                    <a:pt x="39" y="36"/>
                    <a:pt x="30" y="35"/>
                  </a:cubicBezTo>
                  <a:cubicBezTo>
                    <a:pt x="24" y="34"/>
                    <a:pt x="5" y="35"/>
                    <a:pt x="2" y="31"/>
                  </a:cubicBezTo>
                  <a:cubicBezTo>
                    <a:pt x="0" y="27"/>
                    <a:pt x="6" y="25"/>
                    <a:pt x="7" y="14"/>
                  </a:cubicBezTo>
                  <a:cubicBezTo>
                    <a:pt x="7" y="12"/>
                    <a:pt x="8" y="4"/>
                    <a:pt x="8" y="3"/>
                  </a:cubicBezTo>
                  <a:cubicBezTo>
                    <a:pt x="8" y="3"/>
                    <a:pt x="34" y="0"/>
                    <a:pt x="36" y="0"/>
                  </a:cubicBezTo>
                  <a:cubicBezTo>
                    <a:pt x="36" y="7"/>
                    <a:pt x="38" y="13"/>
                    <a:pt x="39" y="15"/>
                  </a:cubicBezTo>
                  <a:cubicBezTo>
                    <a:pt x="43" y="21"/>
                    <a:pt x="50" y="23"/>
                    <a:pt x="56" y="26"/>
                  </a:cubicBezTo>
                  <a:cubicBezTo>
                    <a:pt x="69" y="30"/>
                    <a:pt x="82" y="35"/>
                    <a:pt x="95" y="34"/>
                  </a:cubicBezTo>
                  <a:cubicBezTo>
                    <a:pt x="96" y="34"/>
                    <a:pt x="103" y="30"/>
                    <a:pt x="104" y="25"/>
                  </a:cubicBezTo>
                  <a:cubicBezTo>
                    <a:pt x="105" y="23"/>
                    <a:pt x="108" y="23"/>
                    <a:pt x="109" y="2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95" name="Freeform 1522"/>
            <p:cNvSpPr>
              <a:spLocks/>
            </p:cNvSpPr>
            <p:nvPr userDrawn="1"/>
          </p:nvSpPr>
          <p:spPr bwMode="auto">
            <a:xfrm>
              <a:off x="363" y="388"/>
              <a:ext cx="62" cy="27"/>
            </a:xfrm>
            <a:custGeom>
              <a:avLst/>
              <a:gdLst>
                <a:gd name="T0" fmla="*/ 29 w 138"/>
                <a:gd name="T1" fmla="*/ 0 h 59"/>
                <a:gd name="T2" fmla="*/ 29 w 138"/>
                <a:gd name="T3" fmla="*/ 0 h 59"/>
                <a:gd name="T4" fmla="*/ 32 w 138"/>
                <a:gd name="T5" fmla="*/ 16 h 59"/>
                <a:gd name="T6" fmla="*/ 35 w 138"/>
                <a:gd name="T7" fmla="*/ 20 h 59"/>
                <a:gd name="T8" fmla="*/ 35 w 138"/>
                <a:gd name="T9" fmla="*/ 24 h 59"/>
                <a:gd name="T10" fmla="*/ 40 w 138"/>
                <a:gd name="T11" fmla="*/ 22 h 59"/>
                <a:gd name="T12" fmla="*/ 39 w 138"/>
                <a:gd name="T13" fmla="*/ 26 h 59"/>
                <a:gd name="T14" fmla="*/ 46 w 138"/>
                <a:gd name="T15" fmla="*/ 25 h 59"/>
                <a:gd name="T16" fmla="*/ 45 w 138"/>
                <a:gd name="T17" fmla="*/ 28 h 59"/>
                <a:gd name="T18" fmla="*/ 50 w 138"/>
                <a:gd name="T19" fmla="*/ 28 h 59"/>
                <a:gd name="T20" fmla="*/ 53 w 138"/>
                <a:gd name="T21" fmla="*/ 28 h 59"/>
                <a:gd name="T22" fmla="*/ 73 w 138"/>
                <a:gd name="T23" fmla="*/ 34 h 59"/>
                <a:gd name="T24" fmla="*/ 102 w 138"/>
                <a:gd name="T25" fmla="*/ 27 h 59"/>
                <a:gd name="T26" fmla="*/ 106 w 138"/>
                <a:gd name="T27" fmla="*/ 31 h 59"/>
                <a:gd name="T28" fmla="*/ 102 w 138"/>
                <a:gd name="T29" fmla="*/ 32 h 59"/>
                <a:gd name="T30" fmla="*/ 108 w 138"/>
                <a:gd name="T31" fmla="*/ 38 h 59"/>
                <a:gd name="T32" fmla="*/ 103 w 138"/>
                <a:gd name="T33" fmla="*/ 37 h 59"/>
                <a:gd name="T34" fmla="*/ 107 w 138"/>
                <a:gd name="T35" fmla="*/ 39 h 59"/>
                <a:gd name="T36" fmla="*/ 103 w 138"/>
                <a:gd name="T37" fmla="*/ 39 h 59"/>
                <a:gd name="T38" fmla="*/ 104 w 138"/>
                <a:gd name="T39" fmla="*/ 42 h 59"/>
                <a:gd name="T40" fmla="*/ 120 w 138"/>
                <a:gd name="T41" fmla="*/ 43 h 59"/>
                <a:gd name="T42" fmla="*/ 108 w 138"/>
                <a:gd name="T43" fmla="*/ 47 h 59"/>
                <a:gd name="T44" fmla="*/ 110 w 138"/>
                <a:gd name="T45" fmla="*/ 50 h 59"/>
                <a:gd name="T46" fmla="*/ 112 w 138"/>
                <a:gd name="T47" fmla="*/ 50 h 59"/>
                <a:gd name="T48" fmla="*/ 115 w 138"/>
                <a:gd name="T49" fmla="*/ 53 h 59"/>
                <a:gd name="T50" fmla="*/ 116 w 138"/>
                <a:gd name="T51" fmla="*/ 49 h 59"/>
                <a:gd name="T52" fmla="*/ 119 w 138"/>
                <a:gd name="T53" fmla="*/ 52 h 59"/>
                <a:gd name="T54" fmla="*/ 120 w 138"/>
                <a:gd name="T55" fmla="*/ 47 h 59"/>
                <a:gd name="T56" fmla="*/ 122 w 138"/>
                <a:gd name="T57" fmla="*/ 50 h 59"/>
                <a:gd name="T58" fmla="*/ 123 w 138"/>
                <a:gd name="T59" fmla="*/ 44 h 59"/>
                <a:gd name="T60" fmla="*/ 125 w 138"/>
                <a:gd name="T61" fmla="*/ 46 h 59"/>
                <a:gd name="T62" fmla="*/ 124 w 138"/>
                <a:gd name="T63" fmla="*/ 42 h 59"/>
                <a:gd name="T64" fmla="*/ 127 w 138"/>
                <a:gd name="T65" fmla="*/ 43 h 59"/>
                <a:gd name="T66" fmla="*/ 128 w 138"/>
                <a:gd name="T67" fmla="*/ 32 h 59"/>
                <a:gd name="T68" fmla="*/ 138 w 138"/>
                <a:gd name="T69" fmla="*/ 35 h 59"/>
                <a:gd name="T70" fmla="*/ 136 w 138"/>
                <a:gd name="T71" fmla="*/ 41 h 59"/>
                <a:gd name="T72" fmla="*/ 131 w 138"/>
                <a:gd name="T73" fmla="*/ 45 h 59"/>
                <a:gd name="T74" fmla="*/ 114 w 138"/>
                <a:gd name="T75" fmla="*/ 58 h 59"/>
                <a:gd name="T76" fmla="*/ 102 w 138"/>
                <a:gd name="T77" fmla="*/ 54 h 59"/>
                <a:gd name="T78" fmla="*/ 84 w 138"/>
                <a:gd name="T79" fmla="*/ 44 h 59"/>
                <a:gd name="T80" fmla="*/ 67 w 138"/>
                <a:gd name="T81" fmla="*/ 39 h 59"/>
                <a:gd name="T82" fmla="*/ 64 w 138"/>
                <a:gd name="T83" fmla="*/ 37 h 59"/>
                <a:gd name="T84" fmla="*/ 63 w 138"/>
                <a:gd name="T85" fmla="*/ 39 h 59"/>
                <a:gd name="T86" fmla="*/ 59 w 138"/>
                <a:gd name="T87" fmla="*/ 36 h 59"/>
                <a:gd name="T88" fmla="*/ 58 w 138"/>
                <a:gd name="T89" fmla="*/ 38 h 59"/>
                <a:gd name="T90" fmla="*/ 54 w 138"/>
                <a:gd name="T91" fmla="*/ 34 h 59"/>
                <a:gd name="T92" fmla="*/ 53 w 138"/>
                <a:gd name="T93" fmla="*/ 37 h 59"/>
                <a:gd name="T94" fmla="*/ 49 w 138"/>
                <a:gd name="T95" fmla="*/ 33 h 59"/>
                <a:gd name="T96" fmla="*/ 48 w 138"/>
                <a:gd name="T97" fmla="*/ 36 h 59"/>
                <a:gd name="T98" fmla="*/ 44 w 138"/>
                <a:gd name="T99" fmla="*/ 31 h 59"/>
                <a:gd name="T100" fmla="*/ 43 w 138"/>
                <a:gd name="T101" fmla="*/ 35 h 59"/>
                <a:gd name="T102" fmla="*/ 38 w 138"/>
                <a:gd name="T103" fmla="*/ 29 h 59"/>
                <a:gd name="T104" fmla="*/ 37 w 138"/>
                <a:gd name="T105" fmla="*/ 33 h 59"/>
                <a:gd name="T106" fmla="*/ 33 w 138"/>
                <a:gd name="T107" fmla="*/ 27 h 59"/>
                <a:gd name="T108" fmla="*/ 32 w 138"/>
                <a:gd name="T109" fmla="*/ 32 h 59"/>
                <a:gd name="T110" fmla="*/ 29 w 138"/>
                <a:gd name="T111" fmla="*/ 25 h 59"/>
                <a:gd name="T112" fmla="*/ 27 w 138"/>
                <a:gd name="T113" fmla="*/ 31 h 59"/>
                <a:gd name="T114" fmla="*/ 2 w 138"/>
                <a:gd name="T115" fmla="*/ 28 h 59"/>
                <a:gd name="T116" fmla="*/ 7 w 138"/>
                <a:gd name="T117" fmla="*/ 3 h 59"/>
                <a:gd name="T118" fmla="*/ 29 w 138"/>
                <a:gd name="T11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8" h="59">
                  <a:moveTo>
                    <a:pt x="29" y="0"/>
                  </a:moveTo>
                  <a:lnTo>
                    <a:pt x="29" y="0"/>
                  </a:lnTo>
                  <a:cubicBezTo>
                    <a:pt x="30" y="5"/>
                    <a:pt x="28" y="6"/>
                    <a:pt x="32" y="16"/>
                  </a:cubicBezTo>
                  <a:cubicBezTo>
                    <a:pt x="33" y="17"/>
                    <a:pt x="34" y="19"/>
                    <a:pt x="35" y="20"/>
                  </a:cubicBezTo>
                  <a:cubicBezTo>
                    <a:pt x="35" y="20"/>
                    <a:pt x="34" y="23"/>
                    <a:pt x="35" y="24"/>
                  </a:cubicBezTo>
                  <a:cubicBezTo>
                    <a:pt x="35" y="22"/>
                    <a:pt x="37" y="20"/>
                    <a:pt x="40" y="22"/>
                  </a:cubicBezTo>
                  <a:cubicBezTo>
                    <a:pt x="40" y="23"/>
                    <a:pt x="38" y="24"/>
                    <a:pt x="39" y="26"/>
                  </a:cubicBezTo>
                  <a:cubicBezTo>
                    <a:pt x="40" y="25"/>
                    <a:pt x="43" y="22"/>
                    <a:pt x="46" y="25"/>
                  </a:cubicBezTo>
                  <a:cubicBezTo>
                    <a:pt x="45" y="26"/>
                    <a:pt x="45" y="27"/>
                    <a:pt x="45" y="28"/>
                  </a:cubicBezTo>
                  <a:cubicBezTo>
                    <a:pt x="45" y="27"/>
                    <a:pt x="48" y="25"/>
                    <a:pt x="50" y="28"/>
                  </a:cubicBezTo>
                  <a:cubicBezTo>
                    <a:pt x="51" y="28"/>
                    <a:pt x="50" y="27"/>
                    <a:pt x="53" y="28"/>
                  </a:cubicBezTo>
                  <a:cubicBezTo>
                    <a:pt x="55" y="29"/>
                    <a:pt x="70" y="34"/>
                    <a:pt x="73" y="34"/>
                  </a:cubicBezTo>
                  <a:cubicBezTo>
                    <a:pt x="84" y="37"/>
                    <a:pt x="96" y="38"/>
                    <a:pt x="102" y="27"/>
                  </a:cubicBezTo>
                  <a:cubicBezTo>
                    <a:pt x="104" y="28"/>
                    <a:pt x="104" y="29"/>
                    <a:pt x="106" y="31"/>
                  </a:cubicBezTo>
                  <a:cubicBezTo>
                    <a:pt x="107" y="33"/>
                    <a:pt x="103" y="31"/>
                    <a:pt x="102" y="32"/>
                  </a:cubicBezTo>
                  <a:cubicBezTo>
                    <a:pt x="104" y="33"/>
                    <a:pt x="111" y="34"/>
                    <a:pt x="108" y="38"/>
                  </a:cubicBezTo>
                  <a:cubicBezTo>
                    <a:pt x="107" y="37"/>
                    <a:pt x="106" y="35"/>
                    <a:pt x="103" y="37"/>
                  </a:cubicBezTo>
                  <a:cubicBezTo>
                    <a:pt x="105" y="37"/>
                    <a:pt x="107" y="39"/>
                    <a:pt x="107" y="39"/>
                  </a:cubicBezTo>
                  <a:cubicBezTo>
                    <a:pt x="106" y="39"/>
                    <a:pt x="104" y="39"/>
                    <a:pt x="103" y="39"/>
                  </a:cubicBezTo>
                  <a:cubicBezTo>
                    <a:pt x="102" y="39"/>
                    <a:pt x="102" y="42"/>
                    <a:pt x="104" y="42"/>
                  </a:cubicBezTo>
                  <a:cubicBezTo>
                    <a:pt x="108" y="42"/>
                    <a:pt x="116" y="41"/>
                    <a:pt x="120" y="43"/>
                  </a:cubicBezTo>
                  <a:cubicBezTo>
                    <a:pt x="118" y="46"/>
                    <a:pt x="116" y="47"/>
                    <a:pt x="108" y="47"/>
                  </a:cubicBezTo>
                  <a:cubicBezTo>
                    <a:pt x="106" y="47"/>
                    <a:pt x="109" y="49"/>
                    <a:pt x="110" y="50"/>
                  </a:cubicBezTo>
                  <a:cubicBezTo>
                    <a:pt x="111" y="50"/>
                    <a:pt x="111" y="50"/>
                    <a:pt x="112" y="50"/>
                  </a:cubicBezTo>
                  <a:cubicBezTo>
                    <a:pt x="113" y="50"/>
                    <a:pt x="113" y="52"/>
                    <a:pt x="115" y="53"/>
                  </a:cubicBezTo>
                  <a:cubicBezTo>
                    <a:pt x="114" y="51"/>
                    <a:pt x="114" y="50"/>
                    <a:pt x="116" y="49"/>
                  </a:cubicBezTo>
                  <a:cubicBezTo>
                    <a:pt x="117" y="50"/>
                    <a:pt x="117" y="52"/>
                    <a:pt x="119" y="52"/>
                  </a:cubicBezTo>
                  <a:cubicBezTo>
                    <a:pt x="118" y="50"/>
                    <a:pt x="117" y="48"/>
                    <a:pt x="120" y="47"/>
                  </a:cubicBezTo>
                  <a:cubicBezTo>
                    <a:pt x="121" y="47"/>
                    <a:pt x="121" y="49"/>
                    <a:pt x="122" y="50"/>
                  </a:cubicBezTo>
                  <a:cubicBezTo>
                    <a:pt x="122" y="48"/>
                    <a:pt x="121" y="46"/>
                    <a:pt x="123" y="44"/>
                  </a:cubicBezTo>
                  <a:cubicBezTo>
                    <a:pt x="123" y="46"/>
                    <a:pt x="124" y="46"/>
                    <a:pt x="125" y="46"/>
                  </a:cubicBezTo>
                  <a:cubicBezTo>
                    <a:pt x="124" y="44"/>
                    <a:pt x="124" y="43"/>
                    <a:pt x="124" y="42"/>
                  </a:cubicBezTo>
                  <a:cubicBezTo>
                    <a:pt x="125" y="42"/>
                    <a:pt x="127" y="43"/>
                    <a:pt x="127" y="43"/>
                  </a:cubicBezTo>
                  <a:cubicBezTo>
                    <a:pt x="125" y="38"/>
                    <a:pt x="126" y="35"/>
                    <a:pt x="128" y="32"/>
                  </a:cubicBezTo>
                  <a:cubicBezTo>
                    <a:pt x="131" y="30"/>
                    <a:pt x="137" y="31"/>
                    <a:pt x="138" y="35"/>
                  </a:cubicBezTo>
                  <a:cubicBezTo>
                    <a:pt x="138" y="37"/>
                    <a:pt x="138" y="39"/>
                    <a:pt x="136" y="41"/>
                  </a:cubicBezTo>
                  <a:cubicBezTo>
                    <a:pt x="135" y="43"/>
                    <a:pt x="133" y="43"/>
                    <a:pt x="131" y="45"/>
                  </a:cubicBezTo>
                  <a:cubicBezTo>
                    <a:pt x="125" y="49"/>
                    <a:pt x="121" y="54"/>
                    <a:pt x="114" y="58"/>
                  </a:cubicBezTo>
                  <a:cubicBezTo>
                    <a:pt x="109" y="59"/>
                    <a:pt x="108" y="55"/>
                    <a:pt x="102" y="54"/>
                  </a:cubicBezTo>
                  <a:cubicBezTo>
                    <a:pt x="96" y="51"/>
                    <a:pt x="90" y="47"/>
                    <a:pt x="84" y="44"/>
                  </a:cubicBezTo>
                  <a:cubicBezTo>
                    <a:pt x="75" y="40"/>
                    <a:pt x="69" y="41"/>
                    <a:pt x="67" y="39"/>
                  </a:cubicBezTo>
                  <a:cubicBezTo>
                    <a:pt x="65" y="41"/>
                    <a:pt x="64" y="38"/>
                    <a:pt x="64" y="37"/>
                  </a:cubicBezTo>
                  <a:cubicBezTo>
                    <a:pt x="63" y="38"/>
                    <a:pt x="63" y="39"/>
                    <a:pt x="63" y="39"/>
                  </a:cubicBezTo>
                  <a:cubicBezTo>
                    <a:pt x="59" y="40"/>
                    <a:pt x="58" y="37"/>
                    <a:pt x="59" y="36"/>
                  </a:cubicBezTo>
                  <a:cubicBezTo>
                    <a:pt x="58" y="36"/>
                    <a:pt x="58" y="38"/>
                    <a:pt x="58" y="38"/>
                  </a:cubicBezTo>
                  <a:cubicBezTo>
                    <a:pt x="54" y="39"/>
                    <a:pt x="53" y="35"/>
                    <a:pt x="54" y="34"/>
                  </a:cubicBezTo>
                  <a:cubicBezTo>
                    <a:pt x="52" y="35"/>
                    <a:pt x="52" y="37"/>
                    <a:pt x="53" y="37"/>
                  </a:cubicBezTo>
                  <a:cubicBezTo>
                    <a:pt x="49" y="38"/>
                    <a:pt x="48" y="34"/>
                    <a:pt x="49" y="33"/>
                  </a:cubicBezTo>
                  <a:cubicBezTo>
                    <a:pt x="48" y="34"/>
                    <a:pt x="48" y="36"/>
                    <a:pt x="48" y="36"/>
                  </a:cubicBezTo>
                  <a:cubicBezTo>
                    <a:pt x="44" y="36"/>
                    <a:pt x="44" y="32"/>
                    <a:pt x="44" y="31"/>
                  </a:cubicBezTo>
                  <a:cubicBezTo>
                    <a:pt x="43" y="32"/>
                    <a:pt x="43" y="34"/>
                    <a:pt x="43" y="35"/>
                  </a:cubicBezTo>
                  <a:cubicBezTo>
                    <a:pt x="39" y="35"/>
                    <a:pt x="38" y="31"/>
                    <a:pt x="38" y="29"/>
                  </a:cubicBezTo>
                  <a:cubicBezTo>
                    <a:pt x="37" y="30"/>
                    <a:pt x="37" y="33"/>
                    <a:pt x="37" y="33"/>
                  </a:cubicBezTo>
                  <a:cubicBezTo>
                    <a:pt x="32" y="33"/>
                    <a:pt x="33" y="29"/>
                    <a:pt x="33" y="27"/>
                  </a:cubicBezTo>
                  <a:cubicBezTo>
                    <a:pt x="31" y="29"/>
                    <a:pt x="32" y="32"/>
                    <a:pt x="32" y="32"/>
                  </a:cubicBezTo>
                  <a:cubicBezTo>
                    <a:pt x="28" y="32"/>
                    <a:pt x="27" y="28"/>
                    <a:pt x="29" y="25"/>
                  </a:cubicBezTo>
                  <a:cubicBezTo>
                    <a:pt x="27" y="27"/>
                    <a:pt x="27" y="31"/>
                    <a:pt x="27" y="31"/>
                  </a:cubicBezTo>
                  <a:cubicBezTo>
                    <a:pt x="18" y="31"/>
                    <a:pt x="3" y="30"/>
                    <a:pt x="2" y="28"/>
                  </a:cubicBezTo>
                  <a:cubicBezTo>
                    <a:pt x="0" y="27"/>
                    <a:pt x="7" y="21"/>
                    <a:pt x="7" y="3"/>
                  </a:cubicBezTo>
                  <a:cubicBezTo>
                    <a:pt x="8" y="2"/>
                    <a:pt x="28" y="2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96" name="Freeform 1523"/>
            <p:cNvSpPr>
              <a:spLocks/>
            </p:cNvSpPr>
            <p:nvPr userDrawn="1"/>
          </p:nvSpPr>
          <p:spPr bwMode="auto">
            <a:xfrm>
              <a:off x="365" y="396"/>
              <a:ext cx="6" cy="6"/>
            </a:xfrm>
            <a:custGeom>
              <a:avLst/>
              <a:gdLst>
                <a:gd name="T0" fmla="*/ 5 w 15"/>
                <a:gd name="T1" fmla="*/ 0 h 13"/>
                <a:gd name="T2" fmla="*/ 5 w 15"/>
                <a:gd name="T3" fmla="*/ 0 h 13"/>
                <a:gd name="T4" fmla="*/ 3 w 15"/>
                <a:gd name="T5" fmla="*/ 8 h 13"/>
                <a:gd name="T6" fmla="*/ 15 w 15"/>
                <a:gd name="T7" fmla="*/ 12 h 13"/>
                <a:gd name="T8" fmla="*/ 0 w 15"/>
                <a:gd name="T9" fmla="*/ 10 h 13"/>
                <a:gd name="T10" fmla="*/ 5 w 15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3">
                  <a:moveTo>
                    <a:pt x="5" y="0"/>
                  </a:moveTo>
                  <a:lnTo>
                    <a:pt x="5" y="0"/>
                  </a:lnTo>
                  <a:cubicBezTo>
                    <a:pt x="5" y="2"/>
                    <a:pt x="3" y="7"/>
                    <a:pt x="3" y="8"/>
                  </a:cubicBezTo>
                  <a:cubicBezTo>
                    <a:pt x="4" y="11"/>
                    <a:pt x="12" y="11"/>
                    <a:pt x="15" y="12"/>
                  </a:cubicBezTo>
                  <a:cubicBezTo>
                    <a:pt x="11" y="13"/>
                    <a:pt x="1" y="11"/>
                    <a:pt x="0" y="10"/>
                  </a:cubicBezTo>
                  <a:cubicBezTo>
                    <a:pt x="0" y="9"/>
                    <a:pt x="3" y="5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97" name="Freeform 1524"/>
            <p:cNvSpPr>
              <a:spLocks/>
            </p:cNvSpPr>
            <p:nvPr userDrawn="1"/>
          </p:nvSpPr>
          <p:spPr bwMode="auto">
            <a:xfrm>
              <a:off x="367" y="397"/>
              <a:ext cx="3" cy="2"/>
            </a:xfrm>
            <a:custGeom>
              <a:avLst/>
              <a:gdLst>
                <a:gd name="T0" fmla="*/ 4 w 6"/>
                <a:gd name="T1" fmla="*/ 0 h 6"/>
                <a:gd name="T2" fmla="*/ 4 w 6"/>
                <a:gd name="T3" fmla="*/ 0 h 6"/>
                <a:gd name="T4" fmla="*/ 3 w 6"/>
                <a:gd name="T5" fmla="*/ 4 h 6"/>
                <a:gd name="T6" fmla="*/ 6 w 6"/>
                <a:gd name="T7" fmla="*/ 6 h 6"/>
                <a:gd name="T8" fmla="*/ 1 w 6"/>
                <a:gd name="T9" fmla="*/ 5 h 6"/>
                <a:gd name="T10" fmla="*/ 4 w 6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6">
                  <a:moveTo>
                    <a:pt x="4" y="0"/>
                  </a:moveTo>
                  <a:lnTo>
                    <a:pt x="4" y="0"/>
                  </a:lnTo>
                  <a:cubicBezTo>
                    <a:pt x="4" y="1"/>
                    <a:pt x="2" y="3"/>
                    <a:pt x="3" y="4"/>
                  </a:cubicBezTo>
                  <a:cubicBezTo>
                    <a:pt x="3" y="5"/>
                    <a:pt x="6" y="6"/>
                    <a:pt x="6" y="6"/>
                  </a:cubicBezTo>
                  <a:cubicBezTo>
                    <a:pt x="5" y="6"/>
                    <a:pt x="2" y="5"/>
                    <a:pt x="1" y="5"/>
                  </a:cubicBezTo>
                  <a:cubicBezTo>
                    <a:pt x="0" y="2"/>
                    <a:pt x="3" y="1"/>
                    <a:pt x="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98" name="Freeform 1525"/>
            <p:cNvSpPr>
              <a:spLocks/>
            </p:cNvSpPr>
            <p:nvPr userDrawn="1"/>
          </p:nvSpPr>
          <p:spPr bwMode="auto">
            <a:xfrm>
              <a:off x="430" y="401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3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3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3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99" name="Freeform 1526"/>
            <p:cNvSpPr>
              <a:spLocks/>
            </p:cNvSpPr>
            <p:nvPr userDrawn="1"/>
          </p:nvSpPr>
          <p:spPr bwMode="auto">
            <a:xfrm>
              <a:off x="428" y="404"/>
              <a:ext cx="6" cy="5"/>
            </a:xfrm>
            <a:custGeom>
              <a:avLst/>
              <a:gdLst>
                <a:gd name="T0" fmla="*/ 7 w 13"/>
                <a:gd name="T1" fmla="*/ 0 h 12"/>
                <a:gd name="T2" fmla="*/ 7 w 13"/>
                <a:gd name="T3" fmla="*/ 0 h 12"/>
                <a:gd name="T4" fmla="*/ 9 w 13"/>
                <a:gd name="T5" fmla="*/ 9 h 12"/>
                <a:gd name="T6" fmla="*/ 0 w 13"/>
                <a:gd name="T7" fmla="*/ 12 h 12"/>
                <a:gd name="T8" fmla="*/ 0 w 13"/>
                <a:gd name="T9" fmla="*/ 9 h 12"/>
                <a:gd name="T10" fmla="*/ 5 w 13"/>
                <a:gd name="T11" fmla="*/ 9 h 12"/>
                <a:gd name="T12" fmla="*/ 7 w 13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2">
                  <a:moveTo>
                    <a:pt x="7" y="0"/>
                  </a:moveTo>
                  <a:lnTo>
                    <a:pt x="7" y="0"/>
                  </a:lnTo>
                  <a:cubicBezTo>
                    <a:pt x="11" y="0"/>
                    <a:pt x="13" y="7"/>
                    <a:pt x="9" y="9"/>
                  </a:cubicBezTo>
                  <a:cubicBezTo>
                    <a:pt x="7" y="10"/>
                    <a:pt x="2" y="11"/>
                    <a:pt x="0" y="12"/>
                  </a:cubicBezTo>
                  <a:cubicBezTo>
                    <a:pt x="0" y="11"/>
                    <a:pt x="0" y="9"/>
                    <a:pt x="0" y="9"/>
                  </a:cubicBezTo>
                  <a:cubicBezTo>
                    <a:pt x="1" y="9"/>
                    <a:pt x="4" y="9"/>
                    <a:pt x="5" y="9"/>
                  </a:cubicBezTo>
                  <a:cubicBezTo>
                    <a:pt x="2" y="7"/>
                    <a:pt x="1" y="0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00" name="Freeform 1527"/>
            <p:cNvSpPr>
              <a:spLocks/>
            </p:cNvSpPr>
            <p:nvPr userDrawn="1"/>
          </p:nvSpPr>
          <p:spPr bwMode="auto">
            <a:xfrm>
              <a:off x="419" y="408"/>
              <a:ext cx="9" cy="5"/>
            </a:xfrm>
            <a:custGeom>
              <a:avLst/>
              <a:gdLst>
                <a:gd name="T0" fmla="*/ 15 w 19"/>
                <a:gd name="T1" fmla="*/ 1 h 11"/>
                <a:gd name="T2" fmla="*/ 15 w 19"/>
                <a:gd name="T3" fmla="*/ 1 h 11"/>
                <a:gd name="T4" fmla="*/ 18 w 19"/>
                <a:gd name="T5" fmla="*/ 3 h 11"/>
                <a:gd name="T6" fmla="*/ 14 w 19"/>
                <a:gd name="T7" fmla="*/ 8 h 11"/>
                <a:gd name="T8" fmla="*/ 0 w 19"/>
                <a:gd name="T9" fmla="*/ 9 h 11"/>
                <a:gd name="T10" fmla="*/ 11 w 19"/>
                <a:gd name="T11" fmla="*/ 5 h 11"/>
                <a:gd name="T12" fmla="*/ 13 w 19"/>
                <a:gd name="T13" fmla="*/ 2 h 11"/>
                <a:gd name="T14" fmla="*/ 15 w 19"/>
                <a:gd name="T15" fmla="*/ 4 h 11"/>
                <a:gd name="T16" fmla="*/ 15 w 19"/>
                <a:gd name="T17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1">
                  <a:moveTo>
                    <a:pt x="15" y="1"/>
                  </a:moveTo>
                  <a:lnTo>
                    <a:pt x="15" y="1"/>
                  </a:lnTo>
                  <a:cubicBezTo>
                    <a:pt x="17" y="0"/>
                    <a:pt x="19" y="2"/>
                    <a:pt x="18" y="3"/>
                  </a:cubicBezTo>
                  <a:cubicBezTo>
                    <a:pt x="17" y="4"/>
                    <a:pt x="15" y="6"/>
                    <a:pt x="14" y="8"/>
                  </a:cubicBezTo>
                  <a:cubicBezTo>
                    <a:pt x="11" y="11"/>
                    <a:pt x="6" y="9"/>
                    <a:pt x="0" y="9"/>
                  </a:cubicBezTo>
                  <a:cubicBezTo>
                    <a:pt x="5" y="5"/>
                    <a:pt x="6" y="4"/>
                    <a:pt x="11" y="5"/>
                  </a:cubicBezTo>
                  <a:cubicBezTo>
                    <a:pt x="12" y="4"/>
                    <a:pt x="12" y="3"/>
                    <a:pt x="13" y="2"/>
                  </a:cubicBezTo>
                  <a:cubicBezTo>
                    <a:pt x="14" y="1"/>
                    <a:pt x="15" y="4"/>
                    <a:pt x="15" y="4"/>
                  </a:cubicBezTo>
                  <a:cubicBezTo>
                    <a:pt x="16" y="3"/>
                    <a:pt x="16" y="2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01" name="Freeform 1528"/>
            <p:cNvSpPr>
              <a:spLocks/>
            </p:cNvSpPr>
            <p:nvPr userDrawn="1"/>
          </p:nvSpPr>
          <p:spPr bwMode="auto">
            <a:xfrm>
              <a:off x="422" y="400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3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3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3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02" name="Freeform 1529"/>
            <p:cNvSpPr>
              <a:spLocks/>
            </p:cNvSpPr>
            <p:nvPr userDrawn="1"/>
          </p:nvSpPr>
          <p:spPr bwMode="auto">
            <a:xfrm>
              <a:off x="434" y="398"/>
              <a:ext cx="3" cy="4"/>
            </a:xfrm>
            <a:custGeom>
              <a:avLst/>
              <a:gdLst>
                <a:gd name="T0" fmla="*/ 7 w 7"/>
                <a:gd name="T1" fmla="*/ 0 h 9"/>
                <a:gd name="T2" fmla="*/ 7 w 7"/>
                <a:gd name="T3" fmla="*/ 0 h 9"/>
                <a:gd name="T4" fmla="*/ 0 w 7"/>
                <a:gd name="T5" fmla="*/ 9 h 9"/>
                <a:gd name="T6" fmla="*/ 7 w 7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9">
                  <a:moveTo>
                    <a:pt x="7" y="0"/>
                  </a:moveTo>
                  <a:lnTo>
                    <a:pt x="7" y="0"/>
                  </a:lnTo>
                  <a:cubicBezTo>
                    <a:pt x="7" y="4"/>
                    <a:pt x="4" y="9"/>
                    <a:pt x="0" y="9"/>
                  </a:cubicBezTo>
                  <a:cubicBezTo>
                    <a:pt x="3" y="7"/>
                    <a:pt x="6" y="4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03" name="Freeform 1530"/>
            <p:cNvSpPr>
              <a:spLocks/>
            </p:cNvSpPr>
            <p:nvPr userDrawn="1"/>
          </p:nvSpPr>
          <p:spPr bwMode="auto">
            <a:xfrm>
              <a:off x="433" y="398"/>
              <a:ext cx="3" cy="3"/>
            </a:xfrm>
            <a:custGeom>
              <a:avLst/>
              <a:gdLst>
                <a:gd name="T0" fmla="*/ 6 w 6"/>
                <a:gd name="T1" fmla="*/ 0 h 7"/>
                <a:gd name="T2" fmla="*/ 6 w 6"/>
                <a:gd name="T3" fmla="*/ 0 h 7"/>
                <a:gd name="T4" fmla="*/ 0 w 6"/>
                <a:gd name="T5" fmla="*/ 7 h 7"/>
                <a:gd name="T6" fmla="*/ 6 w 6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7">
                  <a:moveTo>
                    <a:pt x="6" y="0"/>
                  </a:moveTo>
                  <a:lnTo>
                    <a:pt x="6" y="0"/>
                  </a:lnTo>
                  <a:cubicBezTo>
                    <a:pt x="6" y="3"/>
                    <a:pt x="3" y="6"/>
                    <a:pt x="0" y="7"/>
                  </a:cubicBezTo>
                  <a:cubicBezTo>
                    <a:pt x="2" y="6"/>
                    <a:pt x="5" y="3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04" name="Freeform 1531"/>
            <p:cNvSpPr>
              <a:spLocks/>
            </p:cNvSpPr>
            <p:nvPr userDrawn="1"/>
          </p:nvSpPr>
          <p:spPr bwMode="auto">
            <a:xfrm>
              <a:off x="432" y="398"/>
              <a:ext cx="2" cy="1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0 h 3"/>
                <a:gd name="T4" fmla="*/ 0 w 3"/>
                <a:gd name="T5" fmla="*/ 3 h 3"/>
                <a:gd name="T6" fmla="*/ 3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cubicBezTo>
                    <a:pt x="3" y="1"/>
                    <a:pt x="2" y="3"/>
                    <a:pt x="0" y="3"/>
                  </a:cubicBezTo>
                  <a:cubicBezTo>
                    <a:pt x="1" y="3"/>
                    <a:pt x="3" y="1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05" name="Freeform 1532"/>
            <p:cNvSpPr>
              <a:spLocks noEditPoints="1"/>
            </p:cNvSpPr>
            <p:nvPr userDrawn="1"/>
          </p:nvSpPr>
          <p:spPr bwMode="auto">
            <a:xfrm>
              <a:off x="331" y="196"/>
              <a:ext cx="136" cy="261"/>
            </a:xfrm>
            <a:custGeom>
              <a:avLst/>
              <a:gdLst>
                <a:gd name="T0" fmla="*/ 14 w 304"/>
                <a:gd name="T1" fmla="*/ 489 h 573"/>
                <a:gd name="T2" fmla="*/ 5 w 304"/>
                <a:gd name="T3" fmla="*/ 439 h 573"/>
                <a:gd name="T4" fmla="*/ 36 w 304"/>
                <a:gd name="T5" fmla="*/ 473 h 573"/>
                <a:gd name="T6" fmla="*/ 19 w 304"/>
                <a:gd name="T7" fmla="*/ 451 h 573"/>
                <a:gd name="T8" fmla="*/ 59 w 304"/>
                <a:gd name="T9" fmla="*/ 514 h 573"/>
                <a:gd name="T10" fmla="*/ 0 w 304"/>
                <a:gd name="T11" fmla="*/ 153 h 573"/>
                <a:gd name="T12" fmla="*/ 9 w 304"/>
                <a:gd name="T13" fmla="*/ 82 h 573"/>
                <a:gd name="T14" fmla="*/ 52 w 304"/>
                <a:gd name="T15" fmla="*/ 61 h 573"/>
                <a:gd name="T16" fmla="*/ 118 w 304"/>
                <a:gd name="T17" fmla="*/ 47 h 573"/>
                <a:gd name="T18" fmla="*/ 152 w 304"/>
                <a:gd name="T19" fmla="*/ 83 h 573"/>
                <a:gd name="T20" fmla="*/ 130 w 304"/>
                <a:gd name="T21" fmla="*/ 95 h 573"/>
                <a:gd name="T22" fmla="*/ 155 w 304"/>
                <a:gd name="T23" fmla="*/ 111 h 573"/>
                <a:gd name="T24" fmla="*/ 119 w 304"/>
                <a:gd name="T25" fmla="*/ 122 h 573"/>
                <a:gd name="T26" fmla="*/ 83 w 304"/>
                <a:gd name="T27" fmla="*/ 108 h 573"/>
                <a:gd name="T28" fmla="*/ 61 w 304"/>
                <a:gd name="T29" fmla="*/ 167 h 573"/>
                <a:gd name="T30" fmla="*/ 74 w 304"/>
                <a:gd name="T31" fmla="*/ 193 h 573"/>
                <a:gd name="T32" fmla="*/ 127 w 304"/>
                <a:gd name="T33" fmla="*/ 216 h 573"/>
                <a:gd name="T34" fmla="*/ 168 w 304"/>
                <a:gd name="T35" fmla="*/ 113 h 573"/>
                <a:gd name="T36" fmla="*/ 202 w 304"/>
                <a:gd name="T37" fmla="*/ 87 h 573"/>
                <a:gd name="T38" fmla="*/ 238 w 304"/>
                <a:gd name="T39" fmla="*/ 93 h 573"/>
                <a:gd name="T40" fmla="*/ 297 w 304"/>
                <a:gd name="T41" fmla="*/ 105 h 573"/>
                <a:gd name="T42" fmla="*/ 270 w 304"/>
                <a:gd name="T43" fmla="*/ 178 h 573"/>
                <a:gd name="T44" fmla="*/ 296 w 304"/>
                <a:gd name="T45" fmla="*/ 225 h 573"/>
                <a:gd name="T46" fmla="*/ 239 w 304"/>
                <a:gd name="T47" fmla="*/ 262 h 573"/>
                <a:gd name="T48" fmla="*/ 211 w 304"/>
                <a:gd name="T49" fmla="*/ 275 h 573"/>
                <a:gd name="T50" fmla="*/ 218 w 304"/>
                <a:gd name="T51" fmla="*/ 318 h 573"/>
                <a:gd name="T52" fmla="*/ 207 w 304"/>
                <a:gd name="T53" fmla="*/ 339 h 573"/>
                <a:gd name="T54" fmla="*/ 179 w 304"/>
                <a:gd name="T55" fmla="*/ 330 h 573"/>
                <a:gd name="T56" fmla="*/ 139 w 304"/>
                <a:gd name="T57" fmla="*/ 301 h 573"/>
                <a:gd name="T58" fmla="*/ 113 w 304"/>
                <a:gd name="T59" fmla="*/ 332 h 573"/>
                <a:gd name="T60" fmla="*/ 95 w 304"/>
                <a:gd name="T61" fmla="*/ 297 h 573"/>
                <a:gd name="T62" fmla="*/ 85 w 304"/>
                <a:gd name="T63" fmla="*/ 344 h 573"/>
                <a:gd name="T64" fmla="*/ 136 w 304"/>
                <a:gd name="T65" fmla="*/ 375 h 573"/>
                <a:gd name="T66" fmla="*/ 123 w 304"/>
                <a:gd name="T67" fmla="*/ 416 h 573"/>
                <a:gd name="T68" fmla="*/ 111 w 304"/>
                <a:gd name="T69" fmla="*/ 433 h 573"/>
                <a:gd name="T70" fmla="*/ 90 w 304"/>
                <a:gd name="T71" fmla="*/ 427 h 573"/>
                <a:gd name="T72" fmla="*/ 60 w 304"/>
                <a:gd name="T73" fmla="*/ 433 h 573"/>
                <a:gd name="T74" fmla="*/ 46 w 304"/>
                <a:gd name="T75" fmla="*/ 395 h 573"/>
                <a:gd name="T76" fmla="*/ 30 w 304"/>
                <a:gd name="T77" fmla="*/ 446 h 573"/>
                <a:gd name="T78" fmla="*/ 96 w 304"/>
                <a:gd name="T79" fmla="*/ 466 h 573"/>
                <a:gd name="T80" fmla="*/ 119 w 304"/>
                <a:gd name="T81" fmla="*/ 521 h 573"/>
                <a:gd name="T82" fmla="*/ 97 w 304"/>
                <a:gd name="T83" fmla="*/ 522 h 573"/>
                <a:gd name="T84" fmla="*/ 32 w 304"/>
                <a:gd name="T85" fmla="*/ 559 h 573"/>
                <a:gd name="T86" fmla="*/ 0 w 304"/>
                <a:gd name="T87" fmla="*/ 153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04" h="573">
                  <a:moveTo>
                    <a:pt x="5" y="439"/>
                  </a:moveTo>
                  <a:lnTo>
                    <a:pt x="5" y="439"/>
                  </a:lnTo>
                  <a:cubicBezTo>
                    <a:pt x="3" y="445"/>
                    <a:pt x="11" y="480"/>
                    <a:pt x="14" y="489"/>
                  </a:cubicBezTo>
                  <a:cubicBezTo>
                    <a:pt x="18" y="505"/>
                    <a:pt x="21" y="530"/>
                    <a:pt x="19" y="540"/>
                  </a:cubicBezTo>
                  <a:cubicBezTo>
                    <a:pt x="34" y="533"/>
                    <a:pt x="26" y="504"/>
                    <a:pt x="20" y="491"/>
                  </a:cubicBezTo>
                  <a:cubicBezTo>
                    <a:pt x="13" y="474"/>
                    <a:pt x="7" y="452"/>
                    <a:pt x="5" y="439"/>
                  </a:cubicBezTo>
                  <a:close/>
                  <a:moveTo>
                    <a:pt x="19" y="451"/>
                  </a:moveTo>
                  <a:lnTo>
                    <a:pt x="19" y="451"/>
                  </a:lnTo>
                  <a:cubicBezTo>
                    <a:pt x="23" y="457"/>
                    <a:pt x="32" y="467"/>
                    <a:pt x="36" y="473"/>
                  </a:cubicBezTo>
                  <a:cubicBezTo>
                    <a:pt x="43" y="481"/>
                    <a:pt x="48" y="488"/>
                    <a:pt x="52" y="499"/>
                  </a:cubicBezTo>
                  <a:cubicBezTo>
                    <a:pt x="59" y="498"/>
                    <a:pt x="58" y="489"/>
                    <a:pt x="55" y="484"/>
                  </a:cubicBezTo>
                  <a:cubicBezTo>
                    <a:pt x="50" y="475"/>
                    <a:pt x="30" y="463"/>
                    <a:pt x="19" y="451"/>
                  </a:cubicBezTo>
                  <a:close/>
                  <a:moveTo>
                    <a:pt x="70" y="509"/>
                  </a:moveTo>
                  <a:lnTo>
                    <a:pt x="70" y="509"/>
                  </a:lnTo>
                  <a:cubicBezTo>
                    <a:pt x="67" y="513"/>
                    <a:pt x="63" y="514"/>
                    <a:pt x="59" y="514"/>
                  </a:cubicBezTo>
                  <a:cubicBezTo>
                    <a:pt x="60" y="518"/>
                    <a:pt x="60" y="519"/>
                    <a:pt x="60" y="522"/>
                  </a:cubicBezTo>
                  <a:cubicBezTo>
                    <a:pt x="68" y="522"/>
                    <a:pt x="74" y="517"/>
                    <a:pt x="70" y="509"/>
                  </a:cubicBezTo>
                  <a:close/>
                  <a:moveTo>
                    <a:pt x="0" y="153"/>
                  </a:moveTo>
                  <a:lnTo>
                    <a:pt x="0" y="153"/>
                  </a:lnTo>
                  <a:cubicBezTo>
                    <a:pt x="2" y="126"/>
                    <a:pt x="13" y="106"/>
                    <a:pt x="24" y="88"/>
                  </a:cubicBezTo>
                  <a:cubicBezTo>
                    <a:pt x="18" y="89"/>
                    <a:pt x="12" y="86"/>
                    <a:pt x="9" y="82"/>
                  </a:cubicBezTo>
                  <a:cubicBezTo>
                    <a:pt x="23" y="83"/>
                    <a:pt x="37" y="78"/>
                    <a:pt x="44" y="69"/>
                  </a:cubicBezTo>
                  <a:cubicBezTo>
                    <a:pt x="37" y="67"/>
                    <a:pt x="33" y="63"/>
                    <a:pt x="30" y="58"/>
                  </a:cubicBezTo>
                  <a:cubicBezTo>
                    <a:pt x="36" y="61"/>
                    <a:pt x="44" y="62"/>
                    <a:pt x="52" y="61"/>
                  </a:cubicBezTo>
                  <a:cubicBezTo>
                    <a:pt x="42" y="59"/>
                    <a:pt x="27" y="50"/>
                    <a:pt x="26" y="43"/>
                  </a:cubicBezTo>
                  <a:cubicBezTo>
                    <a:pt x="29" y="46"/>
                    <a:pt x="49" y="47"/>
                    <a:pt x="60" y="47"/>
                  </a:cubicBezTo>
                  <a:lnTo>
                    <a:pt x="118" y="47"/>
                  </a:lnTo>
                  <a:cubicBezTo>
                    <a:pt x="120" y="47"/>
                    <a:pt x="121" y="49"/>
                    <a:pt x="121" y="51"/>
                  </a:cubicBezTo>
                  <a:cubicBezTo>
                    <a:pt x="125" y="50"/>
                    <a:pt x="128" y="52"/>
                    <a:pt x="127" y="56"/>
                  </a:cubicBezTo>
                  <a:cubicBezTo>
                    <a:pt x="142" y="56"/>
                    <a:pt x="155" y="65"/>
                    <a:pt x="152" y="83"/>
                  </a:cubicBezTo>
                  <a:cubicBezTo>
                    <a:pt x="151" y="89"/>
                    <a:pt x="149" y="92"/>
                    <a:pt x="145" y="95"/>
                  </a:cubicBezTo>
                  <a:cubicBezTo>
                    <a:pt x="138" y="85"/>
                    <a:pt x="120" y="84"/>
                    <a:pt x="108" y="91"/>
                  </a:cubicBezTo>
                  <a:cubicBezTo>
                    <a:pt x="115" y="91"/>
                    <a:pt x="124" y="92"/>
                    <a:pt x="130" y="95"/>
                  </a:cubicBezTo>
                  <a:cubicBezTo>
                    <a:pt x="137" y="98"/>
                    <a:pt x="145" y="101"/>
                    <a:pt x="154" y="100"/>
                  </a:cubicBezTo>
                  <a:cubicBezTo>
                    <a:pt x="160" y="100"/>
                    <a:pt x="163" y="96"/>
                    <a:pt x="164" y="91"/>
                  </a:cubicBezTo>
                  <a:cubicBezTo>
                    <a:pt x="167" y="94"/>
                    <a:pt x="165" y="106"/>
                    <a:pt x="155" y="111"/>
                  </a:cubicBezTo>
                  <a:cubicBezTo>
                    <a:pt x="149" y="114"/>
                    <a:pt x="140" y="115"/>
                    <a:pt x="134" y="110"/>
                  </a:cubicBezTo>
                  <a:cubicBezTo>
                    <a:pt x="131" y="109"/>
                    <a:pt x="122" y="98"/>
                    <a:pt x="110" y="98"/>
                  </a:cubicBezTo>
                  <a:cubicBezTo>
                    <a:pt x="127" y="103"/>
                    <a:pt x="132" y="115"/>
                    <a:pt x="119" y="122"/>
                  </a:cubicBezTo>
                  <a:cubicBezTo>
                    <a:pt x="119" y="118"/>
                    <a:pt x="119" y="112"/>
                    <a:pt x="111" y="107"/>
                  </a:cubicBezTo>
                  <a:cubicBezTo>
                    <a:pt x="106" y="104"/>
                    <a:pt x="99" y="102"/>
                    <a:pt x="91" y="105"/>
                  </a:cubicBezTo>
                  <a:cubicBezTo>
                    <a:pt x="89" y="105"/>
                    <a:pt x="85" y="107"/>
                    <a:pt x="83" y="108"/>
                  </a:cubicBezTo>
                  <a:cubicBezTo>
                    <a:pt x="79" y="108"/>
                    <a:pt x="78" y="106"/>
                    <a:pt x="77" y="105"/>
                  </a:cubicBezTo>
                  <a:cubicBezTo>
                    <a:pt x="69" y="111"/>
                    <a:pt x="58" y="128"/>
                    <a:pt x="56" y="139"/>
                  </a:cubicBezTo>
                  <a:cubicBezTo>
                    <a:pt x="53" y="152"/>
                    <a:pt x="55" y="160"/>
                    <a:pt x="61" y="167"/>
                  </a:cubicBezTo>
                  <a:cubicBezTo>
                    <a:pt x="63" y="169"/>
                    <a:pt x="74" y="178"/>
                    <a:pt x="83" y="169"/>
                  </a:cubicBezTo>
                  <a:cubicBezTo>
                    <a:pt x="85" y="182"/>
                    <a:pt x="74" y="189"/>
                    <a:pt x="62" y="185"/>
                  </a:cubicBezTo>
                  <a:cubicBezTo>
                    <a:pt x="64" y="188"/>
                    <a:pt x="69" y="191"/>
                    <a:pt x="74" y="193"/>
                  </a:cubicBezTo>
                  <a:cubicBezTo>
                    <a:pt x="83" y="197"/>
                    <a:pt x="92" y="193"/>
                    <a:pt x="96" y="186"/>
                  </a:cubicBezTo>
                  <a:cubicBezTo>
                    <a:pt x="105" y="197"/>
                    <a:pt x="101" y="216"/>
                    <a:pt x="85" y="217"/>
                  </a:cubicBezTo>
                  <a:cubicBezTo>
                    <a:pt x="92" y="231"/>
                    <a:pt x="116" y="231"/>
                    <a:pt x="127" y="216"/>
                  </a:cubicBezTo>
                  <a:cubicBezTo>
                    <a:pt x="134" y="206"/>
                    <a:pt x="126" y="199"/>
                    <a:pt x="122" y="195"/>
                  </a:cubicBezTo>
                  <a:cubicBezTo>
                    <a:pt x="112" y="185"/>
                    <a:pt x="112" y="176"/>
                    <a:pt x="119" y="165"/>
                  </a:cubicBezTo>
                  <a:cubicBezTo>
                    <a:pt x="128" y="152"/>
                    <a:pt x="157" y="129"/>
                    <a:pt x="168" y="113"/>
                  </a:cubicBezTo>
                  <a:cubicBezTo>
                    <a:pt x="170" y="116"/>
                    <a:pt x="171" y="119"/>
                    <a:pt x="171" y="120"/>
                  </a:cubicBezTo>
                  <a:cubicBezTo>
                    <a:pt x="181" y="112"/>
                    <a:pt x="193" y="96"/>
                    <a:pt x="197" y="83"/>
                  </a:cubicBezTo>
                  <a:cubicBezTo>
                    <a:pt x="199" y="84"/>
                    <a:pt x="200" y="86"/>
                    <a:pt x="202" y="87"/>
                  </a:cubicBezTo>
                  <a:cubicBezTo>
                    <a:pt x="218" y="67"/>
                    <a:pt x="247" y="19"/>
                    <a:pt x="255" y="0"/>
                  </a:cubicBezTo>
                  <a:cubicBezTo>
                    <a:pt x="273" y="8"/>
                    <a:pt x="272" y="33"/>
                    <a:pt x="267" y="47"/>
                  </a:cubicBezTo>
                  <a:cubicBezTo>
                    <a:pt x="262" y="60"/>
                    <a:pt x="254" y="74"/>
                    <a:pt x="238" y="93"/>
                  </a:cubicBezTo>
                  <a:cubicBezTo>
                    <a:pt x="243" y="89"/>
                    <a:pt x="275" y="56"/>
                    <a:pt x="283" y="52"/>
                  </a:cubicBezTo>
                  <a:cubicBezTo>
                    <a:pt x="295" y="69"/>
                    <a:pt x="286" y="99"/>
                    <a:pt x="263" y="112"/>
                  </a:cubicBezTo>
                  <a:cubicBezTo>
                    <a:pt x="271" y="109"/>
                    <a:pt x="288" y="102"/>
                    <a:pt x="297" y="105"/>
                  </a:cubicBezTo>
                  <a:cubicBezTo>
                    <a:pt x="299" y="124"/>
                    <a:pt x="283" y="137"/>
                    <a:pt x="273" y="144"/>
                  </a:cubicBezTo>
                  <a:cubicBezTo>
                    <a:pt x="283" y="142"/>
                    <a:pt x="293" y="140"/>
                    <a:pt x="304" y="143"/>
                  </a:cubicBezTo>
                  <a:cubicBezTo>
                    <a:pt x="303" y="156"/>
                    <a:pt x="290" y="171"/>
                    <a:pt x="270" y="178"/>
                  </a:cubicBezTo>
                  <a:cubicBezTo>
                    <a:pt x="282" y="177"/>
                    <a:pt x="295" y="178"/>
                    <a:pt x="303" y="183"/>
                  </a:cubicBezTo>
                  <a:cubicBezTo>
                    <a:pt x="301" y="196"/>
                    <a:pt x="286" y="208"/>
                    <a:pt x="267" y="211"/>
                  </a:cubicBezTo>
                  <a:cubicBezTo>
                    <a:pt x="279" y="212"/>
                    <a:pt x="291" y="218"/>
                    <a:pt x="296" y="225"/>
                  </a:cubicBezTo>
                  <a:cubicBezTo>
                    <a:pt x="290" y="234"/>
                    <a:pt x="280" y="241"/>
                    <a:pt x="264" y="240"/>
                  </a:cubicBezTo>
                  <a:cubicBezTo>
                    <a:pt x="272" y="243"/>
                    <a:pt x="280" y="250"/>
                    <a:pt x="284" y="259"/>
                  </a:cubicBezTo>
                  <a:cubicBezTo>
                    <a:pt x="275" y="266"/>
                    <a:pt x="264" y="271"/>
                    <a:pt x="239" y="262"/>
                  </a:cubicBezTo>
                  <a:cubicBezTo>
                    <a:pt x="268" y="274"/>
                    <a:pt x="262" y="280"/>
                    <a:pt x="267" y="292"/>
                  </a:cubicBezTo>
                  <a:cubicBezTo>
                    <a:pt x="261" y="294"/>
                    <a:pt x="257" y="299"/>
                    <a:pt x="243" y="296"/>
                  </a:cubicBezTo>
                  <a:cubicBezTo>
                    <a:pt x="235" y="294"/>
                    <a:pt x="222" y="282"/>
                    <a:pt x="211" y="275"/>
                  </a:cubicBezTo>
                  <a:cubicBezTo>
                    <a:pt x="215" y="278"/>
                    <a:pt x="231" y="290"/>
                    <a:pt x="238" y="297"/>
                  </a:cubicBezTo>
                  <a:cubicBezTo>
                    <a:pt x="246" y="305"/>
                    <a:pt x="241" y="312"/>
                    <a:pt x="241" y="319"/>
                  </a:cubicBezTo>
                  <a:cubicBezTo>
                    <a:pt x="235" y="319"/>
                    <a:pt x="225" y="324"/>
                    <a:pt x="218" y="318"/>
                  </a:cubicBezTo>
                  <a:cubicBezTo>
                    <a:pt x="215" y="316"/>
                    <a:pt x="186" y="279"/>
                    <a:pt x="182" y="275"/>
                  </a:cubicBezTo>
                  <a:cubicBezTo>
                    <a:pt x="183" y="278"/>
                    <a:pt x="202" y="302"/>
                    <a:pt x="210" y="316"/>
                  </a:cubicBezTo>
                  <a:cubicBezTo>
                    <a:pt x="217" y="326"/>
                    <a:pt x="208" y="333"/>
                    <a:pt x="207" y="339"/>
                  </a:cubicBezTo>
                  <a:cubicBezTo>
                    <a:pt x="200" y="337"/>
                    <a:pt x="191" y="341"/>
                    <a:pt x="186" y="332"/>
                  </a:cubicBezTo>
                  <a:cubicBezTo>
                    <a:pt x="181" y="325"/>
                    <a:pt x="167" y="297"/>
                    <a:pt x="161" y="289"/>
                  </a:cubicBezTo>
                  <a:cubicBezTo>
                    <a:pt x="163" y="295"/>
                    <a:pt x="178" y="327"/>
                    <a:pt x="179" y="330"/>
                  </a:cubicBezTo>
                  <a:cubicBezTo>
                    <a:pt x="183" y="340"/>
                    <a:pt x="174" y="342"/>
                    <a:pt x="170" y="349"/>
                  </a:cubicBezTo>
                  <a:cubicBezTo>
                    <a:pt x="165" y="346"/>
                    <a:pt x="155" y="349"/>
                    <a:pt x="151" y="339"/>
                  </a:cubicBezTo>
                  <a:cubicBezTo>
                    <a:pt x="148" y="331"/>
                    <a:pt x="142" y="307"/>
                    <a:pt x="139" y="301"/>
                  </a:cubicBezTo>
                  <a:cubicBezTo>
                    <a:pt x="139" y="308"/>
                    <a:pt x="142" y="317"/>
                    <a:pt x="143" y="328"/>
                  </a:cubicBezTo>
                  <a:cubicBezTo>
                    <a:pt x="145" y="339"/>
                    <a:pt x="135" y="339"/>
                    <a:pt x="129" y="345"/>
                  </a:cubicBezTo>
                  <a:cubicBezTo>
                    <a:pt x="124" y="340"/>
                    <a:pt x="115" y="341"/>
                    <a:pt x="113" y="332"/>
                  </a:cubicBezTo>
                  <a:cubicBezTo>
                    <a:pt x="112" y="323"/>
                    <a:pt x="112" y="303"/>
                    <a:pt x="112" y="303"/>
                  </a:cubicBezTo>
                  <a:cubicBezTo>
                    <a:pt x="110" y="304"/>
                    <a:pt x="109" y="304"/>
                    <a:pt x="108" y="306"/>
                  </a:cubicBezTo>
                  <a:cubicBezTo>
                    <a:pt x="104" y="302"/>
                    <a:pt x="97" y="302"/>
                    <a:pt x="95" y="297"/>
                  </a:cubicBezTo>
                  <a:cubicBezTo>
                    <a:pt x="94" y="297"/>
                    <a:pt x="93" y="298"/>
                    <a:pt x="92" y="298"/>
                  </a:cubicBezTo>
                  <a:cubicBezTo>
                    <a:pt x="84" y="312"/>
                    <a:pt x="84" y="337"/>
                    <a:pt x="95" y="346"/>
                  </a:cubicBezTo>
                  <a:cubicBezTo>
                    <a:pt x="92" y="346"/>
                    <a:pt x="88" y="345"/>
                    <a:pt x="85" y="344"/>
                  </a:cubicBezTo>
                  <a:cubicBezTo>
                    <a:pt x="90" y="354"/>
                    <a:pt x="101" y="358"/>
                    <a:pt x="113" y="353"/>
                  </a:cubicBezTo>
                  <a:cubicBezTo>
                    <a:pt x="113" y="356"/>
                    <a:pt x="113" y="357"/>
                    <a:pt x="112" y="359"/>
                  </a:cubicBezTo>
                  <a:cubicBezTo>
                    <a:pt x="125" y="361"/>
                    <a:pt x="131" y="366"/>
                    <a:pt x="136" y="375"/>
                  </a:cubicBezTo>
                  <a:cubicBezTo>
                    <a:pt x="142" y="386"/>
                    <a:pt x="135" y="401"/>
                    <a:pt x="137" y="407"/>
                  </a:cubicBezTo>
                  <a:cubicBezTo>
                    <a:pt x="139" y="411"/>
                    <a:pt x="143" y="414"/>
                    <a:pt x="151" y="411"/>
                  </a:cubicBezTo>
                  <a:cubicBezTo>
                    <a:pt x="147" y="427"/>
                    <a:pt x="128" y="425"/>
                    <a:pt x="123" y="416"/>
                  </a:cubicBezTo>
                  <a:cubicBezTo>
                    <a:pt x="121" y="423"/>
                    <a:pt x="123" y="431"/>
                    <a:pt x="126" y="435"/>
                  </a:cubicBezTo>
                  <a:cubicBezTo>
                    <a:pt x="120" y="435"/>
                    <a:pt x="115" y="432"/>
                    <a:pt x="112" y="428"/>
                  </a:cubicBezTo>
                  <a:cubicBezTo>
                    <a:pt x="111" y="429"/>
                    <a:pt x="111" y="431"/>
                    <a:pt x="111" y="433"/>
                  </a:cubicBezTo>
                  <a:cubicBezTo>
                    <a:pt x="108" y="431"/>
                    <a:pt x="106" y="429"/>
                    <a:pt x="104" y="427"/>
                  </a:cubicBezTo>
                  <a:cubicBezTo>
                    <a:pt x="104" y="430"/>
                    <a:pt x="103" y="435"/>
                    <a:pt x="104" y="439"/>
                  </a:cubicBezTo>
                  <a:cubicBezTo>
                    <a:pt x="98" y="440"/>
                    <a:pt x="92" y="436"/>
                    <a:pt x="90" y="427"/>
                  </a:cubicBezTo>
                  <a:cubicBezTo>
                    <a:pt x="87" y="431"/>
                    <a:pt x="86" y="432"/>
                    <a:pt x="84" y="438"/>
                  </a:cubicBezTo>
                  <a:cubicBezTo>
                    <a:pt x="81" y="436"/>
                    <a:pt x="80" y="434"/>
                    <a:pt x="80" y="430"/>
                  </a:cubicBezTo>
                  <a:cubicBezTo>
                    <a:pt x="73" y="436"/>
                    <a:pt x="64" y="435"/>
                    <a:pt x="60" y="433"/>
                  </a:cubicBezTo>
                  <a:cubicBezTo>
                    <a:pt x="57" y="432"/>
                    <a:pt x="50" y="427"/>
                    <a:pt x="50" y="419"/>
                  </a:cubicBezTo>
                  <a:cubicBezTo>
                    <a:pt x="56" y="422"/>
                    <a:pt x="69" y="426"/>
                    <a:pt x="70" y="412"/>
                  </a:cubicBezTo>
                  <a:cubicBezTo>
                    <a:pt x="72" y="400"/>
                    <a:pt x="61" y="391"/>
                    <a:pt x="46" y="395"/>
                  </a:cubicBezTo>
                  <a:cubicBezTo>
                    <a:pt x="34" y="398"/>
                    <a:pt x="18" y="421"/>
                    <a:pt x="33" y="431"/>
                  </a:cubicBezTo>
                  <a:cubicBezTo>
                    <a:pt x="40" y="436"/>
                    <a:pt x="51" y="441"/>
                    <a:pt x="50" y="454"/>
                  </a:cubicBezTo>
                  <a:cubicBezTo>
                    <a:pt x="45" y="448"/>
                    <a:pt x="39" y="445"/>
                    <a:pt x="30" y="446"/>
                  </a:cubicBezTo>
                  <a:cubicBezTo>
                    <a:pt x="42" y="455"/>
                    <a:pt x="52" y="456"/>
                    <a:pt x="64" y="463"/>
                  </a:cubicBezTo>
                  <a:cubicBezTo>
                    <a:pt x="75" y="469"/>
                    <a:pt x="84" y="480"/>
                    <a:pt x="92" y="480"/>
                  </a:cubicBezTo>
                  <a:cubicBezTo>
                    <a:pt x="99" y="480"/>
                    <a:pt x="102" y="472"/>
                    <a:pt x="96" y="466"/>
                  </a:cubicBezTo>
                  <a:cubicBezTo>
                    <a:pt x="103" y="465"/>
                    <a:pt x="111" y="470"/>
                    <a:pt x="113" y="477"/>
                  </a:cubicBezTo>
                  <a:cubicBezTo>
                    <a:pt x="117" y="486"/>
                    <a:pt x="114" y="493"/>
                    <a:pt x="108" y="496"/>
                  </a:cubicBezTo>
                  <a:cubicBezTo>
                    <a:pt x="116" y="500"/>
                    <a:pt x="122" y="509"/>
                    <a:pt x="119" y="521"/>
                  </a:cubicBezTo>
                  <a:cubicBezTo>
                    <a:pt x="117" y="530"/>
                    <a:pt x="107" y="530"/>
                    <a:pt x="111" y="542"/>
                  </a:cubicBezTo>
                  <a:cubicBezTo>
                    <a:pt x="105" y="541"/>
                    <a:pt x="102" y="537"/>
                    <a:pt x="100" y="532"/>
                  </a:cubicBezTo>
                  <a:cubicBezTo>
                    <a:pt x="99" y="528"/>
                    <a:pt x="99" y="524"/>
                    <a:pt x="97" y="522"/>
                  </a:cubicBezTo>
                  <a:cubicBezTo>
                    <a:pt x="98" y="530"/>
                    <a:pt x="94" y="541"/>
                    <a:pt x="83" y="546"/>
                  </a:cubicBezTo>
                  <a:cubicBezTo>
                    <a:pt x="77" y="549"/>
                    <a:pt x="66" y="550"/>
                    <a:pt x="58" y="542"/>
                  </a:cubicBezTo>
                  <a:cubicBezTo>
                    <a:pt x="55" y="551"/>
                    <a:pt x="43" y="560"/>
                    <a:pt x="32" y="559"/>
                  </a:cubicBezTo>
                  <a:cubicBezTo>
                    <a:pt x="26" y="559"/>
                    <a:pt x="21" y="557"/>
                    <a:pt x="17" y="555"/>
                  </a:cubicBezTo>
                  <a:cubicBezTo>
                    <a:pt x="14" y="562"/>
                    <a:pt x="7" y="569"/>
                    <a:pt x="0" y="573"/>
                  </a:cubicBezTo>
                  <a:lnTo>
                    <a:pt x="0" y="15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06" name="Freeform 1533"/>
            <p:cNvSpPr>
              <a:spLocks/>
            </p:cNvSpPr>
            <p:nvPr userDrawn="1"/>
          </p:nvSpPr>
          <p:spPr bwMode="auto">
            <a:xfrm>
              <a:off x="331" y="447"/>
              <a:ext cx="7" cy="7"/>
            </a:xfrm>
            <a:custGeom>
              <a:avLst/>
              <a:gdLst>
                <a:gd name="T0" fmla="*/ 0 w 15"/>
                <a:gd name="T1" fmla="*/ 13 h 17"/>
                <a:gd name="T2" fmla="*/ 0 w 15"/>
                <a:gd name="T3" fmla="*/ 13 h 17"/>
                <a:gd name="T4" fmla="*/ 0 w 15"/>
                <a:gd name="T5" fmla="*/ 17 h 17"/>
                <a:gd name="T6" fmla="*/ 15 w 15"/>
                <a:gd name="T7" fmla="*/ 2 h 17"/>
                <a:gd name="T8" fmla="*/ 13 w 15"/>
                <a:gd name="T9" fmla="*/ 0 h 17"/>
                <a:gd name="T10" fmla="*/ 0 w 15"/>
                <a:gd name="T11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7">
                  <a:moveTo>
                    <a:pt x="0" y="13"/>
                  </a:moveTo>
                  <a:lnTo>
                    <a:pt x="0" y="13"/>
                  </a:lnTo>
                  <a:lnTo>
                    <a:pt x="0" y="17"/>
                  </a:lnTo>
                  <a:cubicBezTo>
                    <a:pt x="4" y="16"/>
                    <a:pt x="13" y="8"/>
                    <a:pt x="15" y="2"/>
                  </a:cubicBezTo>
                  <a:cubicBezTo>
                    <a:pt x="14" y="1"/>
                    <a:pt x="13" y="0"/>
                    <a:pt x="13" y="0"/>
                  </a:cubicBezTo>
                  <a:cubicBezTo>
                    <a:pt x="11" y="5"/>
                    <a:pt x="5" y="13"/>
                    <a:pt x="0" y="1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07" name="Freeform 1534"/>
            <p:cNvSpPr>
              <a:spLocks/>
            </p:cNvSpPr>
            <p:nvPr userDrawn="1"/>
          </p:nvSpPr>
          <p:spPr bwMode="auto">
            <a:xfrm>
              <a:off x="331" y="398"/>
              <a:ext cx="8" cy="53"/>
            </a:xfrm>
            <a:custGeom>
              <a:avLst/>
              <a:gdLst>
                <a:gd name="T0" fmla="*/ 0 w 18"/>
                <a:gd name="T1" fmla="*/ 108 h 116"/>
                <a:gd name="T2" fmla="*/ 0 w 18"/>
                <a:gd name="T3" fmla="*/ 108 h 116"/>
                <a:gd name="T4" fmla="*/ 0 w 18"/>
                <a:gd name="T5" fmla="*/ 116 h 116"/>
                <a:gd name="T6" fmla="*/ 11 w 18"/>
                <a:gd name="T7" fmla="*/ 104 h 116"/>
                <a:gd name="T8" fmla="*/ 6 w 18"/>
                <a:gd name="T9" fmla="*/ 94 h 116"/>
                <a:gd name="T10" fmla="*/ 12 w 18"/>
                <a:gd name="T11" fmla="*/ 96 h 116"/>
                <a:gd name="T12" fmla="*/ 12 w 18"/>
                <a:gd name="T13" fmla="*/ 71 h 116"/>
                <a:gd name="T14" fmla="*/ 15 w 18"/>
                <a:gd name="T15" fmla="*/ 96 h 116"/>
                <a:gd name="T16" fmla="*/ 16 w 18"/>
                <a:gd name="T17" fmla="*/ 96 h 116"/>
                <a:gd name="T18" fmla="*/ 12 w 18"/>
                <a:gd name="T19" fmla="*/ 45 h 116"/>
                <a:gd name="T20" fmla="*/ 3 w 18"/>
                <a:gd name="T21" fmla="*/ 0 h 116"/>
                <a:gd name="T22" fmla="*/ 1 w 18"/>
                <a:gd name="T23" fmla="*/ 54 h 116"/>
                <a:gd name="T24" fmla="*/ 0 w 18"/>
                <a:gd name="T25" fmla="*/ 10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" h="116">
                  <a:moveTo>
                    <a:pt x="0" y="108"/>
                  </a:moveTo>
                  <a:lnTo>
                    <a:pt x="0" y="108"/>
                  </a:lnTo>
                  <a:lnTo>
                    <a:pt x="0" y="116"/>
                  </a:lnTo>
                  <a:cubicBezTo>
                    <a:pt x="5" y="114"/>
                    <a:pt x="10" y="107"/>
                    <a:pt x="11" y="104"/>
                  </a:cubicBezTo>
                  <a:cubicBezTo>
                    <a:pt x="9" y="101"/>
                    <a:pt x="7" y="97"/>
                    <a:pt x="6" y="94"/>
                  </a:cubicBezTo>
                  <a:cubicBezTo>
                    <a:pt x="9" y="96"/>
                    <a:pt x="10" y="96"/>
                    <a:pt x="12" y="96"/>
                  </a:cubicBezTo>
                  <a:cubicBezTo>
                    <a:pt x="13" y="90"/>
                    <a:pt x="13" y="79"/>
                    <a:pt x="12" y="71"/>
                  </a:cubicBezTo>
                  <a:cubicBezTo>
                    <a:pt x="14" y="76"/>
                    <a:pt x="16" y="89"/>
                    <a:pt x="15" y="96"/>
                  </a:cubicBezTo>
                  <a:cubicBezTo>
                    <a:pt x="15" y="96"/>
                    <a:pt x="16" y="96"/>
                    <a:pt x="16" y="96"/>
                  </a:cubicBezTo>
                  <a:cubicBezTo>
                    <a:pt x="18" y="82"/>
                    <a:pt x="15" y="61"/>
                    <a:pt x="12" y="45"/>
                  </a:cubicBezTo>
                  <a:cubicBezTo>
                    <a:pt x="8" y="28"/>
                    <a:pt x="4" y="17"/>
                    <a:pt x="3" y="0"/>
                  </a:cubicBezTo>
                  <a:cubicBezTo>
                    <a:pt x="0" y="14"/>
                    <a:pt x="0" y="36"/>
                    <a:pt x="1" y="54"/>
                  </a:cubicBezTo>
                  <a:cubicBezTo>
                    <a:pt x="1" y="60"/>
                    <a:pt x="1" y="99"/>
                    <a:pt x="0" y="10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08" name="Freeform 1535"/>
            <p:cNvSpPr>
              <a:spLocks/>
            </p:cNvSpPr>
            <p:nvPr userDrawn="1"/>
          </p:nvSpPr>
          <p:spPr bwMode="auto">
            <a:xfrm>
              <a:off x="334" y="393"/>
              <a:ext cx="22" cy="57"/>
            </a:xfrm>
            <a:custGeom>
              <a:avLst/>
              <a:gdLst>
                <a:gd name="T0" fmla="*/ 2 w 50"/>
                <a:gd name="T1" fmla="*/ 0 h 125"/>
                <a:gd name="T2" fmla="*/ 2 w 50"/>
                <a:gd name="T3" fmla="*/ 0 h 125"/>
                <a:gd name="T4" fmla="*/ 13 w 50"/>
                <a:gd name="T5" fmla="*/ 47 h 125"/>
                <a:gd name="T6" fmla="*/ 25 w 50"/>
                <a:gd name="T7" fmla="*/ 84 h 125"/>
                <a:gd name="T8" fmla="*/ 5 w 50"/>
                <a:gd name="T9" fmla="*/ 111 h 125"/>
                <a:gd name="T10" fmla="*/ 19 w 50"/>
                <a:gd name="T11" fmla="*/ 122 h 125"/>
                <a:gd name="T12" fmla="*/ 46 w 50"/>
                <a:gd name="T13" fmla="*/ 112 h 125"/>
                <a:gd name="T14" fmla="*/ 48 w 50"/>
                <a:gd name="T15" fmla="*/ 107 h 125"/>
                <a:gd name="T16" fmla="*/ 39 w 50"/>
                <a:gd name="T17" fmla="*/ 108 h 125"/>
                <a:gd name="T18" fmla="*/ 50 w 50"/>
                <a:gd name="T19" fmla="*/ 89 h 125"/>
                <a:gd name="T20" fmla="*/ 49 w 50"/>
                <a:gd name="T21" fmla="*/ 81 h 125"/>
                <a:gd name="T22" fmla="*/ 38 w 50"/>
                <a:gd name="T23" fmla="*/ 65 h 125"/>
                <a:gd name="T24" fmla="*/ 42 w 50"/>
                <a:gd name="T25" fmla="*/ 66 h 125"/>
                <a:gd name="T26" fmla="*/ 21 w 50"/>
                <a:gd name="T27" fmla="*/ 33 h 125"/>
                <a:gd name="T28" fmla="*/ 2 w 50"/>
                <a:gd name="T2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" h="125">
                  <a:moveTo>
                    <a:pt x="2" y="0"/>
                  </a:moveTo>
                  <a:lnTo>
                    <a:pt x="2" y="0"/>
                  </a:lnTo>
                  <a:cubicBezTo>
                    <a:pt x="0" y="12"/>
                    <a:pt x="8" y="34"/>
                    <a:pt x="13" y="47"/>
                  </a:cubicBezTo>
                  <a:cubicBezTo>
                    <a:pt x="17" y="59"/>
                    <a:pt x="24" y="69"/>
                    <a:pt x="25" y="84"/>
                  </a:cubicBezTo>
                  <a:cubicBezTo>
                    <a:pt x="26" y="101"/>
                    <a:pt x="20" y="113"/>
                    <a:pt x="5" y="111"/>
                  </a:cubicBezTo>
                  <a:cubicBezTo>
                    <a:pt x="8" y="117"/>
                    <a:pt x="13" y="120"/>
                    <a:pt x="19" y="122"/>
                  </a:cubicBezTo>
                  <a:cubicBezTo>
                    <a:pt x="31" y="125"/>
                    <a:pt x="41" y="119"/>
                    <a:pt x="46" y="112"/>
                  </a:cubicBezTo>
                  <a:cubicBezTo>
                    <a:pt x="47" y="110"/>
                    <a:pt x="48" y="109"/>
                    <a:pt x="48" y="107"/>
                  </a:cubicBezTo>
                  <a:cubicBezTo>
                    <a:pt x="45" y="104"/>
                    <a:pt x="41" y="106"/>
                    <a:pt x="39" y="108"/>
                  </a:cubicBezTo>
                  <a:cubicBezTo>
                    <a:pt x="34" y="97"/>
                    <a:pt x="40" y="91"/>
                    <a:pt x="50" y="89"/>
                  </a:cubicBezTo>
                  <a:cubicBezTo>
                    <a:pt x="50" y="86"/>
                    <a:pt x="50" y="83"/>
                    <a:pt x="49" y="81"/>
                  </a:cubicBezTo>
                  <a:cubicBezTo>
                    <a:pt x="40" y="80"/>
                    <a:pt x="37" y="70"/>
                    <a:pt x="38" y="65"/>
                  </a:cubicBezTo>
                  <a:cubicBezTo>
                    <a:pt x="39" y="66"/>
                    <a:pt x="41" y="66"/>
                    <a:pt x="42" y="66"/>
                  </a:cubicBezTo>
                  <a:cubicBezTo>
                    <a:pt x="39" y="56"/>
                    <a:pt x="29" y="43"/>
                    <a:pt x="21" y="33"/>
                  </a:cubicBezTo>
                  <a:cubicBezTo>
                    <a:pt x="15" y="25"/>
                    <a:pt x="5" y="13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09" name="Freeform 1536"/>
            <p:cNvSpPr>
              <a:spLocks/>
            </p:cNvSpPr>
            <p:nvPr userDrawn="1"/>
          </p:nvSpPr>
          <p:spPr bwMode="auto">
            <a:xfrm>
              <a:off x="335" y="388"/>
              <a:ext cx="49" cy="58"/>
            </a:xfrm>
            <a:custGeom>
              <a:avLst/>
              <a:gdLst>
                <a:gd name="T0" fmla="*/ 4 w 109"/>
                <a:gd name="T1" fmla="*/ 0 h 127"/>
                <a:gd name="T2" fmla="*/ 4 w 109"/>
                <a:gd name="T3" fmla="*/ 0 h 127"/>
                <a:gd name="T4" fmla="*/ 8 w 109"/>
                <a:gd name="T5" fmla="*/ 20 h 127"/>
                <a:gd name="T6" fmla="*/ 36 w 109"/>
                <a:gd name="T7" fmla="*/ 48 h 127"/>
                <a:gd name="T8" fmla="*/ 50 w 109"/>
                <a:gd name="T9" fmla="*/ 61 h 127"/>
                <a:gd name="T10" fmla="*/ 44 w 109"/>
                <a:gd name="T11" fmla="*/ 81 h 127"/>
                <a:gd name="T12" fmla="*/ 38 w 109"/>
                <a:gd name="T13" fmla="*/ 80 h 127"/>
                <a:gd name="T14" fmla="*/ 43 w 109"/>
                <a:gd name="T15" fmla="*/ 87 h 127"/>
                <a:gd name="T16" fmla="*/ 62 w 109"/>
                <a:gd name="T17" fmla="*/ 82 h 127"/>
                <a:gd name="T18" fmla="*/ 57 w 109"/>
                <a:gd name="T19" fmla="*/ 103 h 127"/>
                <a:gd name="T20" fmla="*/ 38 w 109"/>
                <a:gd name="T21" fmla="*/ 114 h 127"/>
                <a:gd name="T22" fmla="*/ 52 w 109"/>
                <a:gd name="T23" fmla="*/ 118 h 127"/>
                <a:gd name="T24" fmla="*/ 82 w 109"/>
                <a:gd name="T25" fmla="*/ 110 h 127"/>
                <a:gd name="T26" fmla="*/ 84 w 109"/>
                <a:gd name="T27" fmla="*/ 93 h 127"/>
                <a:gd name="T28" fmla="*/ 97 w 109"/>
                <a:gd name="T29" fmla="*/ 114 h 127"/>
                <a:gd name="T30" fmla="*/ 107 w 109"/>
                <a:gd name="T31" fmla="*/ 97 h 127"/>
                <a:gd name="T32" fmla="*/ 87 w 109"/>
                <a:gd name="T33" fmla="*/ 74 h 127"/>
                <a:gd name="T34" fmla="*/ 102 w 109"/>
                <a:gd name="T35" fmla="*/ 65 h 127"/>
                <a:gd name="T36" fmla="*/ 94 w 109"/>
                <a:gd name="T37" fmla="*/ 48 h 127"/>
                <a:gd name="T38" fmla="*/ 75 w 109"/>
                <a:gd name="T39" fmla="*/ 60 h 127"/>
                <a:gd name="T40" fmla="*/ 54 w 109"/>
                <a:gd name="T41" fmla="*/ 43 h 127"/>
                <a:gd name="T42" fmla="*/ 20 w 109"/>
                <a:gd name="T43" fmla="*/ 26 h 127"/>
                <a:gd name="T44" fmla="*/ 4 w 109"/>
                <a:gd name="T45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9" h="127">
                  <a:moveTo>
                    <a:pt x="4" y="0"/>
                  </a:moveTo>
                  <a:lnTo>
                    <a:pt x="4" y="0"/>
                  </a:lnTo>
                  <a:cubicBezTo>
                    <a:pt x="0" y="8"/>
                    <a:pt x="4" y="15"/>
                    <a:pt x="8" y="20"/>
                  </a:cubicBezTo>
                  <a:cubicBezTo>
                    <a:pt x="15" y="31"/>
                    <a:pt x="26" y="40"/>
                    <a:pt x="36" y="48"/>
                  </a:cubicBezTo>
                  <a:cubicBezTo>
                    <a:pt x="41" y="52"/>
                    <a:pt x="47" y="55"/>
                    <a:pt x="50" y="61"/>
                  </a:cubicBezTo>
                  <a:cubicBezTo>
                    <a:pt x="54" y="68"/>
                    <a:pt x="52" y="80"/>
                    <a:pt x="44" y="81"/>
                  </a:cubicBezTo>
                  <a:cubicBezTo>
                    <a:pt x="41" y="81"/>
                    <a:pt x="40" y="80"/>
                    <a:pt x="38" y="80"/>
                  </a:cubicBezTo>
                  <a:cubicBezTo>
                    <a:pt x="38" y="82"/>
                    <a:pt x="41" y="86"/>
                    <a:pt x="43" y="87"/>
                  </a:cubicBezTo>
                  <a:cubicBezTo>
                    <a:pt x="50" y="92"/>
                    <a:pt x="59" y="86"/>
                    <a:pt x="62" y="82"/>
                  </a:cubicBezTo>
                  <a:cubicBezTo>
                    <a:pt x="70" y="90"/>
                    <a:pt x="66" y="101"/>
                    <a:pt x="57" y="103"/>
                  </a:cubicBezTo>
                  <a:cubicBezTo>
                    <a:pt x="48" y="104"/>
                    <a:pt x="37" y="104"/>
                    <a:pt x="38" y="114"/>
                  </a:cubicBezTo>
                  <a:cubicBezTo>
                    <a:pt x="44" y="111"/>
                    <a:pt x="48" y="115"/>
                    <a:pt x="52" y="118"/>
                  </a:cubicBezTo>
                  <a:cubicBezTo>
                    <a:pt x="64" y="127"/>
                    <a:pt x="77" y="121"/>
                    <a:pt x="82" y="110"/>
                  </a:cubicBezTo>
                  <a:cubicBezTo>
                    <a:pt x="84" y="107"/>
                    <a:pt x="85" y="97"/>
                    <a:pt x="84" y="93"/>
                  </a:cubicBezTo>
                  <a:cubicBezTo>
                    <a:pt x="96" y="98"/>
                    <a:pt x="92" y="109"/>
                    <a:pt x="97" y="114"/>
                  </a:cubicBezTo>
                  <a:cubicBezTo>
                    <a:pt x="98" y="106"/>
                    <a:pt x="106" y="103"/>
                    <a:pt x="107" y="97"/>
                  </a:cubicBezTo>
                  <a:cubicBezTo>
                    <a:pt x="109" y="87"/>
                    <a:pt x="101" y="74"/>
                    <a:pt x="87" y="74"/>
                  </a:cubicBezTo>
                  <a:cubicBezTo>
                    <a:pt x="95" y="74"/>
                    <a:pt x="101" y="71"/>
                    <a:pt x="102" y="65"/>
                  </a:cubicBezTo>
                  <a:cubicBezTo>
                    <a:pt x="103" y="55"/>
                    <a:pt x="98" y="50"/>
                    <a:pt x="94" y="48"/>
                  </a:cubicBezTo>
                  <a:cubicBezTo>
                    <a:pt x="97" y="56"/>
                    <a:pt x="88" y="67"/>
                    <a:pt x="75" y="60"/>
                  </a:cubicBezTo>
                  <a:cubicBezTo>
                    <a:pt x="70" y="57"/>
                    <a:pt x="61" y="47"/>
                    <a:pt x="54" y="43"/>
                  </a:cubicBezTo>
                  <a:cubicBezTo>
                    <a:pt x="41" y="37"/>
                    <a:pt x="33" y="35"/>
                    <a:pt x="20" y="26"/>
                  </a:cubicBezTo>
                  <a:cubicBezTo>
                    <a:pt x="12" y="21"/>
                    <a:pt x="4" y="12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10" name="Freeform 1537"/>
            <p:cNvSpPr>
              <a:spLocks/>
            </p:cNvSpPr>
            <p:nvPr userDrawn="1"/>
          </p:nvSpPr>
          <p:spPr bwMode="auto">
            <a:xfrm>
              <a:off x="338" y="383"/>
              <a:ext cx="14" cy="16"/>
            </a:xfrm>
            <a:custGeom>
              <a:avLst/>
              <a:gdLst>
                <a:gd name="T0" fmla="*/ 9 w 30"/>
                <a:gd name="T1" fmla="*/ 0 h 34"/>
                <a:gd name="T2" fmla="*/ 9 w 30"/>
                <a:gd name="T3" fmla="*/ 0 h 34"/>
                <a:gd name="T4" fmla="*/ 14 w 30"/>
                <a:gd name="T5" fmla="*/ 30 h 34"/>
                <a:gd name="T6" fmla="*/ 30 w 30"/>
                <a:gd name="T7" fmla="*/ 34 h 34"/>
                <a:gd name="T8" fmla="*/ 16 w 30"/>
                <a:gd name="T9" fmla="*/ 22 h 34"/>
                <a:gd name="T10" fmla="*/ 9 w 30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4">
                  <a:moveTo>
                    <a:pt x="9" y="0"/>
                  </a:moveTo>
                  <a:lnTo>
                    <a:pt x="9" y="0"/>
                  </a:lnTo>
                  <a:cubicBezTo>
                    <a:pt x="0" y="15"/>
                    <a:pt x="5" y="31"/>
                    <a:pt x="14" y="30"/>
                  </a:cubicBezTo>
                  <a:cubicBezTo>
                    <a:pt x="22" y="30"/>
                    <a:pt x="24" y="30"/>
                    <a:pt x="30" y="34"/>
                  </a:cubicBezTo>
                  <a:cubicBezTo>
                    <a:pt x="27" y="27"/>
                    <a:pt x="18" y="24"/>
                    <a:pt x="16" y="22"/>
                  </a:cubicBezTo>
                  <a:cubicBezTo>
                    <a:pt x="10" y="18"/>
                    <a:pt x="7" y="14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11" name="Freeform 1538"/>
            <p:cNvSpPr>
              <a:spLocks/>
            </p:cNvSpPr>
            <p:nvPr userDrawn="1"/>
          </p:nvSpPr>
          <p:spPr bwMode="auto">
            <a:xfrm>
              <a:off x="377" y="377"/>
              <a:ext cx="4" cy="14"/>
            </a:xfrm>
            <a:custGeom>
              <a:avLst/>
              <a:gdLst>
                <a:gd name="T0" fmla="*/ 5 w 10"/>
                <a:gd name="T1" fmla="*/ 0 h 31"/>
                <a:gd name="T2" fmla="*/ 5 w 10"/>
                <a:gd name="T3" fmla="*/ 0 h 31"/>
                <a:gd name="T4" fmla="*/ 5 w 10"/>
                <a:gd name="T5" fmla="*/ 12 h 31"/>
                <a:gd name="T6" fmla="*/ 0 w 10"/>
                <a:gd name="T7" fmla="*/ 8 h 31"/>
                <a:gd name="T8" fmla="*/ 1 w 10"/>
                <a:gd name="T9" fmla="*/ 25 h 31"/>
                <a:gd name="T10" fmla="*/ 7 w 10"/>
                <a:gd name="T11" fmla="*/ 31 h 31"/>
                <a:gd name="T12" fmla="*/ 8 w 10"/>
                <a:gd name="T13" fmla="*/ 26 h 31"/>
                <a:gd name="T14" fmla="*/ 10 w 10"/>
                <a:gd name="T15" fmla="*/ 9 h 31"/>
                <a:gd name="T16" fmla="*/ 5 w 10"/>
                <a:gd name="T1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31">
                  <a:moveTo>
                    <a:pt x="5" y="0"/>
                  </a:moveTo>
                  <a:lnTo>
                    <a:pt x="5" y="0"/>
                  </a:lnTo>
                  <a:cubicBezTo>
                    <a:pt x="6" y="5"/>
                    <a:pt x="6" y="8"/>
                    <a:pt x="5" y="12"/>
                  </a:cubicBezTo>
                  <a:cubicBezTo>
                    <a:pt x="4" y="11"/>
                    <a:pt x="2" y="9"/>
                    <a:pt x="0" y="8"/>
                  </a:cubicBezTo>
                  <a:cubicBezTo>
                    <a:pt x="1" y="12"/>
                    <a:pt x="1" y="20"/>
                    <a:pt x="1" y="25"/>
                  </a:cubicBezTo>
                  <a:cubicBezTo>
                    <a:pt x="2" y="26"/>
                    <a:pt x="4" y="29"/>
                    <a:pt x="7" y="31"/>
                  </a:cubicBezTo>
                  <a:cubicBezTo>
                    <a:pt x="7" y="31"/>
                    <a:pt x="7" y="28"/>
                    <a:pt x="8" y="26"/>
                  </a:cubicBezTo>
                  <a:cubicBezTo>
                    <a:pt x="5" y="20"/>
                    <a:pt x="6" y="14"/>
                    <a:pt x="10" y="9"/>
                  </a:cubicBezTo>
                  <a:cubicBezTo>
                    <a:pt x="9" y="8"/>
                    <a:pt x="6" y="2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12" name="Freeform 1539"/>
            <p:cNvSpPr>
              <a:spLocks/>
            </p:cNvSpPr>
            <p:nvPr userDrawn="1"/>
          </p:nvSpPr>
          <p:spPr bwMode="auto">
            <a:xfrm>
              <a:off x="371" y="377"/>
              <a:ext cx="6" cy="17"/>
            </a:xfrm>
            <a:custGeom>
              <a:avLst/>
              <a:gdLst>
                <a:gd name="T0" fmla="*/ 5 w 15"/>
                <a:gd name="T1" fmla="*/ 1 h 37"/>
                <a:gd name="T2" fmla="*/ 5 w 15"/>
                <a:gd name="T3" fmla="*/ 1 h 37"/>
                <a:gd name="T4" fmla="*/ 0 w 15"/>
                <a:gd name="T5" fmla="*/ 0 h 37"/>
                <a:gd name="T6" fmla="*/ 4 w 15"/>
                <a:gd name="T7" fmla="*/ 12 h 37"/>
                <a:gd name="T8" fmla="*/ 13 w 15"/>
                <a:gd name="T9" fmla="*/ 37 h 37"/>
                <a:gd name="T10" fmla="*/ 13 w 15"/>
                <a:gd name="T11" fmla="*/ 31 h 37"/>
                <a:gd name="T12" fmla="*/ 13 w 15"/>
                <a:gd name="T13" fmla="*/ 6 h 37"/>
                <a:gd name="T14" fmla="*/ 8 w 15"/>
                <a:gd name="T15" fmla="*/ 2 h 37"/>
                <a:gd name="T16" fmla="*/ 9 w 15"/>
                <a:gd name="T17" fmla="*/ 19 h 37"/>
                <a:gd name="T18" fmla="*/ 5 w 15"/>
                <a:gd name="T19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37">
                  <a:moveTo>
                    <a:pt x="5" y="1"/>
                  </a:moveTo>
                  <a:lnTo>
                    <a:pt x="5" y="1"/>
                  </a:lnTo>
                  <a:cubicBezTo>
                    <a:pt x="3" y="0"/>
                    <a:pt x="1" y="0"/>
                    <a:pt x="0" y="0"/>
                  </a:cubicBezTo>
                  <a:cubicBezTo>
                    <a:pt x="2" y="4"/>
                    <a:pt x="4" y="8"/>
                    <a:pt x="4" y="12"/>
                  </a:cubicBezTo>
                  <a:cubicBezTo>
                    <a:pt x="6" y="23"/>
                    <a:pt x="2" y="33"/>
                    <a:pt x="13" y="37"/>
                  </a:cubicBezTo>
                  <a:cubicBezTo>
                    <a:pt x="13" y="37"/>
                    <a:pt x="13" y="32"/>
                    <a:pt x="13" y="31"/>
                  </a:cubicBezTo>
                  <a:cubicBezTo>
                    <a:pt x="15" y="21"/>
                    <a:pt x="14" y="12"/>
                    <a:pt x="13" y="6"/>
                  </a:cubicBezTo>
                  <a:cubicBezTo>
                    <a:pt x="11" y="5"/>
                    <a:pt x="9" y="3"/>
                    <a:pt x="8" y="2"/>
                  </a:cubicBezTo>
                  <a:cubicBezTo>
                    <a:pt x="10" y="7"/>
                    <a:pt x="11" y="14"/>
                    <a:pt x="9" y="19"/>
                  </a:cubicBezTo>
                  <a:cubicBezTo>
                    <a:pt x="8" y="12"/>
                    <a:pt x="8" y="7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13" name="Freeform 1540"/>
            <p:cNvSpPr>
              <a:spLocks/>
            </p:cNvSpPr>
            <p:nvPr userDrawn="1"/>
          </p:nvSpPr>
          <p:spPr bwMode="auto">
            <a:xfrm>
              <a:off x="365" y="374"/>
              <a:ext cx="7" cy="19"/>
            </a:xfrm>
            <a:custGeom>
              <a:avLst/>
              <a:gdLst>
                <a:gd name="T0" fmla="*/ 0 w 16"/>
                <a:gd name="T1" fmla="*/ 0 h 42"/>
                <a:gd name="T2" fmla="*/ 0 w 16"/>
                <a:gd name="T3" fmla="*/ 0 h 42"/>
                <a:gd name="T4" fmla="*/ 9 w 16"/>
                <a:gd name="T5" fmla="*/ 24 h 42"/>
                <a:gd name="T6" fmla="*/ 7 w 16"/>
                <a:gd name="T7" fmla="*/ 42 h 42"/>
                <a:gd name="T8" fmla="*/ 15 w 16"/>
                <a:gd name="T9" fmla="*/ 27 h 42"/>
                <a:gd name="T10" fmla="*/ 0 w 16"/>
                <a:gd name="T1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42">
                  <a:moveTo>
                    <a:pt x="0" y="0"/>
                  </a:moveTo>
                  <a:lnTo>
                    <a:pt x="0" y="0"/>
                  </a:lnTo>
                  <a:cubicBezTo>
                    <a:pt x="7" y="7"/>
                    <a:pt x="10" y="15"/>
                    <a:pt x="9" y="24"/>
                  </a:cubicBezTo>
                  <a:cubicBezTo>
                    <a:pt x="8" y="31"/>
                    <a:pt x="4" y="33"/>
                    <a:pt x="7" y="42"/>
                  </a:cubicBezTo>
                  <a:cubicBezTo>
                    <a:pt x="8" y="37"/>
                    <a:pt x="14" y="34"/>
                    <a:pt x="15" y="27"/>
                  </a:cubicBezTo>
                  <a:cubicBezTo>
                    <a:pt x="16" y="14"/>
                    <a:pt x="9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14" name="Freeform 1541"/>
            <p:cNvSpPr>
              <a:spLocks/>
            </p:cNvSpPr>
            <p:nvPr userDrawn="1"/>
          </p:nvSpPr>
          <p:spPr bwMode="auto">
            <a:xfrm>
              <a:off x="337" y="372"/>
              <a:ext cx="9" cy="21"/>
            </a:xfrm>
            <a:custGeom>
              <a:avLst/>
              <a:gdLst>
                <a:gd name="T0" fmla="*/ 21 w 21"/>
                <a:gd name="T1" fmla="*/ 0 h 46"/>
                <a:gd name="T2" fmla="*/ 21 w 21"/>
                <a:gd name="T3" fmla="*/ 0 h 46"/>
                <a:gd name="T4" fmla="*/ 7 w 21"/>
                <a:gd name="T5" fmla="*/ 16 h 46"/>
                <a:gd name="T6" fmla="*/ 5 w 21"/>
                <a:gd name="T7" fmla="*/ 46 h 46"/>
                <a:gd name="T8" fmla="*/ 15 w 21"/>
                <a:gd name="T9" fmla="*/ 21 h 46"/>
                <a:gd name="T10" fmla="*/ 21 w 21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46">
                  <a:moveTo>
                    <a:pt x="21" y="0"/>
                  </a:moveTo>
                  <a:lnTo>
                    <a:pt x="21" y="0"/>
                  </a:lnTo>
                  <a:cubicBezTo>
                    <a:pt x="16" y="9"/>
                    <a:pt x="9" y="15"/>
                    <a:pt x="7" y="16"/>
                  </a:cubicBezTo>
                  <a:cubicBezTo>
                    <a:pt x="2" y="30"/>
                    <a:pt x="0" y="37"/>
                    <a:pt x="5" y="46"/>
                  </a:cubicBezTo>
                  <a:cubicBezTo>
                    <a:pt x="5" y="33"/>
                    <a:pt x="9" y="27"/>
                    <a:pt x="15" y="21"/>
                  </a:cubicBezTo>
                  <a:cubicBezTo>
                    <a:pt x="16" y="18"/>
                    <a:pt x="20" y="5"/>
                    <a:pt x="2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15" name="Freeform 1542"/>
            <p:cNvSpPr>
              <a:spLocks/>
            </p:cNvSpPr>
            <p:nvPr userDrawn="1"/>
          </p:nvSpPr>
          <p:spPr bwMode="auto">
            <a:xfrm>
              <a:off x="352" y="372"/>
              <a:ext cx="19" cy="21"/>
            </a:xfrm>
            <a:custGeom>
              <a:avLst/>
              <a:gdLst>
                <a:gd name="T0" fmla="*/ 18 w 44"/>
                <a:gd name="T1" fmla="*/ 0 h 47"/>
                <a:gd name="T2" fmla="*/ 18 w 44"/>
                <a:gd name="T3" fmla="*/ 0 h 47"/>
                <a:gd name="T4" fmla="*/ 0 w 44"/>
                <a:gd name="T5" fmla="*/ 4 h 47"/>
                <a:gd name="T6" fmla="*/ 28 w 44"/>
                <a:gd name="T7" fmla="*/ 21 h 47"/>
                <a:gd name="T8" fmla="*/ 12 w 44"/>
                <a:gd name="T9" fmla="*/ 38 h 47"/>
                <a:gd name="T10" fmla="*/ 23 w 44"/>
                <a:gd name="T11" fmla="*/ 40 h 47"/>
                <a:gd name="T12" fmla="*/ 9 w 44"/>
                <a:gd name="T13" fmla="*/ 37 h 47"/>
                <a:gd name="T14" fmla="*/ 33 w 44"/>
                <a:gd name="T15" fmla="*/ 38 h 47"/>
                <a:gd name="T16" fmla="*/ 18 w 44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47">
                  <a:moveTo>
                    <a:pt x="18" y="0"/>
                  </a:moveTo>
                  <a:lnTo>
                    <a:pt x="18" y="0"/>
                  </a:lnTo>
                  <a:cubicBezTo>
                    <a:pt x="13" y="0"/>
                    <a:pt x="5" y="1"/>
                    <a:pt x="0" y="4"/>
                  </a:cubicBezTo>
                  <a:cubicBezTo>
                    <a:pt x="17" y="2"/>
                    <a:pt x="26" y="9"/>
                    <a:pt x="28" y="21"/>
                  </a:cubicBezTo>
                  <a:cubicBezTo>
                    <a:pt x="29" y="29"/>
                    <a:pt x="24" y="39"/>
                    <a:pt x="12" y="38"/>
                  </a:cubicBezTo>
                  <a:cubicBezTo>
                    <a:pt x="13" y="39"/>
                    <a:pt x="17" y="41"/>
                    <a:pt x="23" y="40"/>
                  </a:cubicBezTo>
                  <a:cubicBezTo>
                    <a:pt x="17" y="43"/>
                    <a:pt x="12" y="40"/>
                    <a:pt x="9" y="37"/>
                  </a:cubicBezTo>
                  <a:cubicBezTo>
                    <a:pt x="12" y="45"/>
                    <a:pt x="26" y="47"/>
                    <a:pt x="33" y="38"/>
                  </a:cubicBezTo>
                  <a:cubicBezTo>
                    <a:pt x="44" y="24"/>
                    <a:pt x="33" y="2"/>
                    <a:pt x="1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16" name="Freeform 1543"/>
            <p:cNvSpPr>
              <a:spLocks/>
            </p:cNvSpPr>
            <p:nvPr userDrawn="1"/>
          </p:nvSpPr>
          <p:spPr bwMode="auto">
            <a:xfrm>
              <a:off x="331" y="370"/>
              <a:ext cx="10" cy="27"/>
            </a:xfrm>
            <a:custGeom>
              <a:avLst/>
              <a:gdLst>
                <a:gd name="T0" fmla="*/ 0 w 21"/>
                <a:gd name="T1" fmla="*/ 50 h 60"/>
                <a:gd name="T2" fmla="*/ 0 w 21"/>
                <a:gd name="T3" fmla="*/ 50 h 60"/>
                <a:gd name="T4" fmla="*/ 0 w 21"/>
                <a:gd name="T5" fmla="*/ 60 h 60"/>
                <a:gd name="T6" fmla="*/ 21 w 21"/>
                <a:gd name="T7" fmla="*/ 0 h 60"/>
                <a:gd name="T8" fmla="*/ 10 w 21"/>
                <a:gd name="T9" fmla="*/ 26 h 60"/>
                <a:gd name="T10" fmla="*/ 1 w 21"/>
                <a:gd name="T11" fmla="*/ 41 h 60"/>
                <a:gd name="T12" fmla="*/ 0 w 21"/>
                <a:gd name="T13" fmla="*/ 5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60">
                  <a:moveTo>
                    <a:pt x="0" y="50"/>
                  </a:moveTo>
                  <a:lnTo>
                    <a:pt x="0" y="50"/>
                  </a:lnTo>
                  <a:lnTo>
                    <a:pt x="0" y="60"/>
                  </a:lnTo>
                  <a:cubicBezTo>
                    <a:pt x="8" y="44"/>
                    <a:pt x="21" y="27"/>
                    <a:pt x="21" y="0"/>
                  </a:cubicBezTo>
                  <a:cubicBezTo>
                    <a:pt x="19" y="10"/>
                    <a:pt x="15" y="18"/>
                    <a:pt x="10" y="26"/>
                  </a:cubicBezTo>
                  <a:cubicBezTo>
                    <a:pt x="8" y="30"/>
                    <a:pt x="2" y="35"/>
                    <a:pt x="1" y="41"/>
                  </a:cubicBezTo>
                  <a:cubicBezTo>
                    <a:pt x="0" y="44"/>
                    <a:pt x="1" y="47"/>
                    <a:pt x="0" y="5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17" name="Freeform 1544"/>
            <p:cNvSpPr>
              <a:spLocks/>
            </p:cNvSpPr>
            <p:nvPr userDrawn="1"/>
          </p:nvSpPr>
          <p:spPr bwMode="auto">
            <a:xfrm>
              <a:off x="367" y="369"/>
              <a:ext cx="12" cy="11"/>
            </a:xfrm>
            <a:custGeom>
              <a:avLst/>
              <a:gdLst>
                <a:gd name="T0" fmla="*/ 5 w 25"/>
                <a:gd name="T1" fmla="*/ 0 h 24"/>
                <a:gd name="T2" fmla="*/ 5 w 25"/>
                <a:gd name="T3" fmla="*/ 0 h 24"/>
                <a:gd name="T4" fmla="*/ 17 w 25"/>
                <a:gd name="T5" fmla="*/ 12 h 24"/>
                <a:gd name="T6" fmla="*/ 0 w 25"/>
                <a:gd name="T7" fmla="*/ 3 h 24"/>
                <a:gd name="T8" fmla="*/ 9 w 25"/>
                <a:gd name="T9" fmla="*/ 15 h 24"/>
                <a:gd name="T10" fmla="*/ 25 w 25"/>
                <a:gd name="T11" fmla="*/ 24 h 24"/>
                <a:gd name="T12" fmla="*/ 5 w 25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24">
                  <a:moveTo>
                    <a:pt x="5" y="0"/>
                  </a:moveTo>
                  <a:lnTo>
                    <a:pt x="5" y="0"/>
                  </a:lnTo>
                  <a:cubicBezTo>
                    <a:pt x="7" y="2"/>
                    <a:pt x="14" y="8"/>
                    <a:pt x="17" y="12"/>
                  </a:cubicBezTo>
                  <a:cubicBezTo>
                    <a:pt x="12" y="10"/>
                    <a:pt x="6" y="5"/>
                    <a:pt x="0" y="3"/>
                  </a:cubicBezTo>
                  <a:cubicBezTo>
                    <a:pt x="1" y="4"/>
                    <a:pt x="8" y="14"/>
                    <a:pt x="9" y="15"/>
                  </a:cubicBezTo>
                  <a:cubicBezTo>
                    <a:pt x="15" y="17"/>
                    <a:pt x="21" y="20"/>
                    <a:pt x="25" y="24"/>
                  </a:cubicBezTo>
                  <a:cubicBezTo>
                    <a:pt x="25" y="7"/>
                    <a:pt x="18" y="2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18" name="Freeform 1545"/>
            <p:cNvSpPr>
              <a:spLocks/>
            </p:cNvSpPr>
            <p:nvPr userDrawn="1"/>
          </p:nvSpPr>
          <p:spPr bwMode="auto">
            <a:xfrm>
              <a:off x="376" y="369"/>
              <a:ext cx="4" cy="3"/>
            </a:xfrm>
            <a:custGeom>
              <a:avLst/>
              <a:gdLst>
                <a:gd name="T0" fmla="*/ 5 w 8"/>
                <a:gd name="T1" fmla="*/ 1 h 6"/>
                <a:gd name="T2" fmla="*/ 5 w 8"/>
                <a:gd name="T3" fmla="*/ 1 h 6"/>
                <a:gd name="T4" fmla="*/ 0 w 8"/>
                <a:gd name="T5" fmla="*/ 0 h 6"/>
                <a:gd name="T6" fmla="*/ 8 w 8"/>
                <a:gd name="T7" fmla="*/ 6 h 6"/>
                <a:gd name="T8" fmla="*/ 5 w 8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6">
                  <a:moveTo>
                    <a:pt x="5" y="1"/>
                  </a:moveTo>
                  <a:lnTo>
                    <a:pt x="5" y="1"/>
                  </a:lnTo>
                  <a:lnTo>
                    <a:pt x="0" y="0"/>
                  </a:lnTo>
                  <a:lnTo>
                    <a:pt x="8" y="6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19" name="Freeform 1546"/>
            <p:cNvSpPr>
              <a:spLocks/>
            </p:cNvSpPr>
            <p:nvPr userDrawn="1"/>
          </p:nvSpPr>
          <p:spPr bwMode="auto">
            <a:xfrm>
              <a:off x="375" y="370"/>
              <a:ext cx="11" cy="12"/>
            </a:xfrm>
            <a:custGeom>
              <a:avLst/>
              <a:gdLst>
                <a:gd name="T0" fmla="*/ 20 w 24"/>
                <a:gd name="T1" fmla="*/ 3 h 27"/>
                <a:gd name="T2" fmla="*/ 20 w 24"/>
                <a:gd name="T3" fmla="*/ 3 h 27"/>
                <a:gd name="T4" fmla="*/ 10 w 24"/>
                <a:gd name="T5" fmla="*/ 0 h 27"/>
                <a:gd name="T6" fmla="*/ 16 w 24"/>
                <a:gd name="T7" fmla="*/ 10 h 27"/>
                <a:gd name="T8" fmla="*/ 5 w 24"/>
                <a:gd name="T9" fmla="*/ 0 h 27"/>
                <a:gd name="T10" fmla="*/ 0 w 24"/>
                <a:gd name="T11" fmla="*/ 1 h 27"/>
                <a:gd name="T12" fmla="*/ 16 w 24"/>
                <a:gd name="T13" fmla="*/ 27 h 27"/>
                <a:gd name="T14" fmla="*/ 20 w 24"/>
                <a:gd name="T15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7">
                  <a:moveTo>
                    <a:pt x="20" y="3"/>
                  </a:moveTo>
                  <a:lnTo>
                    <a:pt x="20" y="3"/>
                  </a:lnTo>
                  <a:cubicBezTo>
                    <a:pt x="17" y="2"/>
                    <a:pt x="10" y="0"/>
                    <a:pt x="10" y="0"/>
                  </a:cubicBezTo>
                  <a:cubicBezTo>
                    <a:pt x="12" y="1"/>
                    <a:pt x="14" y="5"/>
                    <a:pt x="16" y="10"/>
                  </a:cubicBezTo>
                  <a:cubicBezTo>
                    <a:pt x="13" y="6"/>
                    <a:pt x="7" y="2"/>
                    <a:pt x="5" y="0"/>
                  </a:cubicBezTo>
                  <a:cubicBezTo>
                    <a:pt x="3" y="1"/>
                    <a:pt x="1" y="0"/>
                    <a:pt x="0" y="1"/>
                  </a:cubicBezTo>
                  <a:cubicBezTo>
                    <a:pt x="10" y="9"/>
                    <a:pt x="14" y="18"/>
                    <a:pt x="16" y="27"/>
                  </a:cubicBezTo>
                  <a:cubicBezTo>
                    <a:pt x="24" y="19"/>
                    <a:pt x="23" y="11"/>
                    <a:pt x="2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20" name="Freeform 1547"/>
            <p:cNvSpPr>
              <a:spLocks/>
            </p:cNvSpPr>
            <p:nvPr userDrawn="1"/>
          </p:nvSpPr>
          <p:spPr bwMode="auto">
            <a:xfrm>
              <a:off x="380" y="368"/>
              <a:ext cx="10" cy="24"/>
            </a:xfrm>
            <a:custGeom>
              <a:avLst/>
              <a:gdLst>
                <a:gd name="T0" fmla="*/ 11 w 22"/>
                <a:gd name="T1" fmla="*/ 0 h 53"/>
                <a:gd name="T2" fmla="*/ 11 w 22"/>
                <a:gd name="T3" fmla="*/ 0 h 53"/>
                <a:gd name="T4" fmla="*/ 11 w 22"/>
                <a:gd name="T5" fmla="*/ 7 h 53"/>
                <a:gd name="T6" fmla="*/ 5 w 22"/>
                <a:gd name="T7" fmla="*/ 34 h 53"/>
                <a:gd name="T8" fmla="*/ 3 w 22"/>
                <a:gd name="T9" fmla="*/ 30 h 53"/>
                <a:gd name="T10" fmla="*/ 1 w 22"/>
                <a:gd name="T11" fmla="*/ 41 h 53"/>
                <a:gd name="T12" fmla="*/ 11 w 22"/>
                <a:gd name="T13" fmla="*/ 53 h 53"/>
                <a:gd name="T14" fmla="*/ 13 w 22"/>
                <a:gd name="T15" fmla="*/ 32 h 53"/>
                <a:gd name="T16" fmla="*/ 11 w 22"/>
                <a:gd name="T1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53">
                  <a:moveTo>
                    <a:pt x="11" y="0"/>
                  </a:moveTo>
                  <a:lnTo>
                    <a:pt x="11" y="0"/>
                  </a:lnTo>
                  <a:cubicBezTo>
                    <a:pt x="11" y="0"/>
                    <a:pt x="11" y="4"/>
                    <a:pt x="11" y="7"/>
                  </a:cubicBezTo>
                  <a:cubicBezTo>
                    <a:pt x="13" y="15"/>
                    <a:pt x="15" y="26"/>
                    <a:pt x="5" y="34"/>
                  </a:cubicBezTo>
                  <a:cubicBezTo>
                    <a:pt x="4" y="32"/>
                    <a:pt x="4" y="31"/>
                    <a:pt x="3" y="30"/>
                  </a:cubicBezTo>
                  <a:cubicBezTo>
                    <a:pt x="1" y="32"/>
                    <a:pt x="0" y="38"/>
                    <a:pt x="1" y="41"/>
                  </a:cubicBezTo>
                  <a:cubicBezTo>
                    <a:pt x="3" y="47"/>
                    <a:pt x="6" y="51"/>
                    <a:pt x="11" y="53"/>
                  </a:cubicBezTo>
                  <a:cubicBezTo>
                    <a:pt x="7" y="45"/>
                    <a:pt x="12" y="33"/>
                    <a:pt x="13" y="32"/>
                  </a:cubicBezTo>
                  <a:cubicBezTo>
                    <a:pt x="17" y="21"/>
                    <a:pt x="22" y="9"/>
                    <a:pt x="1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21" name="Freeform 1548"/>
            <p:cNvSpPr>
              <a:spLocks/>
            </p:cNvSpPr>
            <p:nvPr userDrawn="1"/>
          </p:nvSpPr>
          <p:spPr bwMode="auto">
            <a:xfrm>
              <a:off x="331" y="368"/>
              <a:ext cx="9" cy="19"/>
            </a:xfrm>
            <a:custGeom>
              <a:avLst/>
              <a:gdLst>
                <a:gd name="T0" fmla="*/ 0 w 20"/>
                <a:gd name="T1" fmla="*/ 32 h 42"/>
                <a:gd name="T2" fmla="*/ 0 w 20"/>
                <a:gd name="T3" fmla="*/ 32 h 42"/>
                <a:gd name="T4" fmla="*/ 0 w 20"/>
                <a:gd name="T5" fmla="*/ 42 h 42"/>
                <a:gd name="T6" fmla="*/ 20 w 20"/>
                <a:gd name="T7" fmla="*/ 0 h 42"/>
                <a:gd name="T8" fmla="*/ 0 w 20"/>
                <a:gd name="T9" fmla="*/ 3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2">
                  <a:moveTo>
                    <a:pt x="0" y="32"/>
                  </a:moveTo>
                  <a:lnTo>
                    <a:pt x="0" y="32"/>
                  </a:lnTo>
                  <a:lnTo>
                    <a:pt x="0" y="42"/>
                  </a:lnTo>
                  <a:cubicBezTo>
                    <a:pt x="8" y="31"/>
                    <a:pt x="18" y="17"/>
                    <a:pt x="20" y="0"/>
                  </a:cubicBezTo>
                  <a:cubicBezTo>
                    <a:pt x="6" y="3"/>
                    <a:pt x="1" y="14"/>
                    <a:pt x="0" y="3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22" name="Freeform 1549"/>
            <p:cNvSpPr>
              <a:spLocks/>
            </p:cNvSpPr>
            <p:nvPr userDrawn="1"/>
          </p:nvSpPr>
          <p:spPr bwMode="auto">
            <a:xfrm>
              <a:off x="365" y="368"/>
              <a:ext cx="7" cy="5"/>
            </a:xfrm>
            <a:custGeom>
              <a:avLst/>
              <a:gdLst>
                <a:gd name="T0" fmla="*/ 9 w 16"/>
                <a:gd name="T1" fmla="*/ 4 h 11"/>
                <a:gd name="T2" fmla="*/ 9 w 16"/>
                <a:gd name="T3" fmla="*/ 4 h 11"/>
                <a:gd name="T4" fmla="*/ 0 w 16"/>
                <a:gd name="T5" fmla="*/ 0 h 11"/>
                <a:gd name="T6" fmla="*/ 5 w 16"/>
                <a:gd name="T7" fmla="*/ 5 h 11"/>
                <a:gd name="T8" fmla="*/ 16 w 16"/>
                <a:gd name="T9" fmla="*/ 11 h 11"/>
                <a:gd name="T10" fmla="*/ 9 w 16"/>
                <a:gd name="T11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1">
                  <a:moveTo>
                    <a:pt x="9" y="4"/>
                  </a:moveTo>
                  <a:lnTo>
                    <a:pt x="9" y="4"/>
                  </a:lnTo>
                  <a:cubicBezTo>
                    <a:pt x="6" y="3"/>
                    <a:pt x="3" y="2"/>
                    <a:pt x="0" y="0"/>
                  </a:cubicBezTo>
                  <a:cubicBezTo>
                    <a:pt x="2" y="2"/>
                    <a:pt x="4" y="4"/>
                    <a:pt x="5" y="5"/>
                  </a:cubicBezTo>
                  <a:cubicBezTo>
                    <a:pt x="8" y="6"/>
                    <a:pt x="14" y="9"/>
                    <a:pt x="16" y="11"/>
                  </a:cubicBezTo>
                  <a:cubicBezTo>
                    <a:pt x="16" y="10"/>
                    <a:pt x="10" y="5"/>
                    <a:pt x="9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23" name="Freeform 1550"/>
            <p:cNvSpPr>
              <a:spLocks/>
            </p:cNvSpPr>
            <p:nvPr userDrawn="1"/>
          </p:nvSpPr>
          <p:spPr bwMode="auto">
            <a:xfrm>
              <a:off x="344" y="368"/>
              <a:ext cx="1" cy="2"/>
            </a:xfrm>
            <a:custGeom>
              <a:avLst/>
              <a:gdLst>
                <a:gd name="T0" fmla="*/ 3 w 3"/>
                <a:gd name="T1" fmla="*/ 0 h 5"/>
                <a:gd name="T2" fmla="*/ 3 w 3"/>
                <a:gd name="T3" fmla="*/ 0 h 5"/>
                <a:gd name="T4" fmla="*/ 1 w 3"/>
                <a:gd name="T5" fmla="*/ 0 h 5"/>
                <a:gd name="T6" fmla="*/ 0 w 3"/>
                <a:gd name="T7" fmla="*/ 5 h 5"/>
                <a:gd name="T8" fmla="*/ 3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24" name="Freeform 1551"/>
            <p:cNvSpPr>
              <a:spLocks/>
            </p:cNvSpPr>
            <p:nvPr userDrawn="1"/>
          </p:nvSpPr>
          <p:spPr bwMode="auto">
            <a:xfrm>
              <a:off x="341" y="367"/>
              <a:ext cx="6" cy="11"/>
            </a:xfrm>
            <a:custGeom>
              <a:avLst/>
              <a:gdLst>
                <a:gd name="T0" fmla="*/ 15 w 15"/>
                <a:gd name="T1" fmla="*/ 1 h 23"/>
                <a:gd name="T2" fmla="*/ 15 w 15"/>
                <a:gd name="T3" fmla="*/ 1 h 23"/>
                <a:gd name="T4" fmla="*/ 11 w 15"/>
                <a:gd name="T5" fmla="*/ 1 h 23"/>
                <a:gd name="T6" fmla="*/ 5 w 15"/>
                <a:gd name="T7" fmla="*/ 12 h 23"/>
                <a:gd name="T8" fmla="*/ 7 w 15"/>
                <a:gd name="T9" fmla="*/ 1 h 23"/>
                <a:gd name="T10" fmla="*/ 1 w 15"/>
                <a:gd name="T11" fmla="*/ 1 h 23"/>
                <a:gd name="T12" fmla="*/ 0 w 15"/>
                <a:gd name="T13" fmla="*/ 23 h 23"/>
                <a:gd name="T14" fmla="*/ 8 w 15"/>
                <a:gd name="T15" fmla="*/ 15 h 23"/>
                <a:gd name="T16" fmla="*/ 15 w 15"/>
                <a:gd name="T17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23">
                  <a:moveTo>
                    <a:pt x="15" y="1"/>
                  </a:moveTo>
                  <a:lnTo>
                    <a:pt x="15" y="1"/>
                  </a:lnTo>
                  <a:lnTo>
                    <a:pt x="11" y="1"/>
                  </a:lnTo>
                  <a:cubicBezTo>
                    <a:pt x="10" y="3"/>
                    <a:pt x="9" y="6"/>
                    <a:pt x="5" y="12"/>
                  </a:cubicBezTo>
                  <a:cubicBezTo>
                    <a:pt x="6" y="6"/>
                    <a:pt x="7" y="1"/>
                    <a:pt x="7" y="1"/>
                  </a:cubicBezTo>
                  <a:cubicBezTo>
                    <a:pt x="7" y="1"/>
                    <a:pt x="3" y="0"/>
                    <a:pt x="1" y="1"/>
                  </a:cubicBezTo>
                  <a:cubicBezTo>
                    <a:pt x="2" y="10"/>
                    <a:pt x="1" y="16"/>
                    <a:pt x="0" y="23"/>
                  </a:cubicBezTo>
                  <a:cubicBezTo>
                    <a:pt x="3" y="22"/>
                    <a:pt x="7" y="16"/>
                    <a:pt x="8" y="15"/>
                  </a:cubicBezTo>
                  <a:cubicBezTo>
                    <a:pt x="11" y="11"/>
                    <a:pt x="14" y="5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25" name="Freeform 1552"/>
            <p:cNvSpPr>
              <a:spLocks/>
            </p:cNvSpPr>
            <p:nvPr userDrawn="1"/>
          </p:nvSpPr>
          <p:spPr bwMode="auto">
            <a:xfrm>
              <a:off x="345" y="367"/>
              <a:ext cx="9" cy="12"/>
            </a:xfrm>
            <a:custGeom>
              <a:avLst/>
              <a:gdLst>
                <a:gd name="T0" fmla="*/ 22 w 22"/>
                <a:gd name="T1" fmla="*/ 0 h 27"/>
                <a:gd name="T2" fmla="*/ 22 w 22"/>
                <a:gd name="T3" fmla="*/ 0 h 27"/>
                <a:gd name="T4" fmla="*/ 17 w 22"/>
                <a:gd name="T5" fmla="*/ 1 h 27"/>
                <a:gd name="T6" fmla="*/ 9 w 22"/>
                <a:gd name="T7" fmla="*/ 12 h 27"/>
                <a:gd name="T8" fmla="*/ 13 w 22"/>
                <a:gd name="T9" fmla="*/ 1 h 27"/>
                <a:gd name="T10" fmla="*/ 9 w 22"/>
                <a:gd name="T11" fmla="*/ 1 h 27"/>
                <a:gd name="T12" fmla="*/ 0 w 22"/>
                <a:gd name="T13" fmla="*/ 27 h 27"/>
                <a:gd name="T14" fmla="*/ 22 w 22"/>
                <a:gd name="T1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27">
                  <a:moveTo>
                    <a:pt x="22" y="0"/>
                  </a:moveTo>
                  <a:lnTo>
                    <a:pt x="22" y="0"/>
                  </a:lnTo>
                  <a:cubicBezTo>
                    <a:pt x="20" y="1"/>
                    <a:pt x="17" y="1"/>
                    <a:pt x="17" y="1"/>
                  </a:cubicBezTo>
                  <a:cubicBezTo>
                    <a:pt x="17" y="2"/>
                    <a:pt x="11" y="11"/>
                    <a:pt x="9" y="12"/>
                  </a:cubicBezTo>
                  <a:cubicBezTo>
                    <a:pt x="11" y="7"/>
                    <a:pt x="12" y="3"/>
                    <a:pt x="13" y="1"/>
                  </a:cubicBezTo>
                  <a:lnTo>
                    <a:pt x="9" y="1"/>
                  </a:lnTo>
                  <a:cubicBezTo>
                    <a:pt x="8" y="2"/>
                    <a:pt x="1" y="27"/>
                    <a:pt x="0" y="27"/>
                  </a:cubicBezTo>
                  <a:cubicBezTo>
                    <a:pt x="4" y="24"/>
                    <a:pt x="19" y="7"/>
                    <a:pt x="2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26" name="Freeform 1553"/>
            <p:cNvSpPr>
              <a:spLocks/>
            </p:cNvSpPr>
            <p:nvPr userDrawn="1"/>
          </p:nvSpPr>
          <p:spPr bwMode="auto">
            <a:xfrm>
              <a:off x="355" y="367"/>
              <a:ext cx="4" cy="1"/>
            </a:xfrm>
            <a:custGeom>
              <a:avLst/>
              <a:gdLst>
                <a:gd name="T0" fmla="*/ 2 w 10"/>
                <a:gd name="T1" fmla="*/ 0 h 3"/>
                <a:gd name="T2" fmla="*/ 2 w 10"/>
                <a:gd name="T3" fmla="*/ 0 h 3"/>
                <a:gd name="T4" fmla="*/ 0 w 10"/>
                <a:gd name="T5" fmla="*/ 0 h 3"/>
                <a:gd name="T6" fmla="*/ 0 w 10"/>
                <a:gd name="T7" fmla="*/ 1 h 3"/>
                <a:gd name="T8" fmla="*/ 10 w 10"/>
                <a:gd name="T9" fmla="*/ 3 h 3"/>
                <a:gd name="T10" fmla="*/ 2 w 10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3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27" name="Freeform 1554"/>
            <p:cNvSpPr>
              <a:spLocks/>
            </p:cNvSpPr>
            <p:nvPr userDrawn="1"/>
          </p:nvSpPr>
          <p:spPr bwMode="auto">
            <a:xfrm>
              <a:off x="352" y="365"/>
              <a:ext cx="18" cy="11"/>
            </a:xfrm>
            <a:custGeom>
              <a:avLst/>
              <a:gdLst>
                <a:gd name="T0" fmla="*/ 19 w 41"/>
                <a:gd name="T1" fmla="*/ 0 h 24"/>
                <a:gd name="T2" fmla="*/ 19 w 41"/>
                <a:gd name="T3" fmla="*/ 0 h 24"/>
                <a:gd name="T4" fmla="*/ 11 w 41"/>
                <a:gd name="T5" fmla="*/ 4 h 24"/>
                <a:gd name="T6" fmla="*/ 25 w 41"/>
                <a:gd name="T7" fmla="*/ 10 h 24"/>
                <a:gd name="T8" fmla="*/ 6 w 41"/>
                <a:gd name="T9" fmla="*/ 7 h 24"/>
                <a:gd name="T10" fmla="*/ 0 w 41"/>
                <a:gd name="T11" fmla="*/ 17 h 24"/>
                <a:gd name="T12" fmla="*/ 41 w 41"/>
                <a:gd name="T13" fmla="*/ 24 h 24"/>
                <a:gd name="T14" fmla="*/ 19 w 41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24">
                  <a:moveTo>
                    <a:pt x="19" y="0"/>
                  </a:moveTo>
                  <a:lnTo>
                    <a:pt x="19" y="0"/>
                  </a:lnTo>
                  <a:cubicBezTo>
                    <a:pt x="18" y="1"/>
                    <a:pt x="14" y="3"/>
                    <a:pt x="11" y="4"/>
                  </a:cubicBezTo>
                  <a:cubicBezTo>
                    <a:pt x="15" y="5"/>
                    <a:pt x="21" y="7"/>
                    <a:pt x="25" y="10"/>
                  </a:cubicBezTo>
                  <a:cubicBezTo>
                    <a:pt x="22" y="10"/>
                    <a:pt x="11" y="7"/>
                    <a:pt x="6" y="7"/>
                  </a:cubicBezTo>
                  <a:cubicBezTo>
                    <a:pt x="5" y="10"/>
                    <a:pt x="1" y="16"/>
                    <a:pt x="0" y="17"/>
                  </a:cubicBezTo>
                  <a:cubicBezTo>
                    <a:pt x="12" y="10"/>
                    <a:pt x="28" y="12"/>
                    <a:pt x="41" y="24"/>
                  </a:cubicBezTo>
                  <a:cubicBezTo>
                    <a:pt x="37" y="15"/>
                    <a:pt x="22" y="1"/>
                    <a:pt x="1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28" name="Freeform 1555"/>
            <p:cNvSpPr>
              <a:spLocks/>
            </p:cNvSpPr>
            <p:nvPr userDrawn="1"/>
          </p:nvSpPr>
          <p:spPr bwMode="auto">
            <a:xfrm>
              <a:off x="369" y="362"/>
              <a:ext cx="6" cy="2"/>
            </a:xfrm>
            <a:custGeom>
              <a:avLst/>
              <a:gdLst>
                <a:gd name="T0" fmla="*/ 0 w 14"/>
                <a:gd name="T1" fmla="*/ 0 h 5"/>
                <a:gd name="T2" fmla="*/ 0 w 14"/>
                <a:gd name="T3" fmla="*/ 0 h 5"/>
                <a:gd name="T4" fmla="*/ 5 w 14"/>
                <a:gd name="T5" fmla="*/ 4 h 5"/>
                <a:gd name="T6" fmla="*/ 14 w 14"/>
                <a:gd name="T7" fmla="*/ 5 h 5"/>
                <a:gd name="T8" fmla="*/ 8 w 14"/>
                <a:gd name="T9" fmla="*/ 2 h 5"/>
                <a:gd name="T10" fmla="*/ 0 w 1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5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3" y="3"/>
                    <a:pt x="5" y="4"/>
                  </a:cubicBezTo>
                  <a:cubicBezTo>
                    <a:pt x="7" y="4"/>
                    <a:pt x="10" y="5"/>
                    <a:pt x="14" y="5"/>
                  </a:cubicBezTo>
                  <a:cubicBezTo>
                    <a:pt x="13" y="5"/>
                    <a:pt x="8" y="2"/>
                    <a:pt x="8" y="2"/>
                  </a:cubicBezTo>
                  <a:cubicBezTo>
                    <a:pt x="5" y="2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29" name="Freeform 1556"/>
            <p:cNvSpPr>
              <a:spLocks/>
            </p:cNvSpPr>
            <p:nvPr userDrawn="1"/>
          </p:nvSpPr>
          <p:spPr bwMode="auto">
            <a:xfrm>
              <a:off x="371" y="362"/>
              <a:ext cx="13" cy="8"/>
            </a:xfrm>
            <a:custGeom>
              <a:avLst/>
              <a:gdLst>
                <a:gd name="T0" fmla="*/ 15 w 29"/>
                <a:gd name="T1" fmla="*/ 0 h 18"/>
                <a:gd name="T2" fmla="*/ 15 w 29"/>
                <a:gd name="T3" fmla="*/ 0 h 18"/>
                <a:gd name="T4" fmla="*/ 4 w 29"/>
                <a:gd name="T5" fmla="*/ 2 h 18"/>
                <a:gd name="T6" fmla="*/ 19 w 29"/>
                <a:gd name="T7" fmla="*/ 9 h 18"/>
                <a:gd name="T8" fmla="*/ 0 w 29"/>
                <a:gd name="T9" fmla="*/ 5 h 18"/>
                <a:gd name="T10" fmla="*/ 8 w 29"/>
                <a:gd name="T11" fmla="*/ 11 h 18"/>
                <a:gd name="T12" fmla="*/ 29 w 29"/>
                <a:gd name="T13" fmla="*/ 18 h 18"/>
                <a:gd name="T14" fmla="*/ 15 w 29"/>
                <a:gd name="T1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18">
                  <a:moveTo>
                    <a:pt x="15" y="0"/>
                  </a:moveTo>
                  <a:lnTo>
                    <a:pt x="15" y="0"/>
                  </a:lnTo>
                  <a:cubicBezTo>
                    <a:pt x="12" y="1"/>
                    <a:pt x="9" y="2"/>
                    <a:pt x="4" y="2"/>
                  </a:cubicBezTo>
                  <a:cubicBezTo>
                    <a:pt x="10" y="4"/>
                    <a:pt x="14" y="5"/>
                    <a:pt x="19" y="9"/>
                  </a:cubicBezTo>
                  <a:cubicBezTo>
                    <a:pt x="12" y="6"/>
                    <a:pt x="6" y="6"/>
                    <a:pt x="0" y="5"/>
                  </a:cubicBezTo>
                  <a:cubicBezTo>
                    <a:pt x="3" y="7"/>
                    <a:pt x="6" y="10"/>
                    <a:pt x="8" y="11"/>
                  </a:cubicBezTo>
                  <a:cubicBezTo>
                    <a:pt x="15" y="15"/>
                    <a:pt x="22" y="17"/>
                    <a:pt x="29" y="18"/>
                  </a:cubicBezTo>
                  <a:cubicBezTo>
                    <a:pt x="28" y="10"/>
                    <a:pt x="24" y="3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30" name="Freeform 1557"/>
            <p:cNvSpPr>
              <a:spLocks/>
            </p:cNvSpPr>
            <p:nvPr userDrawn="1"/>
          </p:nvSpPr>
          <p:spPr bwMode="auto">
            <a:xfrm>
              <a:off x="379" y="360"/>
              <a:ext cx="16" cy="27"/>
            </a:xfrm>
            <a:custGeom>
              <a:avLst/>
              <a:gdLst>
                <a:gd name="T0" fmla="*/ 3 w 36"/>
                <a:gd name="T1" fmla="*/ 0 h 59"/>
                <a:gd name="T2" fmla="*/ 3 w 36"/>
                <a:gd name="T3" fmla="*/ 0 h 59"/>
                <a:gd name="T4" fmla="*/ 0 w 36"/>
                <a:gd name="T5" fmla="*/ 3 h 59"/>
                <a:gd name="T6" fmla="*/ 12 w 36"/>
                <a:gd name="T7" fmla="*/ 14 h 59"/>
                <a:gd name="T8" fmla="*/ 21 w 36"/>
                <a:gd name="T9" fmla="*/ 25 h 59"/>
                <a:gd name="T10" fmla="*/ 19 w 36"/>
                <a:gd name="T11" fmla="*/ 43 h 59"/>
                <a:gd name="T12" fmla="*/ 30 w 36"/>
                <a:gd name="T13" fmla="*/ 55 h 59"/>
                <a:gd name="T14" fmla="*/ 18 w 36"/>
                <a:gd name="T15" fmla="*/ 46 h 59"/>
                <a:gd name="T16" fmla="*/ 23 w 36"/>
                <a:gd name="T17" fmla="*/ 58 h 59"/>
                <a:gd name="T18" fmla="*/ 36 w 36"/>
                <a:gd name="T19" fmla="*/ 55 h 59"/>
                <a:gd name="T20" fmla="*/ 27 w 36"/>
                <a:gd name="T21" fmla="*/ 15 h 59"/>
                <a:gd name="T22" fmla="*/ 3 w 36"/>
                <a:gd name="T2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59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2" y="2"/>
                    <a:pt x="0" y="3"/>
                  </a:cubicBezTo>
                  <a:cubicBezTo>
                    <a:pt x="7" y="5"/>
                    <a:pt x="11" y="12"/>
                    <a:pt x="12" y="14"/>
                  </a:cubicBezTo>
                  <a:cubicBezTo>
                    <a:pt x="15" y="15"/>
                    <a:pt x="19" y="19"/>
                    <a:pt x="21" y="25"/>
                  </a:cubicBezTo>
                  <a:cubicBezTo>
                    <a:pt x="23" y="31"/>
                    <a:pt x="22" y="36"/>
                    <a:pt x="19" y="43"/>
                  </a:cubicBezTo>
                  <a:cubicBezTo>
                    <a:pt x="19" y="49"/>
                    <a:pt x="23" y="55"/>
                    <a:pt x="30" y="55"/>
                  </a:cubicBezTo>
                  <a:cubicBezTo>
                    <a:pt x="23" y="56"/>
                    <a:pt x="19" y="52"/>
                    <a:pt x="18" y="46"/>
                  </a:cubicBezTo>
                  <a:cubicBezTo>
                    <a:pt x="16" y="51"/>
                    <a:pt x="19" y="56"/>
                    <a:pt x="23" y="58"/>
                  </a:cubicBezTo>
                  <a:cubicBezTo>
                    <a:pt x="28" y="59"/>
                    <a:pt x="33" y="59"/>
                    <a:pt x="36" y="55"/>
                  </a:cubicBezTo>
                  <a:cubicBezTo>
                    <a:pt x="18" y="52"/>
                    <a:pt x="34" y="29"/>
                    <a:pt x="27" y="15"/>
                  </a:cubicBezTo>
                  <a:cubicBezTo>
                    <a:pt x="23" y="9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31" name="Freeform 1558"/>
            <p:cNvSpPr>
              <a:spLocks/>
            </p:cNvSpPr>
            <p:nvPr userDrawn="1"/>
          </p:nvSpPr>
          <p:spPr bwMode="auto">
            <a:xfrm>
              <a:off x="361" y="360"/>
              <a:ext cx="15" cy="9"/>
            </a:xfrm>
            <a:custGeom>
              <a:avLst/>
              <a:gdLst>
                <a:gd name="T0" fmla="*/ 7 w 34"/>
                <a:gd name="T1" fmla="*/ 0 h 20"/>
                <a:gd name="T2" fmla="*/ 7 w 34"/>
                <a:gd name="T3" fmla="*/ 0 h 20"/>
                <a:gd name="T4" fmla="*/ 6 w 34"/>
                <a:gd name="T5" fmla="*/ 4 h 20"/>
                <a:gd name="T6" fmla="*/ 18 w 34"/>
                <a:gd name="T7" fmla="*/ 13 h 20"/>
                <a:gd name="T8" fmla="*/ 3 w 34"/>
                <a:gd name="T9" fmla="*/ 7 h 20"/>
                <a:gd name="T10" fmla="*/ 0 w 34"/>
                <a:gd name="T11" fmla="*/ 10 h 20"/>
                <a:gd name="T12" fmla="*/ 34 w 34"/>
                <a:gd name="T13" fmla="*/ 20 h 20"/>
                <a:gd name="T14" fmla="*/ 7 w 34"/>
                <a:gd name="T1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20">
                  <a:moveTo>
                    <a:pt x="7" y="0"/>
                  </a:moveTo>
                  <a:lnTo>
                    <a:pt x="7" y="0"/>
                  </a:lnTo>
                  <a:cubicBezTo>
                    <a:pt x="7" y="1"/>
                    <a:pt x="6" y="2"/>
                    <a:pt x="6" y="4"/>
                  </a:cubicBezTo>
                  <a:cubicBezTo>
                    <a:pt x="9" y="6"/>
                    <a:pt x="14" y="10"/>
                    <a:pt x="18" y="13"/>
                  </a:cubicBezTo>
                  <a:cubicBezTo>
                    <a:pt x="13" y="11"/>
                    <a:pt x="8" y="8"/>
                    <a:pt x="3" y="7"/>
                  </a:cubicBezTo>
                  <a:cubicBezTo>
                    <a:pt x="3" y="8"/>
                    <a:pt x="2" y="9"/>
                    <a:pt x="0" y="10"/>
                  </a:cubicBezTo>
                  <a:cubicBezTo>
                    <a:pt x="14" y="19"/>
                    <a:pt x="27" y="20"/>
                    <a:pt x="34" y="20"/>
                  </a:cubicBezTo>
                  <a:cubicBezTo>
                    <a:pt x="28" y="11"/>
                    <a:pt x="14" y="3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32" name="Freeform 1559"/>
            <p:cNvSpPr>
              <a:spLocks/>
            </p:cNvSpPr>
            <p:nvPr userDrawn="1"/>
          </p:nvSpPr>
          <p:spPr bwMode="auto">
            <a:xfrm>
              <a:off x="364" y="348"/>
              <a:ext cx="16" cy="16"/>
            </a:xfrm>
            <a:custGeom>
              <a:avLst/>
              <a:gdLst>
                <a:gd name="T0" fmla="*/ 1 w 35"/>
                <a:gd name="T1" fmla="*/ 0 h 35"/>
                <a:gd name="T2" fmla="*/ 1 w 35"/>
                <a:gd name="T3" fmla="*/ 0 h 35"/>
                <a:gd name="T4" fmla="*/ 1 w 35"/>
                <a:gd name="T5" fmla="*/ 7 h 35"/>
                <a:gd name="T6" fmla="*/ 9 w 35"/>
                <a:gd name="T7" fmla="*/ 19 h 35"/>
                <a:gd name="T8" fmla="*/ 1 w 35"/>
                <a:gd name="T9" fmla="*/ 11 h 35"/>
                <a:gd name="T10" fmla="*/ 0 w 35"/>
                <a:gd name="T11" fmla="*/ 25 h 35"/>
                <a:gd name="T12" fmla="*/ 7 w 35"/>
                <a:gd name="T13" fmla="*/ 29 h 35"/>
                <a:gd name="T14" fmla="*/ 35 w 35"/>
                <a:gd name="T15" fmla="*/ 23 h 35"/>
                <a:gd name="T16" fmla="*/ 9 w 35"/>
                <a:gd name="T17" fmla="*/ 26 h 35"/>
                <a:gd name="T18" fmla="*/ 30 w 35"/>
                <a:gd name="T19" fmla="*/ 24 h 35"/>
                <a:gd name="T20" fmla="*/ 8 w 35"/>
                <a:gd name="T21" fmla="*/ 8 h 35"/>
                <a:gd name="T22" fmla="*/ 1 w 35"/>
                <a:gd name="T2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35">
                  <a:moveTo>
                    <a:pt x="1" y="0"/>
                  </a:moveTo>
                  <a:lnTo>
                    <a:pt x="1" y="0"/>
                  </a:lnTo>
                  <a:lnTo>
                    <a:pt x="1" y="7"/>
                  </a:lnTo>
                  <a:cubicBezTo>
                    <a:pt x="2" y="12"/>
                    <a:pt x="7" y="17"/>
                    <a:pt x="9" y="19"/>
                  </a:cubicBezTo>
                  <a:cubicBezTo>
                    <a:pt x="6" y="18"/>
                    <a:pt x="2" y="13"/>
                    <a:pt x="1" y="11"/>
                  </a:cubicBezTo>
                  <a:cubicBezTo>
                    <a:pt x="1" y="18"/>
                    <a:pt x="1" y="21"/>
                    <a:pt x="0" y="25"/>
                  </a:cubicBezTo>
                  <a:cubicBezTo>
                    <a:pt x="1" y="26"/>
                    <a:pt x="5" y="28"/>
                    <a:pt x="7" y="29"/>
                  </a:cubicBezTo>
                  <a:cubicBezTo>
                    <a:pt x="20" y="35"/>
                    <a:pt x="32" y="30"/>
                    <a:pt x="35" y="23"/>
                  </a:cubicBezTo>
                  <a:cubicBezTo>
                    <a:pt x="30" y="27"/>
                    <a:pt x="19" y="32"/>
                    <a:pt x="9" y="26"/>
                  </a:cubicBezTo>
                  <a:cubicBezTo>
                    <a:pt x="17" y="29"/>
                    <a:pt x="25" y="28"/>
                    <a:pt x="30" y="24"/>
                  </a:cubicBezTo>
                  <a:cubicBezTo>
                    <a:pt x="23" y="24"/>
                    <a:pt x="11" y="21"/>
                    <a:pt x="8" y="8"/>
                  </a:cubicBezTo>
                  <a:cubicBezTo>
                    <a:pt x="6" y="6"/>
                    <a:pt x="2" y="3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33" name="Freeform 1560"/>
            <p:cNvSpPr>
              <a:spLocks/>
            </p:cNvSpPr>
            <p:nvPr userDrawn="1"/>
          </p:nvSpPr>
          <p:spPr bwMode="auto">
            <a:xfrm>
              <a:off x="365" y="332"/>
              <a:ext cx="6" cy="19"/>
            </a:xfrm>
            <a:custGeom>
              <a:avLst/>
              <a:gdLst>
                <a:gd name="T0" fmla="*/ 0 w 13"/>
                <a:gd name="T1" fmla="*/ 0 h 41"/>
                <a:gd name="T2" fmla="*/ 0 w 13"/>
                <a:gd name="T3" fmla="*/ 0 h 41"/>
                <a:gd name="T4" fmla="*/ 0 w 13"/>
                <a:gd name="T5" fmla="*/ 30 h 41"/>
                <a:gd name="T6" fmla="*/ 11 w 13"/>
                <a:gd name="T7" fmla="*/ 41 h 41"/>
                <a:gd name="T8" fmla="*/ 13 w 13"/>
                <a:gd name="T9" fmla="*/ 1 h 41"/>
                <a:gd name="T10" fmla="*/ 6 w 13"/>
                <a:gd name="T11" fmla="*/ 5 h 41"/>
                <a:gd name="T12" fmla="*/ 4 w 13"/>
                <a:gd name="T13" fmla="*/ 25 h 41"/>
                <a:gd name="T14" fmla="*/ 4 w 13"/>
                <a:gd name="T15" fmla="*/ 5 h 41"/>
                <a:gd name="T16" fmla="*/ 0 w 13"/>
                <a:gd name="T1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41">
                  <a:moveTo>
                    <a:pt x="0" y="0"/>
                  </a:moveTo>
                  <a:lnTo>
                    <a:pt x="0" y="0"/>
                  </a:lnTo>
                  <a:lnTo>
                    <a:pt x="0" y="30"/>
                  </a:lnTo>
                  <a:cubicBezTo>
                    <a:pt x="2" y="34"/>
                    <a:pt x="6" y="40"/>
                    <a:pt x="11" y="41"/>
                  </a:cubicBezTo>
                  <a:cubicBezTo>
                    <a:pt x="7" y="30"/>
                    <a:pt x="6" y="15"/>
                    <a:pt x="13" y="1"/>
                  </a:cubicBezTo>
                  <a:cubicBezTo>
                    <a:pt x="12" y="2"/>
                    <a:pt x="7" y="4"/>
                    <a:pt x="6" y="5"/>
                  </a:cubicBezTo>
                  <a:cubicBezTo>
                    <a:pt x="6" y="8"/>
                    <a:pt x="4" y="18"/>
                    <a:pt x="4" y="25"/>
                  </a:cubicBezTo>
                  <a:cubicBezTo>
                    <a:pt x="2" y="18"/>
                    <a:pt x="3" y="7"/>
                    <a:pt x="4" y="5"/>
                  </a:cubicBezTo>
                  <a:cubicBezTo>
                    <a:pt x="3" y="3"/>
                    <a:pt x="3" y="2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34" name="Freeform 1561"/>
            <p:cNvSpPr>
              <a:spLocks/>
            </p:cNvSpPr>
            <p:nvPr userDrawn="1"/>
          </p:nvSpPr>
          <p:spPr bwMode="auto">
            <a:xfrm>
              <a:off x="383" y="331"/>
              <a:ext cx="11" cy="20"/>
            </a:xfrm>
            <a:custGeom>
              <a:avLst/>
              <a:gdLst>
                <a:gd name="T0" fmla="*/ 11 w 26"/>
                <a:gd name="T1" fmla="*/ 1 h 44"/>
                <a:gd name="T2" fmla="*/ 11 w 26"/>
                <a:gd name="T3" fmla="*/ 1 h 44"/>
                <a:gd name="T4" fmla="*/ 12 w 26"/>
                <a:gd name="T5" fmla="*/ 28 h 44"/>
                <a:gd name="T6" fmla="*/ 6 w 26"/>
                <a:gd name="T7" fmla="*/ 0 h 44"/>
                <a:gd name="T8" fmla="*/ 0 w 26"/>
                <a:gd name="T9" fmla="*/ 5 h 44"/>
                <a:gd name="T10" fmla="*/ 0 w 26"/>
                <a:gd name="T11" fmla="*/ 32 h 44"/>
                <a:gd name="T12" fmla="*/ 13 w 26"/>
                <a:gd name="T13" fmla="*/ 44 h 44"/>
                <a:gd name="T14" fmla="*/ 25 w 26"/>
                <a:gd name="T15" fmla="*/ 33 h 44"/>
                <a:gd name="T16" fmla="*/ 21 w 26"/>
                <a:gd name="T17" fmla="*/ 4 h 44"/>
                <a:gd name="T18" fmla="*/ 11 w 26"/>
                <a:gd name="T19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44">
                  <a:moveTo>
                    <a:pt x="11" y="1"/>
                  </a:moveTo>
                  <a:lnTo>
                    <a:pt x="11" y="1"/>
                  </a:lnTo>
                  <a:cubicBezTo>
                    <a:pt x="11" y="6"/>
                    <a:pt x="13" y="20"/>
                    <a:pt x="12" y="28"/>
                  </a:cubicBezTo>
                  <a:cubicBezTo>
                    <a:pt x="10" y="23"/>
                    <a:pt x="6" y="2"/>
                    <a:pt x="6" y="0"/>
                  </a:cubicBezTo>
                  <a:cubicBezTo>
                    <a:pt x="5" y="3"/>
                    <a:pt x="2" y="3"/>
                    <a:pt x="0" y="5"/>
                  </a:cubicBezTo>
                  <a:cubicBezTo>
                    <a:pt x="0" y="9"/>
                    <a:pt x="0" y="30"/>
                    <a:pt x="0" y="32"/>
                  </a:cubicBezTo>
                  <a:cubicBezTo>
                    <a:pt x="2" y="43"/>
                    <a:pt x="10" y="41"/>
                    <a:pt x="13" y="44"/>
                  </a:cubicBezTo>
                  <a:cubicBezTo>
                    <a:pt x="18" y="41"/>
                    <a:pt x="26" y="39"/>
                    <a:pt x="25" y="33"/>
                  </a:cubicBezTo>
                  <a:cubicBezTo>
                    <a:pt x="24" y="22"/>
                    <a:pt x="22" y="13"/>
                    <a:pt x="21" y="4"/>
                  </a:cubicBezTo>
                  <a:cubicBezTo>
                    <a:pt x="17" y="2"/>
                    <a:pt x="14" y="3"/>
                    <a:pt x="1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35" name="Freeform 1562"/>
            <p:cNvSpPr>
              <a:spLocks/>
            </p:cNvSpPr>
            <p:nvPr userDrawn="1"/>
          </p:nvSpPr>
          <p:spPr bwMode="auto">
            <a:xfrm>
              <a:off x="395" y="327"/>
              <a:ext cx="16" cy="26"/>
            </a:xfrm>
            <a:custGeom>
              <a:avLst/>
              <a:gdLst>
                <a:gd name="T0" fmla="*/ 9 w 37"/>
                <a:gd name="T1" fmla="*/ 0 h 57"/>
                <a:gd name="T2" fmla="*/ 9 w 37"/>
                <a:gd name="T3" fmla="*/ 0 h 57"/>
                <a:gd name="T4" fmla="*/ 19 w 37"/>
                <a:gd name="T5" fmla="*/ 36 h 57"/>
                <a:gd name="T6" fmla="*/ 4 w 37"/>
                <a:gd name="T7" fmla="*/ 1 h 57"/>
                <a:gd name="T8" fmla="*/ 0 w 37"/>
                <a:gd name="T9" fmla="*/ 8 h 57"/>
                <a:gd name="T10" fmla="*/ 12 w 37"/>
                <a:gd name="T11" fmla="*/ 50 h 57"/>
                <a:gd name="T12" fmla="*/ 27 w 37"/>
                <a:gd name="T13" fmla="*/ 57 h 57"/>
                <a:gd name="T14" fmla="*/ 35 w 37"/>
                <a:gd name="T15" fmla="*/ 43 h 57"/>
                <a:gd name="T16" fmla="*/ 16 w 37"/>
                <a:gd name="T17" fmla="*/ 1 h 57"/>
                <a:gd name="T18" fmla="*/ 9 w 37"/>
                <a:gd name="T1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57">
                  <a:moveTo>
                    <a:pt x="9" y="0"/>
                  </a:moveTo>
                  <a:lnTo>
                    <a:pt x="9" y="0"/>
                  </a:lnTo>
                  <a:cubicBezTo>
                    <a:pt x="11" y="8"/>
                    <a:pt x="18" y="32"/>
                    <a:pt x="19" y="36"/>
                  </a:cubicBezTo>
                  <a:cubicBezTo>
                    <a:pt x="15" y="29"/>
                    <a:pt x="7" y="8"/>
                    <a:pt x="4" y="1"/>
                  </a:cubicBezTo>
                  <a:cubicBezTo>
                    <a:pt x="3" y="4"/>
                    <a:pt x="1" y="6"/>
                    <a:pt x="0" y="8"/>
                  </a:cubicBezTo>
                  <a:cubicBezTo>
                    <a:pt x="2" y="19"/>
                    <a:pt x="11" y="46"/>
                    <a:pt x="12" y="50"/>
                  </a:cubicBezTo>
                  <a:cubicBezTo>
                    <a:pt x="14" y="56"/>
                    <a:pt x="23" y="54"/>
                    <a:pt x="27" y="57"/>
                  </a:cubicBezTo>
                  <a:cubicBezTo>
                    <a:pt x="29" y="54"/>
                    <a:pt x="37" y="50"/>
                    <a:pt x="35" y="43"/>
                  </a:cubicBezTo>
                  <a:cubicBezTo>
                    <a:pt x="32" y="34"/>
                    <a:pt x="21" y="9"/>
                    <a:pt x="16" y="1"/>
                  </a:cubicBezTo>
                  <a:cubicBezTo>
                    <a:pt x="15" y="1"/>
                    <a:pt x="11" y="1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36" name="Freeform 1563"/>
            <p:cNvSpPr>
              <a:spLocks/>
            </p:cNvSpPr>
            <p:nvPr userDrawn="1"/>
          </p:nvSpPr>
          <p:spPr bwMode="auto">
            <a:xfrm>
              <a:off x="405" y="320"/>
              <a:ext cx="21" cy="29"/>
            </a:xfrm>
            <a:custGeom>
              <a:avLst/>
              <a:gdLst>
                <a:gd name="T0" fmla="*/ 14 w 47"/>
                <a:gd name="T1" fmla="*/ 2 h 63"/>
                <a:gd name="T2" fmla="*/ 14 w 47"/>
                <a:gd name="T3" fmla="*/ 2 h 63"/>
                <a:gd name="T4" fmla="*/ 3 w 47"/>
                <a:gd name="T5" fmla="*/ 0 h 63"/>
                <a:gd name="T6" fmla="*/ 28 w 47"/>
                <a:gd name="T7" fmla="*/ 40 h 63"/>
                <a:gd name="T8" fmla="*/ 2 w 47"/>
                <a:gd name="T9" fmla="*/ 8 h 63"/>
                <a:gd name="T10" fmla="*/ 0 w 47"/>
                <a:gd name="T11" fmla="*/ 15 h 63"/>
                <a:gd name="T12" fmla="*/ 25 w 47"/>
                <a:gd name="T13" fmla="*/ 59 h 63"/>
                <a:gd name="T14" fmla="*/ 40 w 47"/>
                <a:gd name="T15" fmla="*/ 62 h 63"/>
                <a:gd name="T16" fmla="*/ 45 w 47"/>
                <a:gd name="T17" fmla="*/ 48 h 63"/>
                <a:gd name="T18" fmla="*/ 14 w 47"/>
                <a:gd name="T19" fmla="*/ 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63">
                  <a:moveTo>
                    <a:pt x="14" y="2"/>
                  </a:moveTo>
                  <a:lnTo>
                    <a:pt x="14" y="2"/>
                  </a:lnTo>
                  <a:cubicBezTo>
                    <a:pt x="11" y="2"/>
                    <a:pt x="7" y="2"/>
                    <a:pt x="3" y="0"/>
                  </a:cubicBezTo>
                  <a:cubicBezTo>
                    <a:pt x="4" y="1"/>
                    <a:pt x="24" y="31"/>
                    <a:pt x="28" y="40"/>
                  </a:cubicBezTo>
                  <a:cubicBezTo>
                    <a:pt x="23" y="36"/>
                    <a:pt x="7" y="14"/>
                    <a:pt x="2" y="8"/>
                  </a:cubicBezTo>
                  <a:cubicBezTo>
                    <a:pt x="2" y="10"/>
                    <a:pt x="0" y="12"/>
                    <a:pt x="0" y="15"/>
                  </a:cubicBezTo>
                  <a:cubicBezTo>
                    <a:pt x="3" y="21"/>
                    <a:pt x="23" y="57"/>
                    <a:pt x="25" y="59"/>
                  </a:cubicBezTo>
                  <a:cubicBezTo>
                    <a:pt x="30" y="63"/>
                    <a:pt x="35" y="60"/>
                    <a:pt x="40" y="62"/>
                  </a:cubicBezTo>
                  <a:cubicBezTo>
                    <a:pt x="42" y="58"/>
                    <a:pt x="47" y="55"/>
                    <a:pt x="45" y="48"/>
                  </a:cubicBezTo>
                  <a:cubicBezTo>
                    <a:pt x="44" y="42"/>
                    <a:pt x="18" y="7"/>
                    <a:pt x="1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37" name="Freeform 1564"/>
            <p:cNvSpPr>
              <a:spLocks/>
            </p:cNvSpPr>
            <p:nvPr userDrawn="1"/>
          </p:nvSpPr>
          <p:spPr bwMode="auto">
            <a:xfrm>
              <a:off x="363" y="314"/>
              <a:ext cx="11" cy="19"/>
            </a:xfrm>
            <a:custGeom>
              <a:avLst/>
              <a:gdLst>
                <a:gd name="T0" fmla="*/ 1 w 24"/>
                <a:gd name="T1" fmla="*/ 30 h 43"/>
                <a:gd name="T2" fmla="*/ 1 w 24"/>
                <a:gd name="T3" fmla="*/ 30 h 43"/>
                <a:gd name="T4" fmla="*/ 9 w 24"/>
                <a:gd name="T5" fmla="*/ 43 h 43"/>
                <a:gd name="T6" fmla="*/ 21 w 24"/>
                <a:gd name="T7" fmla="*/ 35 h 43"/>
                <a:gd name="T8" fmla="*/ 24 w 24"/>
                <a:gd name="T9" fmla="*/ 4 h 43"/>
                <a:gd name="T10" fmla="*/ 19 w 24"/>
                <a:gd name="T11" fmla="*/ 6 h 43"/>
                <a:gd name="T12" fmla="*/ 11 w 24"/>
                <a:gd name="T13" fmla="*/ 27 h 43"/>
                <a:gd name="T14" fmla="*/ 14 w 24"/>
                <a:gd name="T15" fmla="*/ 4 h 43"/>
                <a:gd name="T16" fmla="*/ 10 w 24"/>
                <a:gd name="T17" fmla="*/ 0 h 43"/>
                <a:gd name="T18" fmla="*/ 1 w 24"/>
                <a:gd name="T19" fmla="*/ 3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43">
                  <a:moveTo>
                    <a:pt x="1" y="30"/>
                  </a:moveTo>
                  <a:lnTo>
                    <a:pt x="1" y="30"/>
                  </a:lnTo>
                  <a:cubicBezTo>
                    <a:pt x="0" y="37"/>
                    <a:pt x="6" y="38"/>
                    <a:pt x="9" y="43"/>
                  </a:cubicBezTo>
                  <a:cubicBezTo>
                    <a:pt x="13" y="40"/>
                    <a:pt x="21" y="39"/>
                    <a:pt x="21" y="35"/>
                  </a:cubicBezTo>
                  <a:cubicBezTo>
                    <a:pt x="22" y="29"/>
                    <a:pt x="24" y="11"/>
                    <a:pt x="24" y="4"/>
                  </a:cubicBezTo>
                  <a:cubicBezTo>
                    <a:pt x="22" y="5"/>
                    <a:pt x="20" y="5"/>
                    <a:pt x="19" y="6"/>
                  </a:cubicBezTo>
                  <a:cubicBezTo>
                    <a:pt x="17" y="11"/>
                    <a:pt x="13" y="23"/>
                    <a:pt x="11" y="27"/>
                  </a:cubicBezTo>
                  <a:cubicBezTo>
                    <a:pt x="12" y="21"/>
                    <a:pt x="14" y="4"/>
                    <a:pt x="14" y="4"/>
                  </a:cubicBezTo>
                  <a:cubicBezTo>
                    <a:pt x="14" y="4"/>
                    <a:pt x="11" y="1"/>
                    <a:pt x="10" y="0"/>
                  </a:cubicBezTo>
                  <a:cubicBezTo>
                    <a:pt x="7" y="8"/>
                    <a:pt x="4" y="19"/>
                    <a:pt x="1" y="3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38" name="Freeform 1565"/>
            <p:cNvSpPr>
              <a:spLocks/>
            </p:cNvSpPr>
            <p:nvPr userDrawn="1"/>
          </p:nvSpPr>
          <p:spPr bwMode="auto">
            <a:xfrm>
              <a:off x="375" y="313"/>
              <a:ext cx="10" cy="20"/>
            </a:xfrm>
            <a:custGeom>
              <a:avLst/>
              <a:gdLst>
                <a:gd name="T0" fmla="*/ 8 w 23"/>
                <a:gd name="T1" fmla="*/ 3 h 46"/>
                <a:gd name="T2" fmla="*/ 8 w 23"/>
                <a:gd name="T3" fmla="*/ 3 h 46"/>
                <a:gd name="T4" fmla="*/ 6 w 23"/>
                <a:gd name="T5" fmla="*/ 0 h 46"/>
                <a:gd name="T6" fmla="*/ 2 w 23"/>
                <a:gd name="T7" fmla="*/ 6 h 46"/>
                <a:gd name="T8" fmla="*/ 0 w 23"/>
                <a:gd name="T9" fmla="*/ 36 h 46"/>
                <a:gd name="T10" fmla="*/ 11 w 23"/>
                <a:gd name="T11" fmla="*/ 46 h 46"/>
                <a:gd name="T12" fmla="*/ 23 w 23"/>
                <a:gd name="T13" fmla="*/ 35 h 46"/>
                <a:gd name="T14" fmla="*/ 19 w 23"/>
                <a:gd name="T15" fmla="*/ 8 h 46"/>
                <a:gd name="T16" fmla="*/ 17 w 23"/>
                <a:gd name="T17" fmla="*/ 10 h 46"/>
                <a:gd name="T18" fmla="*/ 13 w 23"/>
                <a:gd name="T19" fmla="*/ 6 h 46"/>
                <a:gd name="T20" fmla="*/ 11 w 23"/>
                <a:gd name="T21" fmla="*/ 29 h 46"/>
                <a:gd name="T22" fmla="*/ 8 w 23"/>
                <a:gd name="T23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46">
                  <a:moveTo>
                    <a:pt x="8" y="3"/>
                  </a:moveTo>
                  <a:lnTo>
                    <a:pt x="8" y="3"/>
                  </a:lnTo>
                  <a:cubicBezTo>
                    <a:pt x="7" y="2"/>
                    <a:pt x="6" y="2"/>
                    <a:pt x="6" y="0"/>
                  </a:cubicBezTo>
                  <a:cubicBezTo>
                    <a:pt x="5" y="3"/>
                    <a:pt x="3" y="5"/>
                    <a:pt x="2" y="6"/>
                  </a:cubicBezTo>
                  <a:cubicBezTo>
                    <a:pt x="2" y="11"/>
                    <a:pt x="0" y="33"/>
                    <a:pt x="0" y="36"/>
                  </a:cubicBezTo>
                  <a:cubicBezTo>
                    <a:pt x="0" y="42"/>
                    <a:pt x="6" y="43"/>
                    <a:pt x="11" y="46"/>
                  </a:cubicBezTo>
                  <a:cubicBezTo>
                    <a:pt x="16" y="42"/>
                    <a:pt x="23" y="41"/>
                    <a:pt x="23" y="35"/>
                  </a:cubicBezTo>
                  <a:cubicBezTo>
                    <a:pt x="22" y="27"/>
                    <a:pt x="20" y="14"/>
                    <a:pt x="19" y="8"/>
                  </a:cubicBezTo>
                  <a:cubicBezTo>
                    <a:pt x="19" y="8"/>
                    <a:pt x="18" y="9"/>
                    <a:pt x="17" y="10"/>
                  </a:cubicBezTo>
                  <a:cubicBezTo>
                    <a:pt x="15" y="7"/>
                    <a:pt x="14" y="7"/>
                    <a:pt x="13" y="6"/>
                  </a:cubicBezTo>
                  <a:cubicBezTo>
                    <a:pt x="12" y="9"/>
                    <a:pt x="12" y="21"/>
                    <a:pt x="11" y="29"/>
                  </a:cubicBezTo>
                  <a:cubicBezTo>
                    <a:pt x="9" y="21"/>
                    <a:pt x="9" y="11"/>
                    <a:pt x="8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39" name="Freeform 1566"/>
            <p:cNvSpPr>
              <a:spLocks/>
            </p:cNvSpPr>
            <p:nvPr userDrawn="1"/>
          </p:nvSpPr>
          <p:spPr bwMode="auto">
            <a:xfrm>
              <a:off x="387" y="313"/>
              <a:ext cx="1" cy="6"/>
            </a:xfrm>
            <a:custGeom>
              <a:avLst/>
              <a:gdLst>
                <a:gd name="T0" fmla="*/ 1 w 4"/>
                <a:gd name="T1" fmla="*/ 0 h 12"/>
                <a:gd name="T2" fmla="*/ 1 w 4"/>
                <a:gd name="T3" fmla="*/ 0 h 12"/>
                <a:gd name="T4" fmla="*/ 0 w 4"/>
                <a:gd name="T5" fmla="*/ 1 h 12"/>
                <a:gd name="T6" fmla="*/ 4 w 4"/>
                <a:gd name="T7" fmla="*/ 12 h 12"/>
                <a:gd name="T8" fmla="*/ 1 w 4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2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4" y="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40" name="Freeform 1567"/>
            <p:cNvSpPr>
              <a:spLocks/>
            </p:cNvSpPr>
            <p:nvPr userDrawn="1"/>
          </p:nvSpPr>
          <p:spPr bwMode="auto">
            <a:xfrm>
              <a:off x="384" y="312"/>
              <a:ext cx="13" cy="19"/>
            </a:xfrm>
            <a:custGeom>
              <a:avLst/>
              <a:gdLst>
                <a:gd name="T0" fmla="*/ 8 w 29"/>
                <a:gd name="T1" fmla="*/ 0 h 42"/>
                <a:gd name="T2" fmla="*/ 8 w 29"/>
                <a:gd name="T3" fmla="*/ 0 h 42"/>
                <a:gd name="T4" fmla="*/ 13 w 29"/>
                <a:gd name="T5" fmla="*/ 24 h 42"/>
                <a:gd name="T6" fmla="*/ 4 w 29"/>
                <a:gd name="T7" fmla="*/ 4 h 42"/>
                <a:gd name="T8" fmla="*/ 0 w 29"/>
                <a:gd name="T9" fmla="*/ 7 h 42"/>
                <a:gd name="T10" fmla="*/ 5 w 29"/>
                <a:gd name="T11" fmla="*/ 35 h 42"/>
                <a:gd name="T12" fmla="*/ 19 w 29"/>
                <a:gd name="T13" fmla="*/ 42 h 42"/>
                <a:gd name="T14" fmla="*/ 25 w 29"/>
                <a:gd name="T15" fmla="*/ 25 h 42"/>
                <a:gd name="T16" fmla="*/ 15 w 29"/>
                <a:gd name="T17" fmla="*/ 3 h 42"/>
                <a:gd name="T18" fmla="*/ 8 w 29"/>
                <a:gd name="T1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42">
                  <a:moveTo>
                    <a:pt x="8" y="0"/>
                  </a:moveTo>
                  <a:lnTo>
                    <a:pt x="8" y="0"/>
                  </a:lnTo>
                  <a:cubicBezTo>
                    <a:pt x="10" y="7"/>
                    <a:pt x="13" y="19"/>
                    <a:pt x="13" y="24"/>
                  </a:cubicBezTo>
                  <a:cubicBezTo>
                    <a:pt x="10" y="18"/>
                    <a:pt x="6" y="9"/>
                    <a:pt x="4" y="4"/>
                  </a:cubicBezTo>
                  <a:lnTo>
                    <a:pt x="0" y="7"/>
                  </a:lnTo>
                  <a:cubicBezTo>
                    <a:pt x="1" y="14"/>
                    <a:pt x="4" y="31"/>
                    <a:pt x="5" y="35"/>
                  </a:cubicBezTo>
                  <a:cubicBezTo>
                    <a:pt x="7" y="41"/>
                    <a:pt x="14" y="40"/>
                    <a:pt x="19" y="42"/>
                  </a:cubicBezTo>
                  <a:cubicBezTo>
                    <a:pt x="22" y="37"/>
                    <a:pt x="29" y="34"/>
                    <a:pt x="25" y="25"/>
                  </a:cubicBezTo>
                  <a:cubicBezTo>
                    <a:pt x="23" y="20"/>
                    <a:pt x="16" y="6"/>
                    <a:pt x="15" y="3"/>
                  </a:cubicBezTo>
                  <a:cubicBezTo>
                    <a:pt x="13" y="2"/>
                    <a:pt x="11" y="3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41" name="Freeform 1568"/>
            <p:cNvSpPr>
              <a:spLocks/>
            </p:cNvSpPr>
            <p:nvPr userDrawn="1"/>
          </p:nvSpPr>
          <p:spPr bwMode="auto">
            <a:xfrm>
              <a:off x="365" y="311"/>
              <a:ext cx="2" cy="9"/>
            </a:xfrm>
            <a:custGeom>
              <a:avLst/>
              <a:gdLst>
                <a:gd name="T0" fmla="*/ 5 w 5"/>
                <a:gd name="T1" fmla="*/ 3 h 20"/>
                <a:gd name="T2" fmla="*/ 5 w 5"/>
                <a:gd name="T3" fmla="*/ 3 h 20"/>
                <a:gd name="T4" fmla="*/ 5 w 5"/>
                <a:gd name="T5" fmla="*/ 0 h 20"/>
                <a:gd name="T6" fmla="*/ 0 w 5"/>
                <a:gd name="T7" fmla="*/ 2 h 20"/>
                <a:gd name="T8" fmla="*/ 0 w 5"/>
                <a:gd name="T9" fmla="*/ 20 h 20"/>
                <a:gd name="T10" fmla="*/ 5 w 5"/>
                <a:gd name="T11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0">
                  <a:moveTo>
                    <a:pt x="5" y="3"/>
                  </a:moveTo>
                  <a:lnTo>
                    <a:pt x="5" y="3"/>
                  </a:lnTo>
                  <a:cubicBezTo>
                    <a:pt x="5" y="2"/>
                    <a:pt x="4" y="1"/>
                    <a:pt x="5" y="0"/>
                  </a:cubicBezTo>
                  <a:cubicBezTo>
                    <a:pt x="4" y="1"/>
                    <a:pt x="2" y="2"/>
                    <a:pt x="0" y="2"/>
                  </a:cubicBezTo>
                  <a:lnTo>
                    <a:pt x="0" y="20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42" name="Freeform 1569"/>
            <p:cNvSpPr>
              <a:spLocks/>
            </p:cNvSpPr>
            <p:nvPr userDrawn="1"/>
          </p:nvSpPr>
          <p:spPr bwMode="auto">
            <a:xfrm>
              <a:off x="392" y="309"/>
              <a:ext cx="14" cy="18"/>
            </a:xfrm>
            <a:custGeom>
              <a:avLst/>
              <a:gdLst>
                <a:gd name="T0" fmla="*/ 13 w 32"/>
                <a:gd name="T1" fmla="*/ 0 h 39"/>
                <a:gd name="T2" fmla="*/ 13 w 32"/>
                <a:gd name="T3" fmla="*/ 0 h 39"/>
                <a:gd name="T4" fmla="*/ 9 w 32"/>
                <a:gd name="T5" fmla="*/ 5 h 39"/>
                <a:gd name="T6" fmla="*/ 18 w 32"/>
                <a:gd name="T7" fmla="*/ 25 h 39"/>
                <a:gd name="T8" fmla="*/ 6 w 32"/>
                <a:gd name="T9" fmla="*/ 8 h 39"/>
                <a:gd name="T10" fmla="*/ 0 w 32"/>
                <a:gd name="T11" fmla="*/ 9 h 39"/>
                <a:gd name="T12" fmla="*/ 11 w 32"/>
                <a:gd name="T13" fmla="*/ 34 h 39"/>
                <a:gd name="T14" fmla="*/ 26 w 32"/>
                <a:gd name="T15" fmla="*/ 39 h 39"/>
                <a:gd name="T16" fmla="*/ 29 w 32"/>
                <a:gd name="T17" fmla="*/ 25 h 39"/>
                <a:gd name="T18" fmla="*/ 13 w 32"/>
                <a:gd name="T1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9">
                  <a:moveTo>
                    <a:pt x="13" y="0"/>
                  </a:moveTo>
                  <a:lnTo>
                    <a:pt x="13" y="0"/>
                  </a:lnTo>
                  <a:cubicBezTo>
                    <a:pt x="12" y="2"/>
                    <a:pt x="10" y="3"/>
                    <a:pt x="9" y="5"/>
                  </a:cubicBezTo>
                  <a:cubicBezTo>
                    <a:pt x="12" y="11"/>
                    <a:pt x="16" y="20"/>
                    <a:pt x="18" y="25"/>
                  </a:cubicBezTo>
                  <a:cubicBezTo>
                    <a:pt x="15" y="23"/>
                    <a:pt x="8" y="11"/>
                    <a:pt x="6" y="8"/>
                  </a:cubicBezTo>
                  <a:cubicBezTo>
                    <a:pt x="4" y="8"/>
                    <a:pt x="2" y="9"/>
                    <a:pt x="0" y="9"/>
                  </a:cubicBezTo>
                  <a:cubicBezTo>
                    <a:pt x="2" y="15"/>
                    <a:pt x="6" y="24"/>
                    <a:pt x="11" y="34"/>
                  </a:cubicBezTo>
                  <a:cubicBezTo>
                    <a:pt x="14" y="39"/>
                    <a:pt x="21" y="38"/>
                    <a:pt x="26" y="39"/>
                  </a:cubicBezTo>
                  <a:cubicBezTo>
                    <a:pt x="28" y="33"/>
                    <a:pt x="32" y="30"/>
                    <a:pt x="29" y="25"/>
                  </a:cubicBezTo>
                  <a:cubicBezTo>
                    <a:pt x="26" y="18"/>
                    <a:pt x="17" y="6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43" name="Freeform 1570"/>
            <p:cNvSpPr>
              <a:spLocks/>
            </p:cNvSpPr>
            <p:nvPr userDrawn="1"/>
          </p:nvSpPr>
          <p:spPr bwMode="auto">
            <a:xfrm>
              <a:off x="397" y="305"/>
              <a:ext cx="18" cy="15"/>
            </a:xfrm>
            <a:custGeom>
              <a:avLst/>
              <a:gdLst>
                <a:gd name="T0" fmla="*/ 14 w 40"/>
                <a:gd name="T1" fmla="*/ 0 h 33"/>
                <a:gd name="T2" fmla="*/ 14 w 40"/>
                <a:gd name="T3" fmla="*/ 0 h 33"/>
                <a:gd name="T4" fmla="*/ 10 w 40"/>
                <a:gd name="T5" fmla="*/ 2 h 33"/>
                <a:gd name="T6" fmla="*/ 24 w 40"/>
                <a:gd name="T7" fmla="*/ 19 h 33"/>
                <a:gd name="T8" fmla="*/ 5 w 40"/>
                <a:gd name="T9" fmla="*/ 3 h 33"/>
                <a:gd name="T10" fmla="*/ 0 w 40"/>
                <a:gd name="T11" fmla="*/ 1 h 33"/>
                <a:gd name="T12" fmla="*/ 1 w 40"/>
                <a:gd name="T13" fmla="*/ 6 h 33"/>
                <a:gd name="T14" fmla="*/ 18 w 40"/>
                <a:gd name="T15" fmla="*/ 28 h 33"/>
                <a:gd name="T16" fmla="*/ 35 w 40"/>
                <a:gd name="T17" fmla="*/ 33 h 33"/>
                <a:gd name="T18" fmla="*/ 35 w 40"/>
                <a:gd name="T19" fmla="*/ 15 h 33"/>
                <a:gd name="T20" fmla="*/ 14 w 40"/>
                <a:gd name="T2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33">
                  <a:moveTo>
                    <a:pt x="14" y="0"/>
                  </a:moveTo>
                  <a:lnTo>
                    <a:pt x="14" y="0"/>
                  </a:lnTo>
                  <a:cubicBezTo>
                    <a:pt x="12" y="1"/>
                    <a:pt x="11" y="1"/>
                    <a:pt x="10" y="2"/>
                  </a:cubicBezTo>
                  <a:cubicBezTo>
                    <a:pt x="15" y="6"/>
                    <a:pt x="19" y="13"/>
                    <a:pt x="24" y="19"/>
                  </a:cubicBezTo>
                  <a:cubicBezTo>
                    <a:pt x="19" y="15"/>
                    <a:pt x="6" y="4"/>
                    <a:pt x="5" y="3"/>
                  </a:cubicBezTo>
                  <a:cubicBezTo>
                    <a:pt x="3" y="3"/>
                    <a:pt x="2" y="2"/>
                    <a:pt x="0" y="1"/>
                  </a:cubicBezTo>
                  <a:cubicBezTo>
                    <a:pt x="1" y="3"/>
                    <a:pt x="1" y="5"/>
                    <a:pt x="1" y="6"/>
                  </a:cubicBezTo>
                  <a:cubicBezTo>
                    <a:pt x="4" y="11"/>
                    <a:pt x="14" y="24"/>
                    <a:pt x="18" y="28"/>
                  </a:cubicBezTo>
                  <a:cubicBezTo>
                    <a:pt x="22" y="32"/>
                    <a:pt x="28" y="32"/>
                    <a:pt x="35" y="33"/>
                  </a:cubicBezTo>
                  <a:cubicBezTo>
                    <a:pt x="37" y="26"/>
                    <a:pt x="40" y="20"/>
                    <a:pt x="35" y="15"/>
                  </a:cubicBezTo>
                  <a:cubicBezTo>
                    <a:pt x="32" y="11"/>
                    <a:pt x="16" y="1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44" name="Freeform 1571"/>
            <p:cNvSpPr>
              <a:spLocks/>
            </p:cNvSpPr>
            <p:nvPr userDrawn="1"/>
          </p:nvSpPr>
          <p:spPr bwMode="auto">
            <a:xfrm>
              <a:off x="405" y="299"/>
              <a:ext cx="18" cy="13"/>
            </a:xfrm>
            <a:custGeom>
              <a:avLst/>
              <a:gdLst>
                <a:gd name="T0" fmla="*/ 31 w 40"/>
                <a:gd name="T1" fmla="*/ 6 h 27"/>
                <a:gd name="T2" fmla="*/ 31 w 40"/>
                <a:gd name="T3" fmla="*/ 6 h 27"/>
                <a:gd name="T4" fmla="*/ 4 w 40"/>
                <a:gd name="T5" fmla="*/ 0 h 27"/>
                <a:gd name="T6" fmla="*/ 5 w 40"/>
                <a:gd name="T7" fmla="*/ 5 h 27"/>
                <a:gd name="T8" fmla="*/ 25 w 40"/>
                <a:gd name="T9" fmla="*/ 14 h 27"/>
                <a:gd name="T10" fmla="*/ 5 w 40"/>
                <a:gd name="T11" fmla="*/ 10 h 27"/>
                <a:gd name="T12" fmla="*/ 0 w 40"/>
                <a:gd name="T13" fmla="*/ 12 h 27"/>
                <a:gd name="T14" fmla="*/ 21 w 40"/>
                <a:gd name="T15" fmla="*/ 23 h 27"/>
                <a:gd name="T16" fmla="*/ 40 w 40"/>
                <a:gd name="T17" fmla="*/ 21 h 27"/>
                <a:gd name="T18" fmla="*/ 31 w 40"/>
                <a:gd name="T19" fmla="*/ 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27">
                  <a:moveTo>
                    <a:pt x="31" y="6"/>
                  </a:moveTo>
                  <a:lnTo>
                    <a:pt x="31" y="6"/>
                  </a:lnTo>
                  <a:cubicBezTo>
                    <a:pt x="28" y="5"/>
                    <a:pt x="4" y="0"/>
                    <a:pt x="4" y="0"/>
                  </a:cubicBezTo>
                  <a:cubicBezTo>
                    <a:pt x="4" y="2"/>
                    <a:pt x="4" y="3"/>
                    <a:pt x="5" y="5"/>
                  </a:cubicBezTo>
                  <a:cubicBezTo>
                    <a:pt x="12" y="8"/>
                    <a:pt x="19" y="12"/>
                    <a:pt x="25" y="14"/>
                  </a:cubicBezTo>
                  <a:cubicBezTo>
                    <a:pt x="17" y="14"/>
                    <a:pt x="6" y="10"/>
                    <a:pt x="5" y="10"/>
                  </a:cubicBezTo>
                  <a:cubicBezTo>
                    <a:pt x="3" y="10"/>
                    <a:pt x="0" y="12"/>
                    <a:pt x="0" y="12"/>
                  </a:cubicBezTo>
                  <a:cubicBezTo>
                    <a:pt x="5" y="14"/>
                    <a:pt x="13" y="20"/>
                    <a:pt x="21" y="23"/>
                  </a:cubicBezTo>
                  <a:cubicBezTo>
                    <a:pt x="28" y="27"/>
                    <a:pt x="37" y="23"/>
                    <a:pt x="40" y="21"/>
                  </a:cubicBezTo>
                  <a:cubicBezTo>
                    <a:pt x="40" y="15"/>
                    <a:pt x="38" y="8"/>
                    <a:pt x="31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45" name="Freeform 1572"/>
            <p:cNvSpPr>
              <a:spLocks/>
            </p:cNvSpPr>
            <p:nvPr userDrawn="1"/>
          </p:nvSpPr>
          <p:spPr bwMode="auto">
            <a:xfrm>
              <a:off x="429" y="298"/>
              <a:ext cx="10" cy="1"/>
            </a:xfrm>
            <a:custGeom>
              <a:avLst/>
              <a:gdLst>
                <a:gd name="T0" fmla="*/ 23 w 23"/>
                <a:gd name="T1" fmla="*/ 2 h 3"/>
                <a:gd name="T2" fmla="*/ 23 w 23"/>
                <a:gd name="T3" fmla="*/ 2 h 3"/>
                <a:gd name="T4" fmla="*/ 0 w 23"/>
                <a:gd name="T5" fmla="*/ 0 h 3"/>
                <a:gd name="T6" fmla="*/ 0 w 23"/>
                <a:gd name="T7" fmla="*/ 2 h 3"/>
                <a:gd name="T8" fmla="*/ 23 w 23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">
                  <a:moveTo>
                    <a:pt x="23" y="2"/>
                  </a:moveTo>
                  <a:lnTo>
                    <a:pt x="23" y="2"/>
                  </a:lnTo>
                  <a:cubicBezTo>
                    <a:pt x="12" y="0"/>
                    <a:pt x="4" y="0"/>
                    <a:pt x="0" y="0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7" y="3"/>
                    <a:pt x="12" y="2"/>
                    <a:pt x="2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46" name="Freeform 1573"/>
            <p:cNvSpPr>
              <a:spLocks/>
            </p:cNvSpPr>
            <p:nvPr userDrawn="1"/>
          </p:nvSpPr>
          <p:spPr bwMode="auto">
            <a:xfrm>
              <a:off x="424" y="293"/>
              <a:ext cx="38" cy="12"/>
            </a:xfrm>
            <a:custGeom>
              <a:avLst/>
              <a:gdLst>
                <a:gd name="T0" fmla="*/ 84 w 84"/>
                <a:gd name="T1" fmla="*/ 12 h 27"/>
                <a:gd name="T2" fmla="*/ 84 w 84"/>
                <a:gd name="T3" fmla="*/ 12 h 27"/>
                <a:gd name="T4" fmla="*/ 49 w 84"/>
                <a:gd name="T5" fmla="*/ 0 h 27"/>
                <a:gd name="T6" fmla="*/ 5 w 84"/>
                <a:gd name="T7" fmla="*/ 2 h 27"/>
                <a:gd name="T8" fmla="*/ 10 w 84"/>
                <a:gd name="T9" fmla="*/ 9 h 27"/>
                <a:gd name="T10" fmla="*/ 50 w 84"/>
                <a:gd name="T11" fmla="*/ 13 h 27"/>
                <a:gd name="T12" fmla="*/ 9 w 84"/>
                <a:gd name="T13" fmla="*/ 14 h 27"/>
                <a:gd name="T14" fmla="*/ 0 w 84"/>
                <a:gd name="T15" fmla="*/ 20 h 27"/>
                <a:gd name="T16" fmla="*/ 50 w 84"/>
                <a:gd name="T17" fmla="*/ 26 h 27"/>
                <a:gd name="T18" fmla="*/ 84 w 84"/>
                <a:gd name="T19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27">
                  <a:moveTo>
                    <a:pt x="84" y="12"/>
                  </a:moveTo>
                  <a:lnTo>
                    <a:pt x="84" y="12"/>
                  </a:lnTo>
                  <a:cubicBezTo>
                    <a:pt x="77" y="5"/>
                    <a:pt x="64" y="0"/>
                    <a:pt x="49" y="0"/>
                  </a:cubicBezTo>
                  <a:cubicBezTo>
                    <a:pt x="34" y="1"/>
                    <a:pt x="20" y="1"/>
                    <a:pt x="5" y="2"/>
                  </a:cubicBezTo>
                  <a:cubicBezTo>
                    <a:pt x="7" y="4"/>
                    <a:pt x="9" y="7"/>
                    <a:pt x="10" y="9"/>
                  </a:cubicBezTo>
                  <a:cubicBezTo>
                    <a:pt x="24" y="10"/>
                    <a:pt x="34" y="10"/>
                    <a:pt x="50" y="13"/>
                  </a:cubicBezTo>
                  <a:cubicBezTo>
                    <a:pt x="36" y="15"/>
                    <a:pt x="13" y="15"/>
                    <a:pt x="9" y="14"/>
                  </a:cubicBezTo>
                  <a:cubicBezTo>
                    <a:pt x="7" y="17"/>
                    <a:pt x="4" y="19"/>
                    <a:pt x="0" y="20"/>
                  </a:cubicBezTo>
                  <a:cubicBezTo>
                    <a:pt x="21" y="23"/>
                    <a:pt x="36" y="25"/>
                    <a:pt x="50" y="26"/>
                  </a:cubicBezTo>
                  <a:cubicBezTo>
                    <a:pt x="66" y="27"/>
                    <a:pt x="77" y="23"/>
                    <a:pt x="84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47" name="Freeform 1574"/>
            <p:cNvSpPr>
              <a:spLocks/>
            </p:cNvSpPr>
            <p:nvPr userDrawn="1"/>
          </p:nvSpPr>
          <p:spPr bwMode="auto">
            <a:xfrm>
              <a:off x="405" y="292"/>
              <a:ext cx="22" cy="10"/>
            </a:xfrm>
            <a:custGeom>
              <a:avLst/>
              <a:gdLst>
                <a:gd name="T0" fmla="*/ 38 w 51"/>
                <a:gd name="T1" fmla="*/ 2 h 22"/>
                <a:gd name="T2" fmla="*/ 38 w 51"/>
                <a:gd name="T3" fmla="*/ 2 h 22"/>
                <a:gd name="T4" fmla="*/ 9 w 51"/>
                <a:gd name="T5" fmla="*/ 1 h 22"/>
                <a:gd name="T6" fmla="*/ 5 w 51"/>
                <a:gd name="T7" fmla="*/ 5 h 22"/>
                <a:gd name="T8" fmla="*/ 28 w 51"/>
                <a:gd name="T9" fmla="*/ 10 h 22"/>
                <a:gd name="T10" fmla="*/ 0 w 51"/>
                <a:gd name="T11" fmla="*/ 9 h 22"/>
                <a:gd name="T12" fmla="*/ 4 w 51"/>
                <a:gd name="T13" fmla="*/ 15 h 22"/>
                <a:gd name="T14" fmla="*/ 33 w 51"/>
                <a:gd name="T15" fmla="*/ 20 h 22"/>
                <a:gd name="T16" fmla="*/ 51 w 51"/>
                <a:gd name="T17" fmla="*/ 13 h 22"/>
                <a:gd name="T18" fmla="*/ 38 w 51"/>
                <a:gd name="T1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22">
                  <a:moveTo>
                    <a:pt x="38" y="2"/>
                  </a:moveTo>
                  <a:lnTo>
                    <a:pt x="38" y="2"/>
                  </a:lnTo>
                  <a:cubicBezTo>
                    <a:pt x="31" y="1"/>
                    <a:pt x="15" y="0"/>
                    <a:pt x="9" y="1"/>
                  </a:cubicBezTo>
                  <a:cubicBezTo>
                    <a:pt x="8" y="2"/>
                    <a:pt x="6" y="4"/>
                    <a:pt x="5" y="5"/>
                  </a:cubicBezTo>
                  <a:cubicBezTo>
                    <a:pt x="10" y="7"/>
                    <a:pt x="21" y="8"/>
                    <a:pt x="28" y="10"/>
                  </a:cubicBezTo>
                  <a:cubicBezTo>
                    <a:pt x="21" y="11"/>
                    <a:pt x="7" y="9"/>
                    <a:pt x="0" y="9"/>
                  </a:cubicBezTo>
                  <a:cubicBezTo>
                    <a:pt x="2" y="11"/>
                    <a:pt x="3" y="13"/>
                    <a:pt x="4" y="15"/>
                  </a:cubicBezTo>
                  <a:cubicBezTo>
                    <a:pt x="10" y="17"/>
                    <a:pt x="33" y="20"/>
                    <a:pt x="33" y="20"/>
                  </a:cubicBezTo>
                  <a:cubicBezTo>
                    <a:pt x="44" y="22"/>
                    <a:pt x="48" y="18"/>
                    <a:pt x="51" y="13"/>
                  </a:cubicBezTo>
                  <a:cubicBezTo>
                    <a:pt x="49" y="7"/>
                    <a:pt x="44" y="2"/>
                    <a:pt x="38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48" name="Freeform 1575"/>
            <p:cNvSpPr>
              <a:spLocks/>
            </p:cNvSpPr>
            <p:nvPr userDrawn="1"/>
          </p:nvSpPr>
          <p:spPr bwMode="auto">
            <a:xfrm>
              <a:off x="298" y="287"/>
              <a:ext cx="66" cy="89"/>
            </a:xfrm>
            <a:custGeom>
              <a:avLst/>
              <a:gdLst>
                <a:gd name="T0" fmla="*/ 73 w 146"/>
                <a:gd name="T1" fmla="*/ 0 h 196"/>
                <a:gd name="T2" fmla="*/ 73 w 146"/>
                <a:gd name="T3" fmla="*/ 0 h 196"/>
                <a:gd name="T4" fmla="*/ 0 w 146"/>
                <a:gd name="T5" fmla="*/ 0 h 196"/>
                <a:gd name="T6" fmla="*/ 0 w 146"/>
                <a:gd name="T7" fmla="*/ 148 h 196"/>
                <a:gd name="T8" fmla="*/ 24 w 146"/>
                <a:gd name="T9" fmla="*/ 175 h 196"/>
                <a:gd name="T10" fmla="*/ 48 w 146"/>
                <a:gd name="T11" fmla="*/ 175 h 196"/>
                <a:gd name="T12" fmla="*/ 73 w 146"/>
                <a:gd name="T13" fmla="*/ 196 h 196"/>
                <a:gd name="T14" fmla="*/ 98 w 146"/>
                <a:gd name="T15" fmla="*/ 175 h 196"/>
                <a:gd name="T16" fmla="*/ 122 w 146"/>
                <a:gd name="T17" fmla="*/ 175 h 196"/>
                <a:gd name="T18" fmla="*/ 146 w 146"/>
                <a:gd name="T19" fmla="*/ 148 h 196"/>
                <a:gd name="T20" fmla="*/ 146 w 146"/>
                <a:gd name="T21" fmla="*/ 0 h 196"/>
                <a:gd name="T22" fmla="*/ 73 w 146"/>
                <a:gd name="T23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6" h="196">
                  <a:moveTo>
                    <a:pt x="73" y="0"/>
                  </a:moveTo>
                  <a:lnTo>
                    <a:pt x="73" y="0"/>
                  </a:lnTo>
                  <a:lnTo>
                    <a:pt x="0" y="0"/>
                  </a:lnTo>
                  <a:lnTo>
                    <a:pt x="0" y="148"/>
                  </a:lnTo>
                  <a:cubicBezTo>
                    <a:pt x="0" y="166"/>
                    <a:pt x="8" y="175"/>
                    <a:pt x="24" y="175"/>
                  </a:cubicBezTo>
                  <a:lnTo>
                    <a:pt x="48" y="175"/>
                  </a:lnTo>
                  <a:cubicBezTo>
                    <a:pt x="61" y="175"/>
                    <a:pt x="69" y="184"/>
                    <a:pt x="73" y="196"/>
                  </a:cubicBezTo>
                  <a:cubicBezTo>
                    <a:pt x="76" y="184"/>
                    <a:pt x="85" y="175"/>
                    <a:pt x="98" y="175"/>
                  </a:cubicBezTo>
                  <a:lnTo>
                    <a:pt x="122" y="175"/>
                  </a:lnTo>
                  <a:cubicBezTo>
                    <a:pt x="138" y="175"/>
                    <a:pt x="146" y="166"/>
                    <a:pt x="146" y="148"/>
                  </a:cubicBezTo>
                  <a:lnTo>
                    <a:pt x="146" y="0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793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49" name="Freeform 1576"/>
            <p:cNvSpPr>
              <a:spLocks/>
            </p:cNvSpPr>
            <p:nvPr userDrawn="1"/>
          </p:nvSpPr>
          <p:spPr bwMode="auto">
            <a:xfrm>
              <a:off x="410" y="286"/>
              <a:ext cx="7" cy="2"/>
            </a:xfrm>
            <a:custGeom>
              <a:avLst/>
              <a:gdLst>
                <a:gd name="T0" fmla="*/ 15 w 15"/>
                <a:gd name="T1" fmla="*/ 0 h 3"/>
                <a:gd name="T2" fmla="*/ 15 w 15"/>
                <a:gd name="T3" fmla="*/ 0 h 3"/>
                <a:gd name="T4" fmla="*/ 0 w 15"/>
                <a:gd name="T5" fmla="*/ 1 h 3"/>
                <a:gd name="T6" fmla="*/ 2 w 15"/>
                <a:gd name="T7" fmla="*/ 3 h 3"/>
                <a:gd name="T8" fmla="*/ 15 w 1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3">
                  <a:moveTo>
                    <a:pt x="15" y="0"/>
                  </a:moveTo>
                  <a:lnTo>
                    <a:pt x="15" y="0"/>
                  </a:lnTo>
                  <a:cubicBezTo>
                    <a:pt x="10" y="0"/>
                    <a:pt x="5" y="1"/>
                    <a:pt x="0" y="1"/>
                  </a:cubicBezTo>
                  <a:cubicBezTo>
                    <a:pt x="0" y="1"/>
                    <a:pt x="1" y="2"/>
                    <a:pt x="2" y="3"/>
                  </a:cubicBezTo>
                  <a:cubicBezTo>
                    <a:pt x="7" y="2"/>
                    <a:pt x="12" y="1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50" name="Freeform 1577"/>
            <p:cNvSpPr>
              <a:spLocks/>
            </p:cNvSpPr>
            <p:nvPr userDrawn="1"/>
          </p:nvSpPr>
          <p:spPr bwMode="auto">
            <a:xfrm>
              <a:off x="431" y="286"/>
              <a:ext cx="9" cy="2"/>
            </a:xfrm>
            <a:custGeom>
              <a:avLst/>
              <a:gdLst>
                <a:gd name="T0" fmla="*/ 21 w 21"/>
                <a:gd name="T1" fmla="*/ 0 h 4"/>
                <a:gd name="T2" fmla="*/ 21 w 21"/>
                <a:gd name="T3" fmla="*/ 0 h 4"/>
                <a:gd name="T4" fmla="*/ 2 w 21"/>
                <a:gd name="T5" fmla="*/ 2 h 4"/>
                <a:gd name="T6" fmla="*/ 0 w 21"/>
                <a:gd name="T7" fmla="*/ 4 h 4"/>
                <a:gd name="T8" fmla="*/ 21 w 2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4">
                  <a:moveTo>
                    <a:pt x="21" y="0"/>
                  </a:moveTo>
                  <a:lnTo>
                    <a:pt x="21" y="0"/>
                  </a:lnTo>
                  <a:cubicBezTo>
                    <a:pt x="17" y="0"/>
                    <a:pt x="2" y="2"/>
                    <a:pt x="2" y="2"/>
                  </a:cubicBezTo>
                  <a:cubicBezTo>
                    <a:pt x="1" y="3"/>
                    <a:pt x="1" y="4"/>
                    <a:pt x="0" y="4"/>
                  </a:cubicBezTo>
                  <a:cubicBezTo>
                    <a:pt x="0" y="4"/>
                    <a:pt x="18" y="1"/>
                    <a:pt x="2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51" name="Freeform 1578"/>
            <p:cNvSpPr>
              <a:spLocks/>
            </p:cNvSpPr>
            <p:nvPr userDrawn="1"/>
          </p:nvSpPr>
          <p:spPr bwMode="auto">
            <a:xfrm>
              <a:off x="365" y="284"/>
              <a:ext cx="12" cy="11"/>
            </a:xfrm>
            <a:custGeom>
              <a:avLst/>
              <a:gdLst>
                <a:gd name="T0" fmla="*/ 20 w 27"/>
                <a:gd name="T1" fmla="*/ 0 h 24"/>
                <a:gd name="T2" fmla="*/ 20 w 27"/>
                <a:gd name="T3" fmla="*/ 0 h 24"/>
                <a:gd name="T4" fmla="*/ 0 w 27"/>
                <a:gd name="T5" fmla="*/ 3 h 24"/>
                <a:gd name="T6" fmla="*/ 0 w 27"/>
                <a:gd name="T7" fmla="*/ 22 h 24"/>
                <a:gd name="T8" fmla="*/ 20 w 27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4">
                  <a:moveTo>
                    <a:pt x="20" y="0"/>
                  </a:moveTo>
                  <a:lnTo>
                    <a:pt x="20" y="0"/>
                  </a:lnTo>
                  <a:cubicBezTo>
                    <a:pt x="14" y="5"/>
                    <a:pt x="8" y="5"/>
                    <a:pt x="0" y="3"/>
                  </a:cubicBezTo>
                  <a:lnTo>
                    <a:pt x="0" y="22"/>
                  </a:lnTo>
                  <a:cubicBezTo>
                    <a:pt x="14" y="24"/>
                    <a:pt x="27" y="14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52" name="Freeform 1579"/>
            <p:cNvSpPr>
              <a:spLocks/>
            </p:cNvSpPr>
            <p:nvPr userDrawn="1"/>
          </p:nvSpPr>
          <p:spPr bwMode="auto">
            <a:xfrm>
              <a:off x="337" y="280"/>
              <a:ext cx="1" cy="5"/>
            </a:xfrm>
            <a:custGeom>
              <a:avLst/>
              <a:gdLst>
                <a:gd name="T0" fmla="*/ 0 w 4"/>
                <a:gd name="T1" fmla="*/ 0 h 11"/>
                <a:gd name="T2" fmla="*/ 0 w 4"/>
                <a:gd name="T3" fmla="*/ 0 h 11"/>
                <a:gd name="T4" fmla="*/ 0 w 4"/>
                <a:gd name="T5" fmla="*/ 11 h 11"/>
                <a:gd name="T6" fmla="*/ 4 w 4"/>
                <a:gd name="T7" fmla="*/ 11 h 11"/>
                <a:gd name="T8" fmla="*/ 0 w 4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1">
                  <a:moveTo>
                    <a:pt x="0" y="0"/>
                  </a:moveTo>
                  <a:lnTo>
                    <a:pt x="0" y="0"/>
                  </a:lnTo>
                  <a:cubicBezTo>
                    <a:pt x="0" y="3"/>
                    <a:pt x="0" y="7"/>
                    <a:pt x="0" y="11"/>
                  </a:cubicBezTo>
                  <a:lnTo>
                    <a:pt x="4" y="11"/>
                  </a:lnTo>
                  <a:cubicBezTo>
                    <a:pt x="3" y="8"/>
                    <a:pt x="1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53" name="Freeform 1580"/>
            <p:cNvSpPr>
              <a:spLocks/>
            </p:cNvSpPr>
            <p:nvPr userDrawn="1"/>
          </p:nvSpPr>
          <p:spPr bwMode="auto">
            <a:xfrm>
              <a:off x="407" y="280"/>
              <a:ext cx="23" cy="11"/>
            </a:xfrm>
            <a:custGeom>
              <a:avLst/>
              <a:gdLst>
                <a:gd name="T0" fmla="*/ 52 w 52"/>
                <a:gd name="T1" fmla="*/ 11 h 24"/>
                <a:gd name="T2" fmla="*/ 52 w 52"/>
                <a:gd name="T3" fmla="*/ 11 h 24"/>
                <a:gd name="T4" fmla="*/ 28 w 52"/>
                <a:gd name="T5" fmla="*/ 2 h 24"/>
                <a:gd name="T6" fmla="*/ 0 w 52"/>
                <a:gd name="T7" fmla="*/ 8 h 24"/>
                <a:gd name="T8" fmla="*/ 6 w 52"/>
                <a:gd name="T9" fmla="*/ 13 h 24"/>
                <a:gd name="T10" fmla="*/ 31 w 52"/>
                <a:gd name="T11" fmla="*/ 13 h 24"/>
                <a:gd name="T12" fmla="*/ 9 w 52"/>
                <a:gd name="T13" fmla="*/ 17 h 24"/>
                <a:gd name="T14" fmla="*/ 6 w 52"/>
                <a:gd name="T15" fmla="*/ 23 h 24"/>
                <a:gd name="T16" fmla="*/ 35 w 52"/>
                <a:gd name="T17" fmla="*/ 23 h 24"/>
                <a:gd name="T18" fmla="*/ 52 w 52"/>
                <a:gd name="T19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24">
                  <a:moveTo>
                    <a:pt x="52" y="11"/>
                  </a:moveTo>
                  <a:lnTo>
                    <a:pt x="52" y="11"/>
                  </a:lnTo>
                  <a:cubicBezTo>
                    <a:pt x="48" y="2"/>
                    <a:pt x="39" y="0"/>
                    <a:pt x="28" y="2"/>
                  </a:cubicBezTo>
                  <a:cubicBezTo>
                    <a:pt x="18" y="5"/>
                    <a:pt x="10" y="6"/>
                    <a:pt x="0" y="8"/>
                  </a:cubicBezTo>
                  <a:cubicBezTo>
                    <a:pt x="2" y="9"/>
                    <a:pt x="3" y="10"/>
                    <a:pt x="6" y="13"/>
                  </a:cubicBezTo>
                  <a:cubicBezTo>
                    <a:pt x="12" y="13"/>
                    <a:pt x="22" y="11"/>
                    <a:pt x="31" y="13"/>
                  </a:cubicBezTo>
                  <a:cubicBezTo>
                    <a:pt x="25" y="15"/>
                    <a:pt x="15" y="17"/>
                    <a:pt x="9" y="17"/>
                  </a:cubicBezTo>
                  <a:cubicBezTo>
                    <a:pt x="8" y="19"/>
                    <a:pt x="6" y="23"/>
                    <a:pt x="6" y="23"/>
                  </a:cubicBezTo>
                  <a:cubicBezTo>
                    <a:pt x="12" y="23"/>
                    <a:pt x="27" y="24"/>
                    <a:pt x="35" y="23"/>
                  </a:cubicBezTo>
                  <a:cubicBezTo>
                    <a:pt x="44" y="22"/>
                    <a:pt x="50" y="16"/>
                    <a:pt x="52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54" name="Freeform 1581"/>
            <p:cNvSpPr>
              <a:spLocks/>
            </p:cNvSpPr>
            <p:nvPr userDrawn="1"/>
          </p:nvSpPr>
          <p:spPr bwMode="auto">
            <a:xfrm>
              <a:off x="345" y="278"/>
              <a:ext cx="3" cy="7"/>
            </a:xfrm>
            <a:custGeom>
              <a:avLst/>
              <a:gdLst>
                <a:gd name="T0" fmla="*/ 0 w 6"/>
                <a:gd name="T1" fmla="*/ 0 h 16"/>
                <a:gd name="T2" fmla="*/ 0 w 6"/>
                <a:gd name="T3" fmla="*/ 0 h 16"/>
                <a:gd name="T4" fmla="*/ 1 w 6"/>
                <a:gd name="T5" fmla="*/ 16 h 16"/>
                <a:gd name="T6" fmla="*/ 6 w 6"/>
                <a:gd name="T7" fmla="*/ 16 h 16"/>
                <a:gd name="T8" fmla="*/ 0 w 6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6">
                  <a:moveTo>
                    <a:pt x="0" y="0"/>
                  </a:moveTo>
                  <a:lnTo>
                    <a:pt x="0" y="0"/>
                  </a:lnTo>
                  <a:cubicBezTo>
                    <a:pt x="0" y="6"/>
                    <a:pt x="1" y="12"/>
                    <a:pt x="1" y="16"/>
                  </a:cubicBezTo>
                  <a:lnTo>
                    <a:pt x="6" y="16"/>
                  </a:lnTo>
                  <a:cubicBezTo>
                    <a:pt x="4" y="11"/>
                    <a:pt x="2" y="7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55" name="Freeform 1582"/>
            <p:cNvSpPr>
              <a:spLocks/>
            </p:cNvSpPr>
            <p:nvPr userDrawn="1"/>
          </p:nvSpPr>
          <p:spPr bwMode="auto">
            <a:xfrm>
              <a:off x="350" y="276"/>
              <a:ext cx="5" cy="9"/>
            </a:xfrm>
            <a:custGeom>
              <a:avLst/>
              <a:gdLst>
                <a:gd name="T0" fmla="*/ 0 w 11"/>
                <a:gd name="T1" fmla="*/ 0 h 20"/>
                <a:gd name="T2" fmla="*/ 0 w 11"/>
                <a:gd name="T3" fmla="*/ 0 h 20"/>
                <a:gd name="T4" fmla="*/ 5 w 11"/>
                <a:gd name="T5" fmla="*/ 20 h 20"/>
                <a:gd name="T6" fmla="*/ 11 w 11"/>
                <a:gd name="T7" fmla="*/ 20 h 20"/>
                <a:gd name="T8" fmla="*/ 0 w 11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0">
                  <a:moveTo>
                    <a:pt x="0" y="0"/>
                  </a:moveTo>
                  <a:lnTo>
                    <a:pt x="0" y="0"/>
                  </a:lnTo>
                  <a:cubicBezTo>
                    <a:pt x="1" y="7"/>
                    <a:pt x="4" y="16"/>
                    <a:pt x="5" y="20"/>
                  </a:cubicBezTo>
                  <a:lnTo>
                    <a:pt x="11" y="20"/>
                  </a:lnTo>
                  <a:cubicBezTo>
                    <a:pt x="9" y="16"/>
                    <a:pt x="1" y="7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56" name="Freeform 1583"/>
            <p:cNvSpPr>
              <a:spLocks/>
            </p:cNvSpPr>
            <p:nvPr userDrawn="1"/>
          </p:nvSpPr>
          <p:spPr bwMode="auto">
            <a:xfrm>
              <a:off x="425" y="278"/>
              <a:ext cx="40" cy="14"/>
            </a:xfrm>
            <a:custGeom>
              <a:avLst/>
              <a:gdLst>
                <a:gd name="T0" fmla="*/ 89 w 89"/>
                <a:gd name="T1" fmla="*/ 6 h 32"/>
                <a:gd name="T2" fmla="*/ 89 w 89"/>
                <a:gd name="T3" fmla="*/ 6 h 32"/>
                <a:gd name="T4" fmla="*/ 47 w 89"/>
                <a:gd name="T5" fmla="*/ 4 h 32"/>
                <a:gd name="T6" fmla="*/ 13 w 89"/>
                <a:gd name="T7" fmla="*/ 12 h 32"/>
                <a:gd name="T8" fmla="*/ 16 w 89"/>
                <a:gd name="T9" fmla="*/ 17 h 32"/>
                <a:gd name="T10" fmla="*/ 16 w 89"/>
                <a:gd name="T11" fmla="*/ 19 h 32"/>
                <a:gd name="T12" fmla="*/ 56 w 89"/>
                <a:gd name="T13" fmla="*/ 15 h 32"/>
                <a:gd name="T14" fmla="*/ 12 w 89"/>
                <a:gd name="T15" fmla="*/ 24 h 32"/>
                <a:gd name="T16" fmla="*/ 0 w 89"/>
                <a:gd name="T17" fmla="*/ 31 h 32"/>
                <a:gd name="T18" fmla="*/ 52 w 89"/>
                <a:gd name="T19" fmla="*/ 30 h 32"/>
                <a:gd name="T20" fmla="*/ 89 w 89"/>
                <a:gd name="T21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9" h="32">
                  <a:moveTo>
                    <a:pt x="89" y="6"/>
                  </a:moveTo>
                  <a:lnTo>
                    <a:pt x="89" y="6"/>
                  </a:lnTo>
                  <a:cubicBezTo>
                    <a:pt x="78" y="0"/>
                    <a:pt x="59" y="1"/>
                    <a:pt x="47" y="4"/>
                  </a:cubicBezTo>
                  <a:cubicBezTo>
                    <a:pt x="38" y="6"/>
                    <a:pt x="20" y="10"/>
                    <a:pt x="13" y="12"/>
                  </a:cubicBezTo>
                  <a:cubicBezTo>
                    <a:pt x="15" y="13"/>
                    <a:pt x="16" y="15"/>
                    <a:pt x="16" y="17"/>
                  </a:cubicBezTo>
                  <a:cubicBezTo>
                    <a:pt x="16" y="18"/>
                    <a:pt x="16" y="18"/>
                    <a:pt x="16" y="19"/>
                  </a:cubicBezTo>
                  <a:cubicBezTo>
                    <a:pt x="17" y="19"/>
                    <a:pt x="42" y="14"/>
                    <a:pt x="56" y="15"/>
                  </a:cubicBezTo>
                  <a:cubicBezTo>
                    <a:pt x="42" y="20"/>
                    <a:pt x="13" y="24"/>
                    <a:pt x="12" y="24"/>
                  </a:cubicBezTo>
                  <a:cubicBezTo>
                    <a:pt x="8" y="28"/>
                    <a:pt x="4" y="30"/>
                    <a:pt x="0" y="31"/>
                  </a:cubicBezTo>
                  <a:cubicBezTo>
                    <a:pt x="3" y="32"/>
                    <a:pt x="43" y="31"/>
                    <a:pt x="52" y="30"/>
                  </a:cubicBezTo>
                  <a:cubicBezTo>
                    <a:pt x="65" y="28"/>
                    <a:pt x="85" y="20"/>
                    <a:pt x="89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57" name="Freeform 1584"/>
            <p:cNvSpPr>
              <a:spLocks/>
            </p:cNvSpPr>
            <p:nvPr userDrawn="1"/>
          </p:nvSpPr>
          <p:spPr bwMode="auto">
            <a:xfrm>
              <a:off x="341" y="277"/>
              <a:ext cx="4" cy="8"/>
            </a:xfrm>
            <a:custGeom>
              <a:avLst/>
              <a:gdLst>
                <a:gd name="T0" fmla="*/ 1 w 8"/>
                <a:gd name="T1" fmla="*/ 0 h 19"/>
                <a:gd name="T2" fmla="*/ 1 w 8"/>
                <a:gd name="T3" fmla="*/ 0 h 19"/>
                <a:gd name="T4" fmla="*/ 1 w 8"/>
                <a:gd name="T5" fmla="*/ 19 h 19"/>
                <a:gd name="T6" fmla="*/ 8 w 8"/>
                <a:gd name="T7" fmla="*/ 19 h 19"/>
                <a:gd name="T8" fmla="*/ 1 w 8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9">
                  <a:moveTo>
                    <a:pt x="1" y="0"/>
                  </a:moveTo>
                  <a:lnTo>
                    <a:pt x="1" y="0"/>
                  </a:lnTo>
                  <a:cubicBezTo>
                    <a:pt x="0" y="5"/>
                    <a:pt x="0" y="13"/>
                    <a:pt x="1" y="19"/>
                  </a:cubicBezTo>
                  <a:lnTo>
                    <a:pt x="8" y="19"/>
                  </a:lnTo>
                  <a:cubicBezTo>
                    <a:pt x="8" y="12"/>
                    <a:pt x="4" y="6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986" name="Group 1786"/>
          <p:cNvGrpSpPr>
            <a:grpSpLocks/>
          </p:cNvGrpSpPr>
          <p:nvPr userDrawn="1"/>
        </p:nvGrpSpPr>
        <p:grpSpPr bwMode="auto">
          <a:xfrm>
            <a:off x="525463" y="287338"/>
            <a:ext cx="212725" cy="417513"/>
            <a:chOff x="331" y="181"/>
            <a:chExt cx="134" cy="263"/>
          </a:xfrm>
        </p:grpSpPr>
        <p:sp>
          <p:nvSpPr>
            <p:cNvPr id="1158" name="Freeform 1586"/>
            <p:cNvSpPr>
              <a:spLocks/>
            </p:cNvSpPr>
            <p:nvPr userDrawn="1"/>
          </p:nvSpPr>
          <p:spPr bwMode="auto">
            <a:xfrm>
              <a:off x="331" y="276"/>
              <a:ext cx="4" cy="9"/>
            </a:xfrm>
            <a:custGeom>
              <a:avLst/>
              <a:gdLst>
                <a:gd name="T0" fmla="*/ 1 w 9"/>
                <a:gd name="T1" fmla="*/ 0 h 20"/>
                <a:gd name="T2" fmla="*/ 1 w 9"/>
                <a:gd name="T3" fmla="*/ 0 h 20"/>
                <a:gd name="T4" fmla="*/ 1 w 9"/>
                <a:gd name="T5" fmla="*/ 20 h 20"/>
                <a:gd name="T6" fmla="*/ 9 w 9"/>
                <a:gd name="T7" fmla="*/ 20 h 20"/>
                <a:gd name="T8" fmla="*/ 1 w 9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0">
                  <a:moveTo>
                    <a:pt x="1" y="0"/>
                  </a:moveTo>
                  <a:lnTo>
                    <a:pt x="1" y="0"/>
                  </a:lnTo>
                  <a:cubicBezTo>
                    <a:pt x="0" y="6"/>
                    <a:pt x="2" y="15"/>
                    <a:pt x="1" y="20"/>
                  </a:cubicBezTo>
                  <a:lnTo>
                    <a:pt x="9" y="20"/>
                  </a:lnTo>
                  <a:cubicBezTo>
                    <a:pt x="7" y="13"/>
                    <a:pt x="3" y="8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59" name="Freeform 1587"/>
            <p:cNvSpPr>
              <a:spLocks/>
            </p:cNvSpPr>
            <p:nvPr userDrawn="1"/>
          </p:nvSpPr>
          <p:spPr bwMode="auto">
            <a:xfrm>
              <a:off x="430" y="274"/>
              <a:ext cx="10" cy="4"/>
            </a:xfrm>
            <a:custGeom>
              <a:avLst/>
              <a:gdLst>
                <a:gd name="T0" fmla="*/ 23 w 23"/>
                <a:gd name="T1" fmla="*/ 0 h 9"/>
                <a:gd name="T2" fmla="*/ 23 w 23"/>
                <a:gd name="T3" fmla="*/ 0 h 9"/>
                <a:gd name="T4" fmla="*/ 1 w 23"/>
                <a:gd name="T5" fmla="*/ 6 h 9"/>
                <a:gd name="T6" fmla="*/ 0 w 23"/>
                <a:gd name="T7" fmla="*/ 9 h 9"/>
                <a:gd name="T8" fmla="*/ 23 w 23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9">
                  <a:moveTo>
                    <a:pt x="23" y="0"/>
                  </a:moveTo>
                  <a:lnTo>
                    <a:pt x="23" y="0"/>
                  </a:lnTo>
                  <a:cubicBezTo>
                    <a:pt x="16" y="2"/>
                    <a:pt x="4" y="5"/>
                    <a:pt x="1" y="6"/>
                  </a:cubicBezTo>
                  <a:cubicBezTo>
                    <a:pt x="1" y="7"/>
                    <a:pt x="0" y="8"/>
                    <a:pt x="0" y="9"/>
                  </a:cubicBezTo>
                  <a:cubicBezTo>
                    <a:pt x="1" y="8"/>
                    <a:pt x="17" y="3"/>
                    <a:pt x="2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0" name="Freeform 1588"/>
            <p:cNvSpPr>
              <a:spLocks/>
            </p:cNvSpPr>
            <p:nvPr userDrawn="1"/>
          </p:nvSpPr>
          <p:spPr bwMode="auto">
            <a:xfrm>
              <a:off x="337" y="268"/>
              <a:ext cx="4" cy="17"/>
            </a:xfrm>
            <a:custGeom>
              <a:avLst/>
              <a:gdLst>
                <a:gd name="T0" fmla="*/ 5 w 11"/>
                <a:gd name="T1" fmla="*/ 0 h 38"/>
                <a:gd name="T2" fmla="*/ 5 w 11"/>
                <a:gd name="T3" fmla="*/ 0 h 38"/>
                <a:gd name="T4" fmla="*/ 1 w 11"/>
                <a:gd name="T5" fmla="*/ 24 h 38"/>
                <a:gd name="T6" fmla="*/ 6 w 11"/>
                <a:gd name="T7" fmla="*/ 38 h 38"/>
                <a:gd name="T8" fmla="*/ 10 w 11"/>
                <a:gd name="T9" fmla="*/ 38 h 38"/>
                <a:gd name="T10" fmla="*/ 11 w 11"/>
                <a:gd name="T11" fmla="*/ 17 h 38"/>
                <a:gd name="T12" fmla="*/ 9 w 11"/>
                <a:gd name="T13" fmla="*/ 6 h 38"/>
                <a:gd name="T14" fmla="*/ 7 w 11"/>
                <a:gd name="T15" fmla="*/ 25 h 38"/>
                <a:gd name="T16" fmla="*/ 5 w 11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38">
                  <a:moveTo>
                    <a:pt x="5" y="0"/>
                  </a:moveTo>
                  <a:lnTo>
                    <a:pt x="5" y="0"/>
                  </a:lnTo>
                  <a:cubicBezTo>
                    <a:pt x="5" y="0"/>
                    <a:pt x="0" y="18"/>
                    <a:pt x="1" y="24"/>
                  </a:cubicBezTo>
                  <a:cubicBezTo>
                    <a:pt x="3" y="29"/>
                    <a:pt x="4" y="34"/>
                    <a:pt x="6" y="38"/>
                  </a:cubicBezTo>
                  <a:lnTo>
                    <a:pt x="10" y="38"/>
                  </a:lnTo>
                  <a:cubicBezTo>
                    <a:pt x="10" y="33"/>
                    <a:pt x="10" y="24"/>
                    <a:pt x="11" y="17"/>
                  </a:cubicBezTo>
                  <a:cubicBezTo>
                    <a:pt x="10" y="13"/>
                    <a:pt x="10" y="9"/>
                    <a:pt x="9" y="6"/>
                  </a:cubicBezTo>
                  <a:cubicBezTo>
                    <a:pt x="7" y="13"/>
                    <a:pt x="7" y="16"/>
                    <a:pt x="7" y="25"/>
                  </a:cubicBezTo>
                  <a:cubicBezTo>
                    <a:pt x="6" y="16"/>
                    <a:pt x="5" y="7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1" name="Freeform 1589"/>
            <p:cNvSpPr>
              <a:spLocks/>
            </p:cNvSpPr>
            <p:nvPr userDrawn="1"/>
          </p:nvSpPr>
          <p:spPr bwMode="auto">
            <a:xfrm>
              <a:off x="345" y="269"/>
              <a:ext cx="6" cy="16"/>
            </a:xfrm>
            <a:custGeom>
              <a:avLst/>
              <a:gdLst>
                <a:gd name="T0" fmla="*/ 5 w 15"/>
                <a:gd name="T1" fmla="*/ 0 h 36"/>
                <a:gd name="T2" fmla="*/ 5 w 15"/>
                <a:gd name="T3" fmla="*/ 0 h 36"/>
                <a:gd name="T4" fmla="*/ 10 w 15"/>
                <a:gd name="T5" fmla="*/ 36 h 36"/>
                <a:gd name="T6" fmla="*/ 15 w 15"/>
                <a:gd name="T7" fmla="*/ 36 h 36"/>
                <a:gd name="T8" fmla="*/ 9 w 15"/>
                <a:gd name="T9" fmla="*/ 1 h 36"/>
                <a:gd name="T10" fmla="*/ 8 w 15"/>
                <a:gd name="T11" fmla="*/ 21 h 36"/>
                <a:gd name="T12" fmla="*/ 5 w 15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36">
                  <a:moveTo>
                    <a:pt x="5" y="0"/>
                  </a:moveTo>
                  <a:lnTo>
                    <a:pt x="5" y="0"/>
                  </a:lnTo>
                  <a:cubicBezTo>
                    <a:pt x="0" y="20"/>
                    <a:pt x="4" y="27"/>
                    <a:pt x="10" y="36"/>
                  </a:cubicBezTo>
                  <a:lnTo>
                    <a:pt x="15" y="36"/>
                  </a:lnTo>
                  <a:cubicBezTo>
                    <a:pt x="12" y="30"/>
                    <a:pt x="9" y="12"/>
                    <a:pt x="9" y="1"/>
                  </a:cubicBezTo>
                  <a:cubicBezTo>
                    <a:pt x="9" y="2"/>
                    <a:pt x="8" y="13"/>
                    <a:pt x="8" y="21"/>
                  </a:cubicBezTo>
                  <a:cubicBezTo>
                    <a:pt x="6" y="13"/>
                    <a:pt x="5" y="8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2" name="Freeform 1590"/>
            <p:cNvSpPr>
              <a:spLocks/>
            </p:cNvSpPr>
            <p:nvPr userDrawn="1"/>
          </p:nvSpPr>
          <p:spPr bwMode="auto">
            <a:xfrm>
              <a:off x="354" y="267"/>
              <a:ext cx="13" cy="14"/>
            </a:xfrm>
            <a:custGeom>
              <a:avLst/>
              <a:gdLst>
                <a:gd name="T0" fmla="*/ 0 w 29"/>
                <a:gd name="T1" fmla="*/ 0 h 31"/>
                <a:gd name="T2" fmla="*/ 0 w 29"/>
                <a:gd name="T3" fmla="*/ 0 h 31"/>
                <a:gd name="T4" fmla="*/ 12 w 29"/>
                <a:gd name="T5" fmla="*/ 23 h 31"/>
                <a:gd name="T6" fmla="*/ 1 w 29"/>
                <a:gd name="T7" fmla="*/ 13 h 31"/>
                <a:gd name="T8" fmla="*/ 4 w 29"/>
                <a:gd name="T9" fmla="*/ 24 h 31"/>
                <a:gd name="T10" fmla="*/ 29 w 29"/>
                <a:gd name="T11" fmla="*/ 20 h 31"/>
                <a:gd name="T12" fmla="*/ 0 w 29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31">
                  <a:moveTo>
                    <a:pt x="0" y="0"/>
                  </a:moveTo>
                  <a:lnTo>
                    <a:pt x="0" y="0"/>
                  </a:lnTo>
                  <a:cubicBezTo>
                    <a:pt x="0" y="10"/>
                    <a:pt x="5" y="20"/>
                    <a:pt x="12" y="23"/>
                  </a:cubicBezTo>
                  <a:cubicBezTo>
                    <a:pt x="5" y="21"/>
                    <a:pt x="1" y="13"/>
                    <a:pt x="1" y="13"/>
                  </a:cubicBezTo>
                  <a:cubicBezTo>
                    <a:pt x="2" y="15"/>
                    <a:pt x="3" y="21"/>
                    <a:pt x="4" y="24"/>
                  </a:cubicBezTo>
                  <a:cubicBezTo>
                    <a:pt x="12" y="31"/>
                    <a:pt x="26" y="29"/>
                    <a:pt x="29" y="20"/>
                  </a:cubicBezTo>
                  <a:cubicBezTo>
                    <a:pt x="14" y="26"/>
                    <a:pt x="4" y="15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3" name="Freeform 1591"/>
            <p:cNvSpPr>
              <a:spLocks/>
            </p:cNvSpPr>
            <p:nvPr userDrawn="1"/>
          </p:nvSpPr>
          <p:spPr bwMode="auto">
            <a:xfrm>
              <a:off x="405" y="268"/>
              <a:ext cx="26" cy="15"/>
            </a:xfrm>
            <a:custGeom>
              <a:avLst/>
              <a:gdLst>
                <a:gd name="T0" fmla="*/ 59 w 59"/>
                <a:gd name="T1" fmla="*/ 7 h 34"/>
                <a:gd name="T2" fmla="*/ 59 w 59"/>
                <a:gd name="T3" fmla="*/ 7 h 34"/>
                <a:gd name="T4" fmla="*/ 34 w 59"/>
                <a:gd name="T5" fmla="*/ 4 h 34"/>
                <a:gd name="T6" fmla="*/ 12 w 59"/>
                <a:gd name="T7" fmla="*/ 15 h 34"/>
                <a:gd name="T8" fmla="*/ 10 w 59"/>
                <a:gd name="T9" fmla="*/ 21 h 34"/>
                <a:gd name="T10" fmla="*/ 34 w 59"/>
                <a:gd name="T11" fmla="*/ 15 h 34"/>
                <a:gd name="T12" fmla="*/ 8 w 59"/>
                <a:gd name="T13" fmla="*/ 25 h 34"/>
                <a:gd name="T14" fmla="*/ 0 w 59"/>
                <a:gd name="T15" fmla="*/ 34 h 34"/>
                <a:gd name="T16" fmla="*/ 45 w 59"/>
                <a:gd name="T17" fmla="*/ 24 h 34"/>
                <a:gd name="T18" fmla="*/ 59 w 59"/>
                <a:gd name="T19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34">
                  <a:moveTo>
                    <a:pt x="59" y="7"/>
                  </a:moveTo>
                  <a:lnTo>
                    <a:pt x="59" y="7"/>
                  </a:lnTo>
                  <a:cubicBezTo>
                    <a:pt x="52" y="2"/>
                    <a:pt x="43" y="0"/>
                    <a:pt x="34" y="4"/>
                  </a:cubicBezTo>
                  <a:cubicBezTo>
                    <a:pt x="32" y="5"/>
                    <a:pt x="18" y="12"/>
                    <a:pt x="12" y="15"/>
                  </a:cubicBezTo>
                  <a:cubicBezTo>
                    <a:pt x="11" y="17"/>
                    <a:pt x="11" y="20"/>
                    <a:pt x="10" y="21"/>
                  </a:cubicBezTo>
                  <a:cubicBezTo>
                    <a:pt x="16" y="19"/>
                    <a:pt x="25" y="16"/>
                    <a:pt x="34" y="15"/>
                  </a:cubicBezTo>
                  <a:cubicBezTo>
                    <a:pt x="25" y="21"/>
                    <a:pt x="13" y="24"/>
                    <a:pt x="8" y="25"/>
                  </a:cubicBezTo>
                  <a:cubicBezTo>
                    <a:pt x="7" y="28"/>
                    <a:pt x="4" y="31"/>
                    <a:pt x="0" y="34"/>
                  </a:cubicBezTo>
                  <a:cubicBezTo>
                    <a:pt x="14" y="31"/>
                    <a:pt x="33" y="29"/>
                    <a:pt x="45" y="24"/>
                  </a:cubicBezTo>
                  <a:cubicBezTo>
                    <a:pt x="49" y="22"/>
                    <a:pt x="58" y="15"/>
                    <a:pt x="59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4" name="Freeform 1592"/>
            <p:cNvSpPr>
              <a:spLocks/>
            </p:cNvSpPr>
            <p:nvPr userDrawn="1"/>
          </p:nvSpPr>
          <p:spPr bwMode="auto">
            <a:xfrm>
              <a:off x="406" y="268"/>
              <a:ext cx="6" cy="3"/>
            </a:xfrm>
            <a:custGeom>
              <a:avLst/>
              <a:gdLst>
                <a:gd name="T0" fmla="*/ 14 w 14"/>
                <a:gd name="T1" fmla="*/ 0 h 8"/>
                <a:gd name="T2" fmla="*/ 14 w 14"/>
                <a:gd name="T3" fmla="*/ 0 h 8"/>
                <a:gd name="T4" fmla="*/ 0 w 14"/>
                <a:gd name="T5" fmla="*/ 8 h 8"/>
                <a:gd name="T6" fmla="*/ 2 w 14"/>
                <a:gd name="T7" fmla="*/ 8 h 8"/>
                <a:gd name="T8" fmla="*/ 14 w 14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14" y="0"/>
                  </a:moveTo>
                  <a:lnTo>
                    <a:pt x="14" y="0"/>
                  </a:lnTo>
                  <a:cubicBezTo>
                    <a:pt x="9" y="2"/>
                    <a:pt x="4" y="6"/>
                    <a:pt x="0" y="8"/>
                  </a:cubicBezTo>
                  <a:lnTo>
                    <a:pt x="2" y="8"/>
                  </a:lnTo>
                  <a:cubicBezTo>
                    <a:pt x="6" y="6"/>
                    <a:pt x="9" y="3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5" name="Freeform 1593"/>
            <p:cNvSpPr>
              <a:spLocks/>
            </p:cNvSpPr>
            <p:nvPr userDrawn="1"/>
          </p:nvSpPr>
          <p:spPr bwMode="auto">
            <a:xfrm>
              <a:off x="348" y="263"/>
              <a:ext cx="17" cy="22"/>
            </a:xfrm>
            <a:custGeom>
              <a:avLst/>
              <a:gdLst>
                <a:gd name="T0" fmla="*/ 3 w 37"/>
                <a:gd name="T1" fmla="*/ 0 h 50"/>
                <a:gd name="T2" fmla="*/ 3 w 37"/>
                <a:gd name="T3" fmla="*/ 0 h 50"/>
                <a:gd name="T4" fmla="*/ 18 w 37"/>
                <a:gd name="T5" fmla="*/ 50 h 50"/>
                <a:gd name="T6" fmla="*/ 37 w 37"/>
                <a:gd name="T7" fmla="*/ 50 h 50"/>
                <a:gd name="T8" fmla="*/ 34 w 37"/>
                <a:gd name="T9" fmla="*/ 49 h 50"/>
                <a:gd name="T10" fmla="*/ 5 w 37"/>
                <a:gd name="T11" fmla="*/ 0 h 50"/>
                <a:gd name="T12" fmla="*/ 6 w 37"/>
                <a:gd name="T13" fmla="*/ 19 h 50"/>
                <a:gd name="T14" fmla="*/ 3 w 37"/>
                <a:gd name="T1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50">
                  <a:moveTo>
                    <a:pt x="3" y="0"/>
                  </a:moveTo>
                  <a:lnTo>
                    <a:pt x="3" y="0"/>
                  </a:lnTo>
                  <a:cubicBezTo>
                    <a:pt x="0" y="21"/>
                    <a:pt x="5" y="38"/>
                    <a:pt x="18" y="50"/>
                  </a:cubicBezTo>
                  <a:lnTo>
                    <a:pt x="37" y="50"/>
                  </a:lnTo>
                  <a:lnTo>
                    <a:pt x="34" y="49"/>
                  </a:lnTo>
                  <a:cubicBezTo>
                    <a:pt x="15" y="42"/>
                    <a:pt x="8" y="25"/>
                    <a:pt x="5" y="0"/>
                  </a:cubicBezTo>
                  <a:cubicBezTo>
                    <a:pt x="4" y="5"/>
                    <a:pt x="4" y="14"/>
                    <a:pt x="6" y="19"/>
                  </a:cubicBezTo>
                  <a:cubicBezTo>
                    <a:pt x="3" y="13"/>
                    <a:pt x="3" y="6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6" name="Freeform 1594"/>
            <p:cNvSpPr>
              <a:spLocks/>
            </p:cNvSpPr>
            <p:nvPr userDrawn="1"/>
          </p:nvSpPr>
          <p:spPr bwMode="auto">
            <a:xfrm>
              <a:off x="426" y="261"/>
              <a:ext cx="39" cy="21"/>
            </a:xfrm>
            <a:custGeom>
              <a:avLst/>
              <a:gdLst>
                <a:gd name="T0" fmla="*/ 87 w 87"/>
                <a:gd name="T1" fmla="*/ 3 h 45"/>
                <a:gd name="T2" fmla="*/ 87 w 87"/>
                <a:gd name="T3" fmla="*/ 3 h 45"/>
                <a:gd name="T4" fmla="*/ 47 w 87"/>
                <a:gd name="T5" fmla="*/ 8 h 45"/>
                <a:gd name="T6" fmla="*/ 15 w 87"/>
                <a:gd name="T7" fmla="*/ 23 h 45"/>
                <a:gd name="T8" fmla="*/ 11 w 87"/>
                <a:gd name="T9" fmla="*/ 31 h 45"/>
                <a:gd name="T10" fmla="*/ 59 w 87"/>
                <a:gd name="T11" fmla="*/ 17 h 45"/>
                <a:gd name="T12" fmla="*/ 4 w 87"/>
                <a:gd name="T13" fmla="*/ 38 h 45"/>
                <a:gd name="T14" fmla="*/ 0 w 87"/>
                <a:gd name="T15" fmla="*/ 42 h 45"/>
                <a:gd name="T16" fmla="*/ 8 w 87"/>
                <a:gd name="T17" fmla="*/ 45 h 45"/>
                <a:gd name="T18" fmla="*/ 44 w 87"/>
                <a:gd name="T19" fmla="*/ 37 h 45"/>
                <a:gd name="T20" fmla="*/ 87 w 87"/>
                <a:gd name="T21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7" h="45">
                  <a:moveTo>
                    <a:pt x="87" y="3"/>
                  </a:moveTo>
                  <a:lnTo>
                    <a:pt x="87" y="3"/>
                  </a:lnTo>
                  <a:cubicBezTo>
                    <a:pt x="77" y="0"/>
                    <a:pt x="58" y="4"/>
                    <a:pt x="47" y="8"/>
                  </a:cubicBezTo>
                  <a:cubicBezTo>
                    <a:pt x="41" y="11"/>
                    <a:pt x="21" y="19"/>
                    <a:pt x="15" y="23"/>
                  </a:cubicBezTo>
                  <a:cubicBezTo>
                    <a:pt x="14" y="26"/>
                    <a:pt x="13" y="28"/>
                    <a:pt x="11" y="31"/>
                  </a:cubicBezTo>
                  <a:cubicBezTo>
                    <a:pt x="20" y="28"/>
                    <a:pt x="38" y="21"/>
                    <a:pt x="59" y="17"/>
                  </a:cubicBezTo>
                  <a:cubicBezTo>
                    <a:pt x="44" y="24"/>
                    <a:pt x="19" y="33"/>
                    <a:pt x="4" y="38"/>
                  </a:cubicBezTo>
                  <a:cubicBezTo>
                    <a:pt x="4" y="39"/>
                    <a:pt x="2" y="41"/>
                    <a:pt x="0" y="42"/>
                  </a:cubicBezTo>
                  <a:cubicBezTo>
                    <a:pt x="3" y="42"/>
                    <a:pt x="5" y="44"/>
                    <a:pt x="8" y="45"/>
                  </a:cubicBezTo>
                  <a:cubicBezTo>
                    <a:pt x="12" y="45"/>
                    <a:pt x="38" y="39"/>
                    <a:pt x="44" y="37"/>
                  </a:cubicBezTo>
                  <a:cubicBezTo>
                    <a:pt x="64" y="31"/>
                    <a:pt x="85" y="18"/>
                    <a:pt x="87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7" name="Freeform 1595"/>
            <p:cNvSpPr>
              <a:spLocks/>
            </p:cNvSpPr>
            <p:nvPr userDrawn="1"/>
          </p:nvSpPr>
          <p:spPr bwMode="auto">
            <a:xfrm>
              <a:off x="427" y="260"/>
              <a:ext cx="13" cy="8"/>
            </a:xfrm>
            <a:custGeom>
              <a:avLst/>
              <a:gdLst>
                <a:gd name="T0" fmla="*/ 29 w 29"/>
                <a:gd name="T1" fmla="*/ 0 h 16"/>
                <a:gd name="T2" fmla="*/ 29 w 29"/>
                <a:gd name="T3" fmla="*/ 0 h 16"/>
                <a:gd name="T4" fmla="*/ 0 w 29"/>
                <a:gd name="T5" fmla="*/ 15 h 16"/>
                <a:gd name="T6" fmla="*/ 4 w 29"/>
                <a:gd name="T7" fmla="*/ 16 h 16"/>
                <a:gd name="T8" fmla="*/ 29 w 29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6">
                  <a:moveTo>
                    <a:pt x="29" y="0"/>
                  </a:moveTo>
                  <a:lnTo>
                    <a:pt x="29" y="0"/>
                  </a:lnTo>
                  <a:cubicBezTo>
                    <a:pt x="20" y="5"/>
                    <a:pt x="3" y="14"/>
                    <a:pt x="0" y="15"/>
                  </a:cubicBezTo>
                  <a:cubicBezTo>
                    <a:pt x="2" y="15"/>
                    <a:pt x="2" y="15"/>
                    <a:pt x="4" y="16"/>
                  </a:cubicBezTo>
                  <a:cubicBezTo>
                    <a:pt x="5" y="16"/>
                    <a:pt x="22" y="6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8" name="Freeform 1596"/>
            <p:cNvSpPr>
              <a:spLocks/>
            </p:cNvSpPr>
            <p:nvPr userDrawn="1"/>
          </p:nvSpPr>
          <p:spPr bwMode="auto">
            <a:xfrm>
              <a:off x="341" y="257"/>
              <a:ext cx="5" cy="25"/>
            </a:xfrm>
            <a:custGeom>
              <a:avLst/>
              <a:gdLst>
                <a:gd name="T0" fmla="*/ 9 w 12"/>
                <a:gd name="T1" fmla="*/ 0 h 55"/>
                <a:gd name="T2" fmla="*/ 9 w 12"/>
                <a:gd name="T3" fmla="*/ 0 h 55"/>
                <a:gd name="T4" fmla="*/ 0 w 12"/>
                <a:gd name="T5" fmla="*/ 27 h 55"/>
                <a:gd name="T6" fmla="*/ 9 w 12"/>
                <a:gd name="T7" fmla="*/ 55 h 55"/>
                <a:gd name="T8" fmla="*/ 12 w 12"/>
                <a:gd name="T9" fmla="*/ 24 h 55"/>
                <a:gd name="T10" fmla="*/ 11 w 12"/>
                <a:gd name="T11" fmla="*/ 1 h 55"/>
                <a:gd name="T12" fmla="*/ 6 w 12"/>
                <a:gd name="T13" fmla="*/ 28 h 55"/>
                <a:gd name="T14" fmla="*/ 9 w 12"/>
                <a:gd name="T1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55">
                  <a:moveTo>
                    <a:pt x="9" y="0"/>
                  </a:moveTo>
                  <a:lnTo>
                    <a:pt x="9" y="0"/>
                  </a:lnTo>
                  <a:cubicBezTo>
                    <a:pt x="6" y="6"/>
                    <a:pt x="1" y="22"/>
                    <a:pt x="0" y="27"/>
                  </a:cubicBezTo>
                  <a:cubicBezTo>
                    <a:pt x="1" y="39"/>
                    <a:pt x="6" y="48"/>
                    <a:pt x="9" y="55"/>
                  </a:cubicBezTo>
                  <a:cubicBezTo>
                    <a:pt x="9" y="45"/>
                    <a:pt x="10" y="33"/>
                    <a:pt x="12" y="24"/>
                  </a:cubicBezTo>
                  <a:cubicBezTo>
                    <a:pt x="11" y="17"/>
                    <a:pt x="11" y="8"/>
                    <a:pt x="11" y="1"/>
                  </a:cubicBezTo>
                  <a:cubicBezTo>
                    <a:pt x="10" y="4"/>
                    <a:pt x="6" y="19"/>
                    <a:pt x="6" y="28"/>
                  </a:cubicBezTo>
                  <a:cubicBezTo>
                    <a:pt x="6" y="20"/>
                    <a:pt x="8" y="6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9" name="Freeform 1597"/>
            <p:cNvSpPr>
              <a:spLocks/>
            </p:cNvSpPr>
            <p:nvPr userDrawn="1"/>
          </p:nvSpPr>
          <p:spPr bwMode="auto">
            <a:xfrm>
              <a:off x="333" y="257"/>
              <a:ext cx="6" cy="27"/>
            </a:xfrm>
            <a:custGeom>
              <a:avLst/>
              <a:gdLst>
                <a:gd name="T0" fmla="*/ 15 w 15"/>
                <a:gd name="T1" fmla="*/ 0 h 60"/>
                <a:gd name="T2" fmla="*/ 15 w 15"/>
                <a:gd name="T3" fmla="*/ 0 h 60"/>
                <a:gd name="T4" fmla="*/ 7 w 15"/>
                <a:gd name="T5" fmla="*/ 29 h 60"/>
                <a:gd name="T6" fmla="*/ 13 w 15"/>
                <a:gd name="T7" fmla="*/ 1 h 60"/>
                <a:gd name="T8" fmla="*/ 7 w 15"/>
                <a:gd name="T9" fmla="*/ 15 h 60"/>
                <a:gd name="T10" fmla="*/ 0 w 15"/>
                <a:gd name="T11" fmla="*/ 42 h 60"/>
                <a:gd name="T12" fmla="*/ 7 w 15"/>
                <a:gd name="T13" fmla="*/ 60 h 60"/>
                <a:gd name="T14" fmla="*/ 11 w 15"/>
                <a:gd name="T15" fmla="*/ 31 h 60"/>
                <a:gd name="T16" fmla="*/ 14 w 15"/>
                <a:gd name="T17" fmla="*/ 20 h 60"/>
                <a:gd name="T18" fmla="*/ 15 w 15"/>
                <a:gd name="T1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60">
                  <a:moveTo>
                    <a:pt x="15" y="0"/>
                  </a:moveTo>
                  <a:lnTo>
                    <a:pt x="15" y="0"/>
                  </a:lnTo>
                  <a:cubicBezTo>
                    <a:pt x="13" y="6"/>
                    <a:pt x="8" y="26"/>
                    <a:pt x="7" y="29"/>
                  </a:cubicBezTo>
                  <a:cubicBezTo>
                    <a:pt x="9" y="19"/>
                    <a:pt x="10" y="10"/>
                    <a:pt x="13" y="1"/>
                  </a:cubicBezTo>
                  <a:cubicBezTo>
                    <a:pt x="13" y="1"/>
                    <a:pt x="8" y="12"/>
                    <a:pt x="7" y="15"/>
                  </a:cubicBezTo>
                  <a:cubicBezTo>
                    <a:pt x="6" y="22"/>
                    <a:pt x="1" y="35"/>
                    <a:pt x="0" y="42"/>
                  </a:cubicBezTo>
                  <a:cubicBezTo>
                    <a:pt x="1" y="49"/>
                    <a:pt x="5" y="54"/>
                    <a:pt x="7" y="60"/>
                  </a:cubicBezTo>
                  <a:cubicBezTo>
                    <a:pt x="7" y="50"/>
                    <a:pt x="9" y="41"/>
                    <a:pt x="11" y="31"/>
                  </a:cubicBezTo>
                  <a:cubicBezTo>
                    <a:pt x="11" y="28"/>
                    <a:pt x="13" y="24"/>
                    <a:pt x="14" y="20"/>
                  </a:cubicBezTo>
                  <a:cubicBezTo>
                    <a:pt x="14" y="14"/>
                    <a:pt x="15" y="4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0" name="Freeform 1598"/>
            <p:cNvSpPr>
              <a:spLocks/>
            </p:cNvSpPr>
            <p:nvPr userDrawn="1"/>
          </p:nvSpPr>
          <p:spPr bwMode="auto">
            <a:xfrm>
              <a:off x="401" y="256"/>
              <a:ext cx="26" cy="18"/>
            </a:xfrm>
            <a:custGeom>
              <a:avLst/>
              <a:gdLst>
                <a:gd name="T0" fmla="*/ 58 w 59"/>
                <a:gd name="T1" fmla="*/ 0 h 39"/>
                <a:gd name="T2" fmla="*/ 58 w 59"/>
                <a:gd name="T3" fmla="*/ 0 h 39"/>
                <a:gd name="T4" fmla="*/ 0 w 59"/>
                <a:gd name="T5" fmla="*/ 34 h 39"/>
                <a:gd name="T6" fmla="*/ 7 w 59"/>
                <a:gd name="T7" fmla="*/ 34 h 39"/>
                <a:gd name="T8" fmla="*/ 36 w 59"/>
                <a:gd name="T9" fmla="*/ 18 h 39"/>
                <a:gd name="T10" fmla="*/ 14 w 59"/>
                <a:gd name="T11" fmla="*/ 35 h 39"/>
                <a:gd name="T12" fmla="*/ 20 w 59"/>
                <a:gd name="T13" fmla="*/ 39 h 39"/>
                <a:gd name="T14" fmla="*/ 46 w 59"/>
                <a:gd name="T15" fmla="*/ 26 h 39"/>
                <a:gd name="T16" fmla="*/ 58 w 59"/>
                <a:gd name="T1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39">
                  <a:moveTo>
                    <a:pt x="58" y="0"/>
                  </a:moveTo>
                  <a:lnTo>
                    <a:pt x="58" y="0"/>
                  </a:lnTo>
                  <a:cubicBezTo>
                    <a:pt x="31" y="2"/>
                    <a:pt x="18" y="22"/>
                    <a:pt x="0" y="34"/>
                  </a:cubicBezTo>
                  <a:cubicBezTo>
                    <a:pt x="2" y="34"/>
                    <a:pt x="5" y="34"/>
                    <a:pt x="7" y="34"/>
                  </a:cubicBezTo>
                  <a:cubicBezTo>
                    <a:pt x="10" y="33"/>
                    <a:pt x="25" y="22"/>
                    <a:pt x="36" y="18"/>
                  </a:cubicBezTo>
                  <a:cubicBezTo>
                    <a:pt x="31" y="25"/>
                    <a:pt x="21" y="29"/>
                    <a:pt x="14" y="35"/>
                  </a:cubicBezTo>
                  <a:cubicBezTo>
                    <a:pt x="16" y="36"/>
                    <a:pt x="18" y="37"/>
                    <a:pt x="20" y="39"/>
                  </a:cubicBezTo>
                  <a:cubicBezTo>
                    <a:pt x="24" y="37"/>
                    <a:pt x="40" y="28"/>
                    <a:pt x="46" y="26"/>
                  </a:cubicBezTo>
                  <a:cubicBezTo>
                    <a:pt x="53" y="18"/>
                    <a:pt x="59" y="8"/>
                    <a:pt x="5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1" name="Freeform 1599"/>
            <p:cNvSpPr>
              <a:spLocks/>
            </p:cNvSpPr>
            <p:nvPr userDrawn="1"/>
          </p:nvSpPr>
          <p:spPr bwMode="auto">
            <a:xfrm>
              <a:off x="408" y="255"/>
              <a:ext cx="4" cy="4"/>
            </a:xfrm>
            <a:custGeom>
              <a:avLst/>
              <a:gdLst>
                <a:gd name="T0" fmla="*/ 8 w 8"/>
                <a:gd name="T1" fmla="*/ 0 h 10"/>
                <a:gd name="T2" fmla="*/ 8 w 8"/>
                <a:gd name="T3" fmla="*/ 0 h 10"/>
                <a:gd name="T4" fmla="*/ 0 w 8"/>
                <a:gd name="T5" fmla="*/ 7 h 10"/>
                <a:gd name="T6" fmla="*/ 0 w 8"/>
                <a:gd name="T7" fmla="*/ 10 h 10"/>
                <a:gd name="T8" fmla="*/ 8 w 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8" y="0"/>
                  </a:moveTo>
                  <a:lnTo>
                    <a:pt x="8" y="0"/>
                  </a:lnTo>
                  <a:cubicBezTo>
                    <a:pt x="5" y="2"/>
                    <a:pt x="3" y="5"/>
                    <a:pt x="0" y="7"/>
                  </a:cubicBezTo>
                  <a:cubicBezTo>
                    <a:pt x="1" y="8"/>
                    <a:pt x="1" y="9"/>
                    <a:pt x="0" y="10"/>
                  </a:cubicBezTo>
                  <a:cubicBezTo>
                    <a:pt x="2" y="7"/>
                    <a:pt x="6" y="2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2" name="Freeform 1600"/>
            <p:cNvSpPr>
              <a:spLocks/>
            </p:cNvSpPr>
            <p:nvPr userDrawn="1"/>
          </p:nvSpPr>
          <p:spPr bwMode="auto">
            <a:xfrm>
              <a:off x="365" y="251"/>
              <a:ext cx="45" cy="64"/>
            </a:xfrm>
            <a:custGeom>
              <a:avLst/>
              <a:gdLst>
                <a:gd name="T0" fmla="*/ 88 w 100"/>
                <a:gd name="T1" fmla="*/ 95 h 142"/>
                <a:gd name="T2" fmla="*/ 88 w 100"/>
                <a:gd name="T3" fmla="*/ 95 h 142"/>
                <a:gd name="T4" fmla="*/ 100 w 100"/>
                <a:gd name="T5" fmla="*/ 82 h 142"/>
                <a:gd name="T6" fmla="*/ 85 w 100"/>
                <a:gd name="T7" fmla="*/ 74 h 142"/>
                <a:gd name="T8" fmla="*/ 70 w 100"/>
                <a:gd name="T9" fmla="*/ 78 h 142"/>
                <a:gd name="T10" fmla="*/ 69 w 100"/>
                <a:gd name="T11" fmla="*/ 76 h 142"/>
                <a:gd name="T12" fmla="*/ 98 w 100"/>
                <a:gd name="T13" fmla="*/ 51 h 142"/>
                <a:gd name="T14" fmla="*/ 64 w 100"/>
                <a:gd name="T15" fmla="*/ 61 h 142"/>
                <a:gd name="T16" fmla="*/ 63 w 100"/>
                <a:gd name="T17" fmla="*/ 60 h 142"/>
                <a:gd name="T18" fmla="*/ 87 w 100"/>
                <a:gd name="T19" fmla="*/ 36 h 142"/>
                <a:gd name="T20" fmla="*/ 92 w 100"/>
                <a:gd name="T21" fmla="*/ 0 h 142"/>
                <a:gd name="T22" fmla="*/ 45 w 100"/>
                <a:gd name="T23" fmla="*/ 52 h 142"/>
                <a:gd name="T24" fmla="*/ 58 w 100"/>
                <a:gd name="T25" fmla="*/ 83 h 142"/>
                <a:gd name="T26" fmla="*/ 38 w 100"/>
                <a:gd name="T27" fmla="*/ 110 h 142"/>
                <a:gd name="T28" fmla="*/ 7 w 100"/>
                <a:gd name="T29" fmla="*/ 98 h 142"/>
                <a:gd name="T30" fmla="*/ 0 w 100"/>
                <a:gd name="T31" fmla="*/ 98 h 142"/>
                <a:gd name="T32" fmla="*/ 0 w 100"/>
                <a:gd name="T33" fmla="*/ 110 h 142"/>
                <a:gd name="T34" fmla="*/ 2 w 100"/>
                <a:gd name="T35" fmla="*/ 112 h 142"/>
                <a:gd name="T36" fmla="*/ 0 w 100"/>
                <a:gd name="T37" fmla="*/ 120 h 142"/>
                <a:gd name="T38" fmla="*/ 0 w 100"/>
                <a:gd name="T39" fmla="*/ 129 h 142"/>
                <a:gd name="T40" fmla="*/ 4 w 100"/>
                <a:gd name="T41" fmla="*/ 126 h 142"/>
                <a:gd name="T42" fmla="*/ 0 w 100"/>
                <a:gd name="T43" fmla="*/ 131 h 142"/>
                <a:gd name="T44" fmla="*/ 0 w 100"/>
                <a:gd name="T45" fmla="*/ 133 h 142"/>
                <a:gd name="T46" fmla="*/ 4 w 100"/>
                <a:gd name="T47" fmla="*/ 131 h 142"/>
                <a:gd name="T48" fmla="*/ 9 w 100"/>
                <a:gd name="T49" fmla="*/ 115 h 142"/>
                <a:gd name="T50" fmla="*/ 11 w 100"/>
                <a:gd name="T51" fmla="*/ 116 h 142"/>
                <a:gd name="T52" fmla="*/ 7 w 100"/>
                <a:gd name="T53" fmla="*/ 130 h 142"/>
                <a:gd name="T54" fmla="*/ 14 w 100"/>
                <a:gd name="T55" fmla="*/ 142 h 142"/>
                <a:gd name="T56" fmla="*/ 27 w 100"/>
                <a:gd name="T57" fmla="*/ 134 h 142"/>
                <a:gd name="T58" fmla="*/ 29 w 100"/>
                <a:gd name="T59" fmla="*/ 120 h 142"/>
                <a:gd name="T60" fmla="*/ 30 w 100"/>
                <a:gd name="T61" fmla="*/ 120 h 142"/>
                <a:gd name="T62" fmla="*/ 29 w 100"/>
                <a:gd name="T63" fmla="*/ 133 h 142"/>
                <a:gd name="T64" fmla="*/ 39 w 100"/>
                <a:gd name="T65" fmla="*/ 142 h 142"/>
                <a:gd name="T66" fmla="*/ 49 w 100"/>
                <a:gd name="T67" fmla="*/ 132 h 142"/>
                <a:gd name="T68" fmla="*/ 45 w 100"/>
                <a:gd name="T69" fmla="*/ 119 h 142"/>
                <a:gd name="T70" fmla="*/ 46 w 100"/>
                <a:gd name="T71" fmla="*/ 118 h 142"/>
                <a:gd name="T72" fmla="*/ 52 w 100"/>
                <a:gd name="T73" fmla="*/ 133 h 142"/>
                <a:gd name="T74" fmla="*/ 67 w 100"/>
                <a:gd name="T75" fmla="*/ 134 h 142"/>
                <a:gd name="T76" fmla="*/ 71 w 100"/>
                <a:gd name="T77" fmla="*/ 121 h 142"/>
                <a:gd name="T78" fmla="*/ 62 w 100"/>
                <a:gd name="T79" fmla="*/ 111 h 142"/>
                <a:gd name="T80" fmla="*/ 64 w 100"/>
                <a:gd name="T81" fmla="*/ 110 h 142"/>
                <a:gd name="T82" fmla="*/ 75 w 100"/>
                <a:gd name="T83" fmla="*/ 120 h 142"/>
                <a:gd name="T84" fmla="*/ 92 w 100"/>
                <a:gd name="T85" fmla="*/ 116 h 142"/>
                <a:gd name="T86" fmla="*/ 86 w 100"/>
                <a:gd name="T87" fmla="*/ 100 h 142"/>
                <a:gd name="T88" fmla="*/ 73 w 100"/>
                <a:gd name="T89" fmla="*/ 97 h 142"/>
                <a:gd name="T90" fmla="*/ 73 w 100"/>
                <a:gd name="T91" fmla="*/ 95 h 142"/>
                <a:gd name="T92" fmla="*/ 88 w 100"/>
                <a:gd name="T93" fmla="*/ 9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0" h="142">
                  <a:moveTo>
                    <a:pt x="88" y="95"/>
                  </a:moveTo>
                  <a:lnTo>
                    <a:pt x="88" y="95"/>
                  </a:lnTo>
                  <a:cubicBezTo>
                    <a:pt x="96" y="94"/>
                    <a:pt x="98" y="86"/>
                    <a:pt x="100" y="82"/>
                  </a:cubicBezTo>
                  <a:cubicBezTo>
                    <a:pt x="98" y="80"/>
                    <a:pt x="92" y="72"/>
                    <a:pt x="85" y="74"/>
                  </a:cubicBezTo>
                  <a:cubicBezTo>
                    <a:pt x="80" y="75"/>
                    <a:pt x="75" y="76"/>
                    <a:pt x="70" y="78"/>
                  </a:cubicBezTo>
                  <a:cubicBezTo>
                    <a:pt x="70" y="77"/>
                    <a:pt x="69" y="77"/>
                    <a:pt x="69" y="76"/>
                  </a:cubicBezTo>
                  <a:cubicBezTo>
                    <a:pt x="86" y="72"/>
                    <a:pt x="98" y="65"/>
                    <a:pt x="98" y="51"/>
                  </a:cubicBezTo>
                  <a:cubicBezTo>
                    <a:pt x="86" y="42"/>
                    <a:pt x="73" y="50"/>
                    <a:pt x="64" y="61"/>
                  </a:cubicBezTo>
                  <a:lnTo>
                    <a:pt x="63" y="60"/>
                  </a:lnTo>
                  <a:cubicBezTo>
                    <a:pt x="69" y="49"/>
                    <a:pt x="79" y="44"/>
                    <a:pt x="87" y="36"/>
                  </a:cubicBezTo>
                  <a:cubicBezTo>
                    <a:pt x="94" y="28"/>
                    <a:pt x="96" y="12"/>
                    <a:pt x="92" y="0"/>
                  </a:cubicBezTo>
                  <a:cubicBezTo>
                    <a:pt x="77" y="19"/>
                    <a:pt x="52" y="37"/>
                    <a:pt x="45" y="52"/>
                  </a:cubicBezTo>
                  <a:cubicBezTo>
                    <a:pt x="38" y="68"/>
                    <a:pt x="55" y="72"/>
                    <a:pt x="58" y="83"/>
                  </a:cubicBezTo>
                  <a:cubicBezTo>
                    <a:pt x="62" y="96"/>
                    <a:pt x="53" y="105"/>
                    <a:pt x="38" y="110"/>
                  </a:cubicBezTo>
                  <a:cubicBezTo>
                    <a:pt x="26" y="114"/>
                    <a:pt x="12" y="110"/>
                    <a:pt x="7" y="98"/>
                  </a:cubicBezTo>
                  <a:cubicBezTo>
                    <a:pt x="4" y="98"/>
                    <a:pt x="3" y="99"/>
                    <a:pt x="0" y="98"/>
                  </a:cubicBezTo>
                  <a:lnTo>
                    <a:pt x="0" y="110"/>
                  </a:lnTo>
                  <a:cubicBezTo>
                    <a:pt x="3" y="111"/>
                    <a:pt x="1" y="110"/>
                    <a:pt x="2" y="112"/>
                  </a:cubicBezTo>
                  <a:cubicBezTo>
                    <a:pt x="1" y="115"/>
                    <a:pt x="0" y="118"/>
                    <a:pt x="0" y="120"/>
                  </a:cubicBezTo>
                  <a:lnTo>
                    <a:pt x="0" y="129"/>
                  </a:lnTo>
                  <a:cubicBezTo>
                    <a:pt x="2" y="129"/>
                    <a:pt x="3" y="129"/>
                    <a:pt x="4" y="126"/>
                  </a:cubicBezTo>
                  <a:cubicBezTo>
                    <a:pt x="4" y="129"/>
                    <a:pt x="2" y="130"/>
                    <a:pt x="0" y="131"/>
                  </a:cubicBezTo>
                  <a:lnTo>
                    <a:pt x="0" y="133"/>
                  </a:lnTo>
                  <a:cubicBezTo>
                    <a:pt x="1" y="133"/>
                    <a:pt x="4" y="132"/>
                    <a:pt x="4" y="131"/>
                  </a:cubicBezTo>
                  <a:cubicBezTo>
                    <a:pt x="6" y="127"/>
                    <a:pt x="8" y="119"/>
                    <a:pt x="9" y="115"/>
                  </a:cubicBezTo>
                  <a:cubicBezTo>
                    <a:pt x="10" y="114"/>
                    <a:pt x="12" y="114"/>
                    <a:pt x="11" y="116"/>
                  </a:cubicBezTo>
                  <a:cubicBezTo>
                    <a:pt x="10" y="118"/>
                    <a:pt x="7" y="128"/>
                    <a:pt x="7" y="130"/>
                  </a:cubicBezTo>
                  <a:cubicBezTo>
                    <a:pt x="5" y="137"/>
                    <a:pt x="11" y="138"/>
                    <a:pt x="14" y="142"/>
                  </a:cubicBezTo>
                  <a:cubicBezTo>
                    <a:pt x="19" y="139"/>
                    <a:pt x="25" y="141"/>
                    <a:pt x="27" y="134"/>
                  </a:cubicBezTo>
                  <a:cubicBezTo>
                    <a:pt x="28" y="129"/>
                    <a:pt x="28" y="125"/>
                    <a:pt x="29" y="120"/>
                  </a:cubicBezTo>
                  <a:cubicBezTo>
                    <a:pt x="29" y="119"/>
                    <a:pt x="31" y="119"/>
                    <a:pt x="30" y="120"/>
                  </a:cubicBezTo>
                  <a:cubicBezTo>
                    <a:pt x="30" y="125"/>
                    <a:pt x="29" y="132"/>
                    <a:pt x="29" y="133"/>
                  </a:cubicBezTo>
                  <a:cubicBezTo>
                    <a:pt x="29" y="139"/>
                    <a:pt x="36" y="139"/>
                    <a:pt x="39" y="142"/>
                  </a:cubicBezTo>
                  <a:cubicBezTo>
                    <a:pt x="43" y="139"/>
                    <a:pt x="50" y="138"/>
                    <a:pt x="49" y="132"/>
                  </a:cubicBezTo>
                  <a:cubicBezTo>
                    <a:pt x="48" y="130"/>
                    <a:pt x="46" y="122"/>
                    <a:pt x="45" y="119"/>
                  </a:cubicBezTo>
                  <a:cubicBezTo>
                    <a:pt x="45" y="118"/>
                    <a:pt x="46" y="118"/>
                    <a:pt x="46" y="118"/>
                  </a:cubicBezTo>
                  <a:cubicBezTo>
                    <a:pt x="48" y="122"/>
                    <a:pt x="50" y="129"/>
                    <a:pt x="52" y="133"/>
                  </a:cubicBezTo>
                  <a:cubicBezTo>
                    <a:pt x="55" y="138"/>
                    <a:pt x="61" y="134"/>
                    <a:pt x="67" y="134"/>
                  </a:cubicBezTo>
                  <a:cubicBezTo>
                    <a:pt x="68" y="130"/>
                    <a:pt x="74" y="126"/>
                    <a:pt x="71" y="121"/>
                  </a:cubicBezTo>
                  <a:cubicBezTo>
                    <a:pt x="70" y="119"/>
                    <a:pt x="63" y="111"/>
                    <a:pt x="62" y="111"/>
                  </a:cubicBezTo>
                  <a:cubicBezTo>
                    <a:pt x="62" y="110"/>
                    <a:pt x="63" y="109"/>
                    <a:pt x="64" y="110"/>
                  </a:cubicBezTo>
                  <a:cubicBezTo>
                    <a:pt x="66" y="111"/>
                    <a:pt x="69" y="115"/>
                    <a:pt x="75" y="120"/>
                  </a:cubicBezTo>
                  <a:cubicBezTo>
                    <a:pt x="79" y="124"/>
                    <a:pt x="90" y="116"/>
                    <a:pt x="92" y="116"/>
                  </a:cubicBezTo>
                  <a:cubicBezTo>
                    <a:pt x="91" y="111"/>
                    <a:pt x="92" y="103"/>
                    <a:pt x="86" y="100"/>
                  </a:cubicBezTo>
                  <a:cubicBezTo>
                    <a:pt x="82" y="98"/>
                    <a:pt x="75" y="97"/>
                    <a:pt x="73" y="97"/>
                  </a:cubicBezTo>
                  <a:cubicBezTo>
                    <a:pt x="72" y="96"/>
                    <a:pt x="73" y="95"/>
                    <a:pt x="73" y="95"/>
                  </a:cubicBezTo>
                  <a:cubicBezTo>
                    <a:pt x="78" y="96"/>
                    <a:pt x="83" y="96"/>
                    <a:pt x="88" y="9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3" name="Freeform 1601"/>
            <p:cNvSpPr>
              <a:spLocks/>
            </p:cNvSpPr>
            <p:nvPr userDrawn="1"/>
          </p:nvSpPr>
          <p:spPr bwMode="auto">
            <a:xfrm>
              <a:off x="428" y="248"/>
              <a:ext cx="10" cy="7"/>
            </a:xfrm>
            <a:custGeom>
              <a:avLst/>
              <a:gdLst>
                <a:gd name="T0" fmla="*/ 21 w 21"/>
                <a:gd name="T1" fmla="*/ 0 h 16"/>
                <a:gd name="T2" fmla="*/ 21 w 21"/>
                <a:gd name="T3" fmla="*/ 0 h 16"/>
                <a:gd name="T4" fmla="*/ 0 w 21"/>
                <a:gd name="T5" fmla="*/ 14 h 16"/>
                <a:gd name="T6" fmla="*/ 1 w 21"/>
                <a:gd name="T7" fmla="*/ 14 h 16"/>
                <a:gd name="T8" fmla="*/ 1 w 21"/>
                <a:gd name="T9" fmla="*/ 16 h 16"/>
                <a:gd name="T10" fmla="*/ 21 w 21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6">
                  <a:moveTo>
                    <a:pt x="21" y="0"/>
                  </a:moveTo>
                  <a:lnTo>
                    <a:pt x="21" y="0"/>
                  </a:lnTo>
                  <a:cubicBezTo>
                    <a:pt x="16" y="3"/>
                    <a:pt x="3" y="11"/>
                    <a:pt x="0" y="14"/>
                  </a:cubicBezTo>
                  <a:cubicBezTo>
                    <a:pt x="0" y="14"/>
                    <a:pt x="1" y="14"/>
                    <a:pt x="1" y="14"/>
                  </a:cubicBezTo>
                  <a:cubicBezTo>
                    <a:pt x="1" y="15"/>
                    <a:pt x="1" y="16"/>
                    <a:pt x="1" y="16"/>
                  </a:cubicBezTo>
                  <a:cubicBezTo>
                    <a:pt x="6" y="12"/>
                    <a:pt x="17" y="4"/>
                    <a:pt x="2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4" name="Freeform 1602"/>
            <p:cNvSpPr>
              <a:spLocks/>
            </p:cNvSpPr>
            <p:nvPr userDrawn="1"/>
          </p:nvSpPr>
          <p:spPr bwMode="auto">
            <a:xfrm>
              <a:off x="339" y="243"/>
              <a:ext cx="8" cy="31"/>
            </a:xfrm>
            <a:custGeom>
              <a:avLst/>
              <a:gdLst>
                <a:gd name="T0" fmla="*/ 15 w 18"/>
                <a:gd name="T1" fmla="*/ 0 h 68"/>
                <a:gd name="T2" fmla="*/ 15 w 18"/>
                <a:gd name="T3" fmla="*/ 0 h 68"/>
                <a:gd name="T4" fmla="*/ 8 w 18"/>
                <a:gd name="T5" fmla="*/ 14 h 68"/>
                <a:gd name="T6" fmla="*/ 1 w 18"/>
                <a:gd name="T7" fmla="*/ 68 h 68"/>
                <a:gd name="T8" fmla="*/ 18 w 18"/>
                <a:gd name="T9" fmla="*/ 16 h 68"/>
                <a:gd name="T10" fmla="*/ 4 w 18"/>
                <a:gd name="T11" fmla="*/ 42 h 68"/>
                <a:gd name="T12" fmla="*/ 15 w 18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68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9" y="12"/>
                    <a:pt x="8" y="14"/>
                  </a:cubicBezTo>
                  <a:cubicBezTo>
                    <a:pt x="2" y="25"/>
                    <a:pt x="0" y="44"/>
                    <a:pt x="1" y="68"/>
                  </a:cubicBezTo>
                  <a:cubicBezTo>
                    <a:pt x="5" y="44"/>
                    <a:pt x="16" y="26"/>
                    <a:pt x="18" y="16"/>
                  </a:cubicBezTo>
                  <a:cubicBezTo>
                    <a:pt x="12" y="22"/>
                    <a:pt x="7" y="31"/>
                    <a:pt x="4" y="42"/>
                  </a:cubicBezTo>
                  <a:cubicBezTo>
                    <a:pt x="4" y="36"/>
                    <a:pt x="13" y="7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5" name="Freeform 1603"/>
            <p:cNvSpPr>
              <a:spLocks/>
            </p:cNvSpPr>
            <p:nvPr userDrawn="1"/>
          </p:nvSpPr>
          <p:spPr bwMode="auto">
            <a:xfrm>
              <a:off x="423" y="245"/>
              <a:ext cx="40" cy="25"/>
            </a:xfrm>
            <a:custGeom>
              <a:avLst/>
              <a:gdLst>
                <a:gd name="T0" fmla="*/ 87 w 88"/>
                <a:gd name="T1" fmla="*/ 1 h 55"/>
                <a:gd name="T2" fmla="*/ 87 w 88"/>
                <a:gd name="T3" fmla="*/ 1 h 55"/>
                <a:gd name="T4" fmla="*/ 43 w 88"/>
                <a:gd name="T5" fmla="*/ 15 h 55"/>
                <a:gd name="T6" fmla="*/ 9 w 88"/>
                <a:gd name="T7" fmla="*/ 37 h 55"/>
                <a:gd name="T8" fmla="*/ 0 w 88"/>
                <a:gd name="T9" fmla="*/ 49 h 55"/>
                <a:gd name="T10" fmla="*/ 6 w 88"/>
                <a:gd name="T11" fmla="*/ 49 h 55"/>
                <a:gd name="T12" fmla="*/ 56 w 88"/>
                <a:gd name="T13" fmla="*/ 23 h 55"/>
                <a:gd name="T14" fmla="*/ 14 w 88"/>
                <a:gd name="T15" fmla="*/ 51 h 55"/>
                <a:gd name="T16" fmla="*/ 20 w 88"/>
                <a:gd name="T17" fmla="*/ 55 h 55"/>
                <a:gd name="T18" fmla="*/ 61 w 88"/>
                <a:gd name="T19" fmla="*/ 37 h 55"/>
                <a:gd name="T20" fmla="*/ 87 w 88"/>
                <a:gd name="T21" fmla="*/ 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55">
                  <a:moveTo>
                    <a:pt x="87" y="1"/>
                  </a:moveTo>
                  <a:lnTo>
                    <a:pt x="87" y="1"/>
                  </a:lnTo>
                  <a:cubicBezTo>
                    <a:pt x="72" y="0"/>
                    <a:pt x="55" y="8"/>
                    <a:pt x="43" y="15"/>
                  </a:cubicBezTo>
                  <a:cubicBezTo>
                    <a:pt x="35" y="20"/>
                    <a:pt x="20" y="29"/>
                    <a:pt x="9" y="37"/>
                  </a:cubicBezTo>
                  <a:cubicBezTo>
                    <a:pt x="6" y="42"/>
                    <a:pt x="5" y="41"/>
                    <a:pt x="0" y="49"/>
                  </a:cubicBezTo>
                  <a:cubicBezTo>
                    <a:pt x="4" y="48"/>
                    <a:pt x="4" y="49"/>
                    <a:pt x="6" y="49"/>
                  </a:cubicBezTo>
                  <a:cubicBezTo>
                    <a:pt x="12" y="45"/>
                    <a:pt x="41" y="29"/>
                    <a:pt x="56" y="23"/>
                  </a:cubicBezTo>
                  <a:cubicBezTo>
                    <a:pt x="43" y="34"/>
                    <a:pt x="20" y="48"/>
                    <a:pt x="14" y="51"/>
                  </a:cubicBezTo>
                  <a:cubicBezTo>
                    <a:pt x="18" y="52"/>
                    <a:pt x="19" y="54"/>
                    <a:pt x="20" y="55"/>
                  </a:cubicBezTo>
                  <a:cubicBezTo>
                    <a:pt x="30" y="52"/>
                    <a:pt x="53" y="43"/>
                    <a:pt x="61" y="37"/>
                  </a:cubicBezTo>
                  <a:cubicBezTo>
                    <a:pt x="73" y="29"/>
                    <a:pt x="88" y="18"/>
                    <a:pt x="87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6" name="Freeform 1604"/>
            <p:cNvSpPr>
              <a:spLocks/>
            </p:cNvSpPr>
            <p:nvPr userDrawn="1"/>
          </p:nvSpPr>
          <p:spPr bwMode="auto">
            <a:xfrm>
              <a:off x="331" y="243"/>
              <a:ext cx="14" cy="32"/>
            </a:xfrm>
            <a:custGeom>
              <a:avLst/>
              <a:gdLst>
                <a:gd name="T0" fmla="*/ 32 w 32"/>
                <a:gd name="T1" fmla="*/ 0 h 72"/>
                <a:gd name="T2" fmla="*/ 32 w 32"/>
                <a:gd name="T3" fmla="*/ 0 h 72"/>
                <a:gd name="T4" fmla="*/ 4 w 32"/>
                <a:gd name="T5" fmla="*/ 38 h 72"/>
                <a:gd name="T6" fmla="*/ 2 w 32"/>
                <a:gd name="T7" fmla="*/ 72 h 72"/>
                <a:gd name="T8" fmla="*/ 32 w 3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72">
                  <a:moveTo>
                    <a:pt x="32" y="0"/>
                  </a:moveTo>
                  <a:lnTo>
                    <a:pt x="32" y="0"/>
                  </a:lnTo>
                  <a:cubicBezTo>
                    <a:pt x="21" y="12"/>
                    <a:pt x="8" y="29"/>
                    <a:pt x="4" y="38"/>
                  </a:cubicBezTo>
                  <a:cubicBezTo>
                    <a:pt x="0" y="52"/>
                    <a:pt x="1" y="64"/>
                    <a:pt x="2" y="72"/>
                  </a:cubicBezTo>
                  <a:cubicBezTo>
                    <a:pt x="6" y="46"/>
                    <a:pt x="16" y="23"/>
                    <a:pt x="3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7" name="Freeform 1605"/>
            <p:cNvSpPr>
              <a:spLocks/>
            </p:cNvSpPr>
            <p:nvPr userDrawn="1"/>
          </p:nvSpPr>
          <p:spPr bwMode="auto">
            <a:xfrm>
              <a:off x="346" y="243"/>
              <a:ext cx="11" cy="33"/>
            </a:xfrm>
            <a:custGeom>
              <a:avLst/>
              <a:gdLst>
                <a:gd name="T0" fmla="*/ 14 w 24"/>
                <a:gd name="T1" fmla="*/ 0 h 74"/>
                <a:gd name="T2" fmla="*/ 14 w 24"/>
                <a:gd name="T3" fmla="*/ 0 h 74"/>
                <a:gd name="T4" fmla="*/ 2 w 24"/>
                <a:gd name="T5" fmla="*/ 16 h 74"/>
                <a:gd name="T6" fmla="*/ 3 w 24"/>
                <a:gd name="T7" fmla="*/ 69 h 74"/>
                <a:gd name="T8" fmla="*/ 11 w 24"/>
                <a:gd name="T9" fmla="*/ 29 h 74"/>
                <a:gd name="T10" fmla="*/ 19 w 24"/>
                <a:gd name="T11" fmla="*/ 74 h 74"/>
                <a:gd name="T12" fmla="*/ 18 w 24"/>
                <a:gd name="T13" fmla="*/ 20 h 74"/>
                <a:gd name="T14" fmla="*/ 24 w 24"/>
                <a:gd name="T15" fmla="*/ 8 h 74"/>
                <a:gd name="T16" fmla="*/ 5 w 24"/>
                <a:gd name="T17" fmla="*/ 30 h 74"/>
                <a:gd name="T18" fmla="*/ 14 w 24"/>
                <a:gd name="T1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74">
                  <a:moveTo>
                    <a:pt x="14" y="0"/>
                  </a:moveTo>
                  <a:lnTo>
                    <a:pt x="14" y="0"/>
                  </a:lnTo>
                  <a:cubicBezTo>
                    <a:pt x="11" y="4"/>
                    <a:pt x="3" y="11"/>
                    <a:pt x="2" y="16"/>
                  </a:cubicBezTo>
                  <a:cubicBezTo>
                    <a:pt x="0" y="30"/>
                    <a:pt x="0" y="56"/>
                    <a:pt x="3" y="69"/>
                  </a:cubicBezTo>
                  <a:cubicBezTo>
                    <a:pt x="4" y="56"/>
                    <a:pt x="5" y="37"/>
                    <a:pt x="11" y="29"/>
                  </a:cubicBezTo>
                  <a:cubicBezTo>
                    <a:pt x="8" y="43"/>
                    <a:pt x="11" y="58"/>
                    <a:pt x="19" y="74"/>
                  </a:cubicBezTo>
                  <a:cubicBezTo>
                    <a:pt x="14" y="60"/>
                    <a:pt x="13" y="34"/>
                    <a:pt x="18" y="20"/>
                  </a:cubicBezTo>
                  <a:cubicBezTo>
                    <a:pt x="19" y="16"/>
                    <a:pt x="22" y="11"/>
                    <a:pt x="24" y="8"/>
                  </a:cubicBezTo>
                  <a:cubicBezTo>
                    <a:pt x="18" y="11"/>
                    <a:pt x="7" y="23"/>
                    <a:pt x="5" y="30"/>
                  </a:cubicBezTo>
                  <a:cubicBezTo>
                    <a:pt x="7" y="18"/>
                    <a:pt x="10" y="10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8" name="Freeform 1606"/>
            <p:cNvSpPr>
              <a:spLocks/>
            </p:cNvSpPr>
            <p:nvPr userDrawn="1"/>
          </p:nvSpPr>
          <p:spPr bwMode="auto">
            <a:xfrm>
              <a:off x="372" y="241"/>
              <a:ext cx="15" cy="8"/>
            </a:xfrm>
            <a:custGeom>
              <a:avLst/>
              <a:gdLst>
                <a:gd name="T0" fmla="*/ 26 w 32"/>
                <a:gd name="T1" fmla="*/ 6 h 16"/>
                <a:gd name="T2" fmla="*/ 26 w 32"/>
                <a:gd name="T3" fmla="*/ 6 h 16"/>
                <a:gd name="T4" fmla="*/ 0 w 32"/>
                <a:gd name="T5" fmla="*/ 2 h 16"/>
                <a:gd name="T6" fmla="*/ 29 w 32"/>
                <a:gd name="T7" fmla="*/ 16 h 16"/>
                <a:gd name="T8" fmla="*/ 26 w 32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6">
                  <a:moveTo>
                    <a:pt x="26" y="6"/>
                  </a:moveTo>
                  <a:lnTo>
                    <a:pt x="26" y="6"/>
                  </a:lnTo>
                  <a:cubicBezTo>
                    <a:pt x="19" y="1"/>
                    <a:pt x="12" y="0"/>
                    <a:pt x="0" y="2"/>
                  </a:cubicBezTo>
                  <a:cubicBezTo>
                    <a:pt x="9" y="2"/>
                    <a:pt x="25" y="0"/>
                    <a:pt x="29" y="16"/>
                  </a:cubicBezTo>
                  <a:cubicBezTo>
                    <a:pt x="32" y="13"/>
                    <a:pt x="30" y="8"/>
                    <a:pt x="26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9" name="Freeform 1607"/>
            <p:cNvSpPr>
              <a:spLocks/>
            </p:cNvSpPr>
            <p:nvPr userDrawn="1"/>
          </p:nvSpPr>
          <p:spPr bwMode="auto">
            <a:xfrm>
              <a:off x="377" y="238"/>
              <a:ext cx="26" cy="9"/>
            </a:xfrm>
            <a:custGeom>
              <a:avLst/>
              <a:gdLst>
                <a:gd name="T0" fmla="*/ 14 w 58"/>
                <a:gd name="T1" fmla="*/ 2 h 20"/>
                <a:gd name="T2" fmla="*/ 14 w 58"/>
                <a:gd name="T3" fmla="*/ 2 h 20"/>
                <a:gd name="T4" fmla="*/ 0 w 58"/>
                <a:gd name="T5" fmla="*/ 3 h 20"/>
                <a:gd name="T6" fmla="*/ 37 w 58"/>
                <a:gd name="T7" fmla="*/ 18 h 20"/>
                <a:gd name="T8" fmla="*/ 58 w 58"/>
                <a:gd name="T9" fmla="*/ 9 h 20"/>
                <a:gd name="T10" fmla="*/ 39 w 58"/>
                <a:gd name="T11" fmla="*/ 10 h 20"/>
                <a:gd name="T12" fmla="*/ 14 w 58"/>
                <a:gd name="T13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20">
                  <a:moveTo>
                    <a:pt x="14" y="2"/>
                  </a:moveTo>
                  <a:lnTo>
                    <a:pt x="14" y="2"/>
                  </a:lnTo>
                  <a:cubicBezTo>
                    <a:pt x="11" y="1"/>
                    <a:pt x="5" y="0"/>
                    <a:pt x="0" y="3"/>
                  </a:cubicBezTo>
                  <a:cubicBezTo>
                    <a:pt x="25" y="3"/>
                    <a:pt x="26" y="15"/>
                    <a:pt x="37" y="18"/>
                  </a:cubicBezTo>
                  <a:cubicBezTo>
                    <a:pt x="44" y="20"/>
                    <a:pt x="55" y="17"/>
                    <a:pt x="58" y="9"/>
                  </a:cubicBezTo>
                  <a:cubicBezTo>
                    <a:pt x="53" y="12"/>
                    <a:pt x="46" y="12"/>
                    <a:pt x="39" y="10"/>
                  </a:cubicBezTo>
                  <a:cubicBezTo>
                    <a:pt x="31" y="8"/>
                    <a:pt x="24" y="3"/>
                    <a:pt x="1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0" name="Freeform 1608"/>
            <p:cNvSpPr>
              <a:spLocks/>
            </p:cNvSpPr>
            <p:nvPr userDrawn="1"/>
          </p:nvSpPr>
          <p:spPr bwMode="auto">
            <a:xfrm>
              <a:off x="343" y="236"/>
              <a:ext cx="11" cy="19"/>
            </a:xfrm>
            <a:custGeom>
              <a:avLst/>
              <a:gdLst>
                <a:gd name="T0" fmla="*/ 25 w 25"/>
                <a:gd name="T1" fmla="*/ 0 h 42"/>
                <a:gd name="T2" fmla="*/ 25 w 25"/>
                <a:gd name="T3" fmla="*/ 0 h 42"/>
                <a:gd name="T4" fmla="*/ 11 w 25"/>
                <a:gd name="T5" fmla="*/ 20 h 42"/>
                <a:gd name="T6" fmla="*/ 24 w 25"/>
                <a:gd name="T7" fmla="*/ 0 h 42"/>
                <a:gd name="T8" fmla="*/ 11 w 25"/>
                <a:gd name="T9" fmla="*/ 9 h 42"/>
                <a:gd name="T10" fmla="*/ 0 w 25"/>
                <a:gd name="T11" fmla="*/ 42 h 42"/>
                <a:gd name="T12" fmla="*/ 22 w 25"/>
                <a:gd name="T13" fmla="*/ 13 h 42"/>
                <a:gd name="T14" fmla="*/ 25 w 25"/>
                <a:gd name="T1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42">
                  <a:moveTo>
                    <a:pt x="25" y="0"/>
                  </a:moveTo>
                  <a:lnTo>
                    <a:pt x="25" y="0"/>
                  </a:lnTo>
                  <a:cubicBezTo>
                    <a:pt x="22" y="4"/>
                    <a:pt x="14" y="16"/>
                    <a:pt x="11" y="20"/>
                  </a:cubicBezTo>
                  <a:cubicBezTo>
                    <a:pt x="14" y="13"/>
                    <a:pt x="20" y="6"/>
                    <a:pt x="24" y="0"/>
                  </a:cubicBezTo>
                  <a:cubicBezTo>
                    <a:pt x="21" y="3"/>
                    <a:pt x="14" y="7"/>
                    <a:pt x="11" y="9"/>
                  </a:cubicBezTo>
                  <a:cubicBezTo>
                    <a:pt x="7" y="16"/>
                    <a:pt x="2" y="33"/>
                    <a:pt x="0" y="42"/>
                  </a:cubicBezTo>
                  <a:cubicBezTo>
                    <a:pt x="7" y="30"/>
                    <a:pt x="17" y="18"/>
                    <a:pt x="22" y="13"/>
                  </a:cubicBezTo>
                  <a:cubicBezTo>
                    <a:pt x="22" y="9"/>
                    <a:pt x="24" y="4"/>
                    <a:pt x="2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1" name="Freeform 1609"/>
            <p:cNvSpPr>
              <a:spLocks/>
            </p:cNvSpPr>
            <p:nvPr userDrawn="1"/>
          </p:nvSpPr>
          <p:spPr bwMode="auto">
            <a:xfrm>
              <a:off x="407" y="237"/>
              <a:ext cx="17" cy="28"/>
            </a:xfrm>
            <a:custGeom>
              <a:avLst/>
              <a:gdLst>
                <a:gd name="T0" fmla="*/ 30 w 38"/>
                <a:gd name="T1" fmla="*/ 0 h 62"/>
                <a:gd name="T2" fmla="*/ 30 w 38"/>
                <a:gd name="T3" fmla="*/ 0 h 62"/>
                <a:gd name="T4" fmla="*/ 3 w 38"/>
                <a:gd name="T5" fmla="*/ 34 h 62"/>
                <a:gd name="T6" fmla="*/ 4 w 38"/>
                <a:gd name="T7" fmla="*/ 44 h 62"/>
                <a:gd name="T8" fmla="*/ 19 w 38"/>
                <a:gd name="T9" fmla="*/ 28 h 62"/>
                <a:gd name="T10" fmla="*/ 3 w 38"/>
                <a:gd name="T11" fmla="*/ 51 h 62"/>
                <a:gd name="T12" fmla="*/ 0 w 38"/>
                <a:gd name="T13" fmla="*/ 62 h 62"/>
                <a:gd name="T14" fmla="*/ 23 w 38"/>
                <a:gd name="T15" fmla="*/ 42 h 62"/>
                <a:gd name="T16" fmla="*/ 30 w 38"/>
                <a:gd name="T1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62">
                  <a:moveTo>
                    <a:pt x="30" y="0"/>
                  </a:moveTo>
                  <a:lnTo>
                    <a:pt x="30" y="0"/>
                  </a:lnTo>
                  <a:cubicBezTo>
                    <a:pt x="24" y="14"/>
                    <a:pt x="10" y="28"/>
                    <a:pt x="3" y="34"/>
                  </a:cubicBezTo>
                  <a:cubicBezTo>
                    <a:pt x="3" y="38"/>
                    <a:pt x="4" y="41"/>
                    <a:pt x="4" y="44"/>
                  </a:cubicBezTo>
                  <a:cubicBezTo>
                    <a:pt x="5" y="42"/>
                    <a:pt x="12" y="34"/>
                    <a:pt x="19" y="28"/>
                  </a:cubicBezTo>
                  <a:cubicBezTo>
                    <a:pt x="15" y="38"/>
                    <a:pt x="7" y="47"/>
                    <a:pt x="3" y="51"/>
                  </a:cubicBezTo>
                  <a:cubicBezTo>
                    <a:pt x="2" y="54"/>
                    <a:pt x="1" y="58"/>
                    <a:pt x="0" y="62"/>
                  </a:cubicBezTo>
                  <a:cubicBezTo>
                    <a:pt x="5" y="57"/>
                    <a:pt x="18" y="47"/>
                    <a:pt x="23" y="42"/>
                  </a:cubicBezTo>
                  <a:cubicBezTo>
                    <a:pt x="33" y="31"/>
                    <a:pt x="38" y="14"/>
                    <a:pt x="3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2" name="Freeform 1610"/>
            <p:cNvSpPr>
              <a:spLocks/>
            </p:cNvSpPr>
            <p:nvPr userDrawn="1"/>
          </p:nvSpPr>
          <p:spPr bwMode="auto">
            <a:xfrm>
              <a:off x="424" y="231"/>
              <a:ext cx="10" cy="14"/>
            </a:xfrm>
            <a:custGeom>
              <a:avLst/>
              <a:gdLst>
                <a:gd name="T0" fmla="*/ 22 w 22"/>
                <a:gd name="T1" fmla="*/ 0 h 30"/>
                <a:gd name="T2" fmla="*/ 22 w 22"/>
                <a:gd name="T3" fmla="*/ 0 h 30"/>
                <a:gd name="T4" fmla="*/ 0 w 22"/>
                <a:gd name="T5" fmla="*/ 26 h 30"/>
                <a:gd name="T6" fmla="*/ 0 w 22"/>
                <a:gd name="T7" fmla="*/ 30 h 30"/>
                <a:gd name="T8" fmla="*/ 22 w 22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0">
                  <a:moveTo>
                    <a:pt x="22" y="0"/>
                  </a:moveTo>
                  <a:lnTo>
                    <a:pt x="22" y="0"/>
                  </a:lnTo>
                  <a:cubicBezTo>
                    <a:pt x="15" y="10"/>
                    <a:pt x="2" y="25"/>
                    <a:pt x="0" y="26"/>
                  </a:cubicBezTo>
                  <a:cubicBezTo>
                    <a:pt x="0" y="27"/>
                    <a:pt x="0" y="28"/>
                    <a:pt x="0" y="30"/>
                  </a:cubicBezTo>
                  <a:cubicBezTo>
                    <a:pt x="6" y="23"/>
                    <a:pt x="18" y="9"/>
                    <a:pt x="2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3" name="Freeform 1611"/>
            <p:cNvSpPr>
              <a:spLocks/>
            </p:cNvSpPr>
            <p:nvPr userDrawn="1"/>
          </p:nvSpPr>
          <p:spPr bwMode="auto">
            <a:xfrm>
              <a:off x="334" y="233"/>
              <a:ext cx="17" cy="24"/>
            </a:xfrm>
            <a:custGeom>
              <a:avLst/>
              <a:gdLst>
                <a:gd name="T0" fmla="*/ 39 w 39"/>
                <a:gd name="T1" fmla="*/ 0 h 52"/>
                <a:gd name="T2" fmla="*/ 39 w 39"/>
                <a:gd name="T3" fmla="*/ 0 h 52"/>
                <a:gd name="T4" fmla="*/ 20 w 39"/>
                <a:gd name="T5" fmla="*/ 19 h 52"/>
                <a:gd name="T6" fmla="*/ 37 w 39"/>
                <a:gd name="T7" fmla="*/ 0 h 52"/>
                <a:gd name="T8" fmla="*/ 23 w 39"/>
                <a:gd name="T9" fmla="*/ 6 h 52"/>
                <a:gd name="T10" fmla="*/ 0 w 39"/>
                <a:gd name="T11" fmla="*/ 52 h 52"/>
                <a:gd name="T12" fmla="*/ 39 w 39"/>
                <a:gd name="T1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52">
                  <a:moveTo>
                    <a:pt x="39" y="0"/>
                  </a:moveTo>
                  <a:lnTo>
                    <a:pt x="39" y="0"/>
                  </a:lnTo>
                  <a:cubicBezTo>
                    <a:pt x="35" y="3"/>
                    <a:pt x="23" y="17"/>
                    <a:pt x="20" y="19"/>
                  </a:cubicBezTo>
                  <a:cubicBezTo>
                    <a:pt x="22" y="13"/>
                    <a:pt x="34" y="4"/>
                    <a:pt x="37" y="0"/>
                  </a:cubicBezTo>
                  <a:cubicBezTo>
                    <a:pt x="33" y="2"/>
                    <a:pt x="27" y="5"/>
                    <a:pt x="23" y="6"/>
                  </a:cubicBezTo>
                  <a:cubicBezTo>
                    <a:pt x="20" y="10"/>
                    <a:pt x="4" y="34"/>
                    <a:pt x="0" y="52"/>
                  </a:cubicBezTo>
                  <a:cubicBezTo>
                    <a:pt x="14" y="29"/>
                    <a:pt x="29" y="21"/>
                    <a:pt x="3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4" name="Freeform 1612"/>
            <p:cNvSpPr>
              <a:spLocks/>
            </p:cNvSpPr>
            <p:nvPr userDrawn="1"/>
          </p:nvSpPr>
          <p:spPr bwMode="auto">
            <a:xfrm>
              <a:off x="350" y="231"/>
              <a:ext cx="20" cy="21"/>
            </a:xfrm>
            <a:custGeom>
              <a:avLst/>
              <a:gdLst>
                <a:gd name="T0" fmla="*/ 33 w 45"/>
                <a:gd name="T1" fmla="*/ 0 h 47"/>
                <a:gd name="T2" fmla="*/ 33 w 45"/>
                <a:gd name="T3" fmla="*/ 0 h 47"/>
                <a:gd name="T4" fmla="*/ 9 w 45"/>
                <a:gd name="T5" fmla="*/ 22 h 47"/>
                <a:gd name="T6" fmla="*/ 0 w 45"/>
                <a:gd name="T7" fmla="*/ 47 h 47"/>
                <a:gd name="T8" fmla="*/ 18 w 45"/>
                <a:gd name="T9" fmla="*/ 32 h 47"/>
                <a:gd name="T10" fmla="*/ 35 w 45"/>
                <a:gd name="T11" fmla="*/ 18 h 47"/>
                <a:gd name="T12" fmla="*/ 45 w 45"/>
                <a:gd name="T13" fmla="*/ 6 h 47"/>
                <a:gd name="T14" fmla="*/ 12 w 45"/>
                <a:gd name="T15" fmla="*/ 29 h 47"/>
                <a:gd name="T16" fmla="*/ 33 w 45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47">
                  <a:moveTo>
                    <a:pt x="33" y="0"/>
                  </a:moveTo>
                  <a:lnTo>
                    <a:pt x="33" y="0"/>
                  </a:lnTo>
                  <a:cubicBezTo>
                    <a:pt x="26" y="4"/>
                    <a:pt x="13" y="15"/>
                    <a:pt x="9" y="22"/>
                  </a:cubicBezTo>
                  <a:cubicBezTo>
                    <a:pt x="6" y="28"/>
                    <a:pt x="1" y="45"/>
                    <a:pt x="0" y="47"/>
                  </a:cubicBezTo>
                  <a:cubicBezTo>
                    <a:pt x="5" y="41"/>
                    <a:pt x="11" y="35"/>
                    <a:pt x="18" y="32"/>
                  </a:cubicBezTo>
                  <a:cubicBezTo>
                    <a:pt x="22" y="27"/>
                    <a:pt x="30" y="21"/>
                    <a:pt x="35" y="18"/>
                  </a:cubicBezTo>
                  <a:cubicBezTo>
                    <a:pt x="38" y="15"/>
                    <a:pt x="43" y="9"/>
                    <a:pt x="45" y="6"/>
                  </a:cubicBezTo>
                  <a:cubicBezTo>
                    <a:pt x="39" y="11"/>
                    <a:pt x="22" y="24"/>
                    <a:pt x="12" y="29"/>
                  </a:cubicBezTo>
                  <a:cubicBezTo>
                    <a:pt x="18" y="18"/>
                    <a:pt x="27" y="7"/>
                    <a:pt x="3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5" name="Freeform 1613"/>
            <p:cNvSpPr>
              <a:spLocks/>
            </p:cNvSpPr>
            <p:nvPr userDrawn="1"/>
          </p:nvSpPr>
          <p:spPr bwMode="auto">
            <a:xfrm>
              <a:off x="348" y="227"/>
              <a:ext cx="13" cy="12"/>
            </a:xfrm>
            <a:custGeom>
              <a:avLst/>
              <a:gdLst>
                <a:gd name="T0" fmla="*/ 29 w 29"/>
                <a:gd name="T1" fmla="*/ 0 h 26"/>
                <a:gd name="T2" fmla="*/ 29 w 29"/>
                <a:gd name="T3" fmla="*/ 0 h 26"/>
                <a:gd name="T4" fmla="*/ 17 w 29"/>
                <a:gd name="T5" fmla="*/ 2 h 26"/>
                <a:gd name="T6" fmla="*/ 0 w 29"/>
                <a:gd name="T7" fmla="*/ 26 h 26"/>
                <a:gd name="T8" fmla="*/ 29 w 29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6">
                  <a:moveTo>
                    <a:pt x="29" y="0"/>
                  </a:moveTo>
                  <a:lnTo>
                    <a:pt x="29" y="0"/>
                  </a:lnTo>
                  <a:cubicBezTo>
                    <a:pt x="26" y="1"/>
                    <a:pt x="20" y="2"/>
                    <a:pt x="17" y="2"/>
                  </a:cubicBezTo>
                  <a:cubicBezTo>
                    <a:pt x="13" y="6"/>
                    <a:pt x="7" y="15"/>
                    <a:pt x="0" y="26"/>
                  </a:cubicBezTo>
                  <a:cubicBezTo>
                    <a:pt x="12" y="19"/>
                    <a:pt x="23" y="6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6" name="Freeform 1614"/>
            <p:cNvSpPr>
              <a:spLocks/>
            </p:cNvSpPr>
            <p:nvPr userDrawn="1"/>
          </p:nvSpPr>
          <p:spPr bwMode="auto">
            <a:xfrm>
              <a:off x="339" y="228"/>
              <a:ext cx="16" cy="8"/>
            </a:xfrm>
            <a:custGeom>
              <a:avLst/>
              <a:gdLst>
                <a:gd name="T0" fmla="*/ 29 w 35"/>
                <a:gd name="T1" fmla="*/ 0 h 18"/>
                <a:gd name="T2" fmla="*/ 29 w 35"/>
                <a:gd name="T3" fmla="*/ 0 h 18"/>
                <a:gd name="T4" fmla="*/ 0 w 35"/>
                <a:gd name="T5" fmla="*/ 15 h 18"/>
                <a:gd name="T6" fmla="*/ 35 w 35"/>
                <a:gd name="T7" fmla="*/ 0 h 18"/>
                <a:gd name="T8" fmla="*/ 29 w 35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8">
                  <a:moveTo>
                    <a:pt x="29" y="0"/>
                  </a:moveTo>
                  <a:lnTo>
                    <a:pt x="29" y="0"/>
                  </a:lnTo>
                  <a:cubicBezTo>
                    <a:pt x="26" y="6"/>
                    <a:pt x="13" y="14"/>
                    <a:pt x="0" y="15"/>
                  </a:cubicBezTo>
                  <a:cubicBezTo>
                    <a:pt x="15" y="18"/>
                    <a:pt x="30" y="8"/>
                    <a:pt x="35" y="0"/>
                  </a:cubicBezTo>
                  <a:cubicBezTo>
                    <a:pt x="33" y="0"/>
                    <a:pt x="29" y="0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7" name="Freeform 1615"/>
            <p:cNvSpPr>
              <a:spLocks/>
            </p:cNvSpPr>
            <p:nvPr userDrawn="1"/>
          </p:nvSpPr>
          <p:spPr bwMode="auto">
            <a:xfrm>
              <a:off x="371" y="224"/>
              <a:ext cx="2" cy="1"/>
            </a:xfrm>
            <a:custGeom>
              <a:avLst/>
              <a:gdLst>
                <a:gd name="T0" fmla="*/ 0 w 6"/>
                <a:gd name="T1" fmla="*/ 0 h 3"/>
                <a:gd name="T2" fmla="*/ 0 w 6"/>
                <a:gd name="T3" fmla="*/ 0 h 3"/>
                <a:gd name="T4" fmla="*/ 6 w 6"/>
                <a:gd name="T5" fmla="*/ 3 h 3"/>
                <a:gd name="T6" fmla="*/ 0 w 6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4" y="3"/>
                    <a:pt x="6" y="3"/>
                  </a:cubicBezTo>
                  <a:cubicBezTo>
                    <a:pt x="3" y="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8" name="Freeform 1616"/>
            <p:cNvSpPr>
              <a:spLocks/>
            </p:cNvSpPr>
            <p:nvPr userDrawn="1"/>
          </p:nvSpPr>
          <p:spPr bwMode="auto">
            <a:xfrm>
              <a:off x="372" y="223"/>
              <a:ext cx="3" cy="2"/>
            </a:xfrm>
            <a:custGeom>
              <a:avLst/>
              <a:gdLst>
                <a:gd name="T0" fmla="*/ 8 w 8"/>
                <a:gd name="T1" fmla="*/ 0 h 5"/>
                <a:gd name="T2" fmla="*/ 8 w 8"/>
                <a:gd name="T3" fmla="*/ 0 h 5"/>
                <a:gd name="T4" fmla="*/ 0 w 8"/>
                <a:gd name="T5" fmla="*/ 1 h 5"/>
                <a:gd name="T6" fmla="*/ 8 w 8"/>
                <a:gd name="T7" fmla="*/ 5 h 5"/>
                <a:gd name="T8" fmla="*/ 8 w 8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8" y="0"/>
                  </a:moveTo>
                  <a:lnTo>
                    <a:pt x="8" y="0"/>
                  </a:lnTo>
                  <a:cubicBezTo>
                    <a:pt x="6" y="0"/>
                    <a:pt x="0" y="1"/>
                    <a:pt x="0" y="1"/>
                  </a:cubicBezTo>
                  <a:cubicBezTo>
                    <a:pt x="2" y="2"/>
                    <a:pt x="6" y="4"/>
                    <a:pt x="8" y="5"/>
                  </a:cubicBezTo>
                  <a:cubicBezTo>
                    <a:pt x="6" y="3"/>
                    <a:pt x="7" y="1"/>
                    <a:pt x="8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9" name="Freeform 1617"/>
            <p:cNvSpPr>
              <a:spLocks/>
            </p:cNvSpPr>
            <p:nvPr userDrawn="1"/>
          </p:nvSpPr>
          <p:spPr bwMode="auto">
            <a:xfrm>
              <a:off x="377" y="223"/>
              <a:ext cx="2" cy="3"/>
            </a:xfrm>
            <a:custGeom>
              <a:avLst/>
              <a:gdLst>
                <a:gd name="T0" fmla="*/ 3 w 3"/>
                <a:gd name="T1" fmla="*/ 0 h 6"/>
                <a:gd name="T2" fmla="*/ 3 w 3"/>
                <a:gd name="T3" fmla="*/ 0 h 6"/>
                <a:gd name="T4" fmla="*/ 1 w 3"/>
                <a:gd name="T5" fmla="*/ 3 h 6"/>
                <a:gd name="T6" fmla="*/ 0 w 3"/>
                <a:gd name="T7" fmla="*/ 6 h 6"/>
                <a:gd name="T8" fmla="*/ 3 w 3"/>
                <a:gd name="T9" fmla="*/ 3 h 6"/>
                <a:gd name="T10" fmla="*/ 3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0"/>
                  </a:moveTo>
                  <a:lnTo>
                    <a:pt x="3" y="0"/>
                  </a:lnTo>
                  <a:cubicBezTo>
                    <a:pt x="3" y="0"/>
                    <a:pt x="2" y="1"/>
                    <a:pt x="1" y="3"/>
                  </a:cubicBezTo>
                  <a:cubicBezTo>
                    <a:pt x="0" y="3"/>
                    <a:pt x="0" y="6"/>
                    <a:pt x="0" y="6"/>
                  </a:cubicBezTo>
                  <a:cubicBezTo>
                    <a:pt x="0" y="6"/>
                    <a:pt x="2" y="5"/>
                    <a:pt x="3" y="3"/>
                  </a:cubicBezTo>
                  <a:cubicBezTo>
                    <a:pt x="3" y="1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0" name="Freeform 1618"/>
            <p:cNvSpPr>
              <a:spLocks/>
            </p:cNvSpPr>
            <p:nvPr userDrawn="1"/>
          </p:nvSpPr>
          <p:spPr bwMode="auto">
            <a:xfrm>
              <a:off x="377" y="223"/>
              <a:ext cx="3" cy="5"/>
            </a:xfrm>
            <a:custGeom>
              <a:avLst/>
              <a:gdLst>
                <a:gd name="T0" fmla="*/ 8 w 8"/>
                <a:gd name="T1" fmla="*/ 0 h 10"/>
                <a:gd name="T2" fmla="*/ 8 w 8"/>
                <a:gd name="T3" fmla="*/ 0 h 10"/>
                <a:gd name="T4" fmla="*/ 5 w 8"/>
                <a:gd name="T5" fmla="*/ 0 h 10"/>
                <a:gd name="T6" fmla="*/ 0 w 8"/>
                <a:gd name="T7" fmla="*/ 7 h 10"/>
                <a:gd name="T8" fmla="*/ 3 w 8"/>
                <a:gd name="T9" fmla="*/ 10 h 10"/>
                <a:gd name="T10" fmla="*/ 8 w 8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8" y="0"/>
                  </a:moveTo>
                  <a:lnTo>
                    <a:pt x="8" y="0"/>
                  </a:lnTo>
                  <a:cubicBezTo>
                    <a:pt x="7" y="0"/>
                    <a:pt x="6" y="0"/>
                    <a:pt x="5" y="0"/>
                  </a:cubicBezTo>
                  <a:cubicBezTo>
                    <a:pt x="6" y="4"/>
                    <a:pt x="4" y="6"/>
                    <a:pt x="0" y="7"/>
                  </a:cubicBezTo>
                  <a:cubicBezTo>
                    <a:pt x="1" y="8"/>
                    <a:pt x="2" y="9"/>
                    <a:pt x="3" y="10"/>
                  </a:cubicBezTo>
                  <a:cubicBezTo>
                    <a:pt x="5" y="8"/>
                    <a:pt x="8" y="2"/>
                    <a:pt x="8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1" name="Freeform 1619"/>
            <p:cNvSpPr>
              <a:spLocks/>
            </p:cNvSpPr>
            <p:nvPr userDrawn="1"/>
          </p:nvSpPr>
          <p:spPr bwMode="auto">
            <a:xfrm>
              <a:off x="367" y="223"/>
              <a:ext cx="32" cy="22"/>
            </a:xfrm>
            <a:custGeom>
              <a:avLst/>
              <a:gdLst>
                <a:gd name="T0" fmla="*/ 69 w 71"/>
                <a:gd name="T1" fmla="*/ 12 h 47"/>
                <a:gd name="T2" fmla="*/ 69 w 71"/>
                <a:gd name="T3" fmla="*/ 12 h 47"/>
                <a:gd name="T4" fmla="*/ 47 w 71"/>
                <a:gd name="T5" fmla="*/ 0 h 47"/>
                <a:gd name="T6" fmla="*/ 0 w 71"/>
                <a:gd name="T7" fmla="*/ 44 h 47"/>
                <a:gd name="T8" fmla="*/ 12 w 71"/>
                <a:gd name="T9" fmla="*/ 39 h 47"/>
                <a:gd name="T10" fmla="*/ 45 w 71"/>
                <a:gd name="T11" fmla="*/ 25 h 47"/>
                <a:gd name="T12" fmla="*/ 65 w 71"/>
                <a:gd name="T13" fmla="*/ 32 h 47"/>
                <a:gd name="T14" fmla="*/ 69 w 71"/>
                <a:gd name="T15" fmla="*/ 1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47">
                  <a:moveTo>
                    <a:pt x="69" y="12"/>
                  </a:moveTo>
                  <a:lnTo>
                    <a:pt x="69" y="12"/>
                  </a:lnTo>
                  <a:cubicBezTo>
                    <a:pt x="66" y="6"/>
                    <a:pt x="57" y="0"/>
                    <a:pt x="47" y="0"/>
                  </a:cubicBezTo>
                  <a:cubicBezTo>
                    <a:pt x="33" y="19"/>
                    <a:pt x="20" y="32"/>
                    <a:pt x="0" y="44"/>
                  </a:cubicBezTo>
                  <a:cubicBezTo>
                    <a:pt x="1" y="47"/>
                    <a:pt x="8" y="41"/>
                    <a:pt x="12" y="39"/>
                  </a:cubicBezTo>
                  <a:cubicBezTo>
                    <a:pt x="21" y="33"/>
                    <a:pt x="33" y="25"/>
                    <a:pt x="45" y="25"/>
                  </a:cubicBezTo>
                  <a:cubicBezTo>
                    <a:pt x="53" y="24"/>
                    <a:pt x="61" y="27"/>
                    <a:pt x="65" y="32"/>
                  </a:cubicBezTo>
                  <a:cubicBezTo>
                    <a:pt x="70" y="28"/>
                    <a:pt x="71" y="18"/>
                    <a:pt x="69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2" name="Freeform 1620"/>
            <p:cNvSpPr>
              <a:spLocks/>
            </p:cNvSpPr>
            <p:nvPr userDrawn="1"/>
          </p:nvSpPr>
          <p:spPr bwMode="auto">
            <a:xfrm>
              <a:off x="418" y="222"/>
              <a:ext cx="43" cy="38"/>
            </a:xfrm>
            <a:custGeom>
              <a:avLst/>
              <a:gdLst>
                <a:gd name="T0" fmla="*/ 87 w 94"/>
                <a:gd name="T1" fmla="*/ 0 h 83"/>
                <a:gd name="T2" fmla="*/ 87 w 94"/>
                <a:gd name="T3" fmla="*/ 0 h 83"/>
                <a:gd name="T4" fmla="*/ 0 w 94"/>
                <a:gd name="T5" fmla="*/ 75 h 83"/>
                <a:gd name="T6" fmla="*/ 19 w 94"/>
                <a:gd name="T7" fmla="*/ 71 h 83"/>
                <a:gd name="T8" fmla="*/ 61 w 94"/>
                <a:gd name="T9" fmla="*/ 41 h 83"/>
                <a:gd name="T10" fmla="*/ 23 w 94"/>
                <a:gd name="T11" fmla="*/ 76 h 83"/>
                <a:gd name="T12" fmla="*/ 21 w 94"/>
                <a:gd name="T13" fmla="*/ 83 h 83"/>
                <a:gd name="T14" fmla="*/ 75 w 94"/>
                <a:gd name="T15" fmla="*/ 46 h 83"/>
                <a:gd name="T16" fmla="*/ 87 w 94"/>
                <a:gd name="T1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4" h="83">
                  <a:moveTo>
                    <a:pt x="87" y="0"/>
                  </a:moveTo>
                  <a:lnTo>
                    <a:pt x="87" y="0"/>
                  </a:lnTo>
                  <a:cubicBezTo>
                    <a:pt x="77" y="6"/>
                    <a:pt x="37" y="50"/>
                    <a:pt x="0" y="75"/>
                  </a:cubicBezTo>
                  <a:cubicBezTo>
                    <a:pt x="6" y="73"/>
                    <a:pt x="13" y="71"/>
                    <a:pt x="19" y="71"/>
                  </a:cubicBezTo>
                  <a:cubicBezTo>
                    <a:pt x="21" y="69"/>
                    <a:pt x="48" y="49"/>
                    <a:pt x="61" y="41"/>
                  </a:cubicBezTo>
                  <a:cubicBezTo>
                    <a:pt x="51" y="54"/>
                    <a:pt x="28" y="71"/>
                    <a:pt x="23" y="76"/>
                  </a:cubicBezTo>
                  <a:cubicBezTo>
                    <a:pt x="22" y="77"/>
                    <a:pt x="22" y="80"/>
                    <a:pt x="21" y="83"/>
                  </a:cubicBezTo>
                  <a:cubicBezTo>
                    <a:pt x="34" y="74"/>
                    <a:pt x="58" y="62"/>
                    <a:pt x="75" y="46"/>
                  </a:cubicBezTo>
                  <a:cubicBezTo>
                    <a:pt x="86" y="35"/>
                    <a:pt x="94" y="17"/>
                    <a:pt x="8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3" name="Freeform 1621"/>
            <p:cNvSpPr>
              <a:spLocks/>
            </p:cNvSpPr>
            <p:nvPr userDrawn="1"/>
          </p:nvSpPr>
          <p:spPr bwMode="auto">
            <a:xfrm>
              <a:off x="354" y="220"/>
              <a:ext cx="34" cy="40"/>
            </a:xfrm>
            <a:custGeom>
              <a:avLst/>
              <a:gdLst>
                <a:gd name="T0" fmla="*/ 73 w 75"/>
                <a:gd name="T1" fmla="*/ 6 h 89"/>
                <a:gd name="T2" fmla="*/ 73 w 75"/>
                <a:gd name="T3" fmla="*/ 6 h 89"/>
                <a:gd name="T4" fmla="*/ 69 w 75"/>
                <a:gd name="T5" fmla="*/ 3 h 89"/>
                <a:gd name="T6" fmla="*/ 53 w 75"/>
                <a:gd name="T7" fmla="*/ 28 h 89"/>
                <a:gd name="T8" fmla="*/ 31 w 75"/>
                <a:gd name="T9" fmla="*/ 42 h 89"/>
                <a:gd name="T10" fmla="*/ 7 w 75"/>
                <a:gd name="T11" fmla="*/ 62 h 89"/>
                <a:gd name="T12" fmla="*/ 1 w 75"/>
                <a:gd name="T13" fmla="*/ 89 h 89"/>
                <a:gd name="T14" fmla="*/ 29 w 75"/>
                <a:gd name="T15" fmla="*/ 48 h 89"/>
                <a:gd name="T16" fmla="*/ 58 w 75"/>
                <a:gd name="T17" fmla="*/ 25 h 89"/>
                <a:gd name="T18" fmla="*/ 73 w 75"/>
                <a:gd name="T19" fmla="*/ 6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5" h="89">
                  <a:moveTo>
                    <a:pt x="73" y="6"/>
                  </a:moveTo>
                  <a:lnTo>
                    <a:pt x="73" y="6"/>
                  </a:lnTo>
                  <a:cubicBezTo>
                    <a:pt x="75" y="2"/>
                    <a:pt x="70" y="0"/>
                    <a:pt x="69" y="3"/>
                  </a:cubicBezTo>
                  <a:cubicBezTo>
                    <a:pt x="64" y="13"/>
                    <a:pt x="59" y="22"/>
                    <a:pt x="53" y="28"/>
                  </a:cubicBezTo>
                  <a:cubicBezTo>
                    <a:pt x="47" y="33"/>
                    <a:pt x="38" y="39"/>
                    <a:pt x="31" y="42"/>
                  </a:cubicBezTo>
                  <a:cubicBezTo>
                    <a:pt x="23" y="46"/>
                    <a:pt x="11" y="55"/>
                    <a:pt x="7" y="62"/>
                  </a:cubicBezTo>
                  <a:cubicBezTo>
                    <a:pt x="3" y="69"/>
                    <a:pt x="0" y="79"/>
                    <a:pt x="1" y="89"/>
                  </a:cubicBezTo>
                  <a:cubicBezTo>
                    <a:pt x="4" y="75"/>
                    <a:pt x="16" y="56"/>
                    <a:pt x="29" y="48"/>
                  </a:cubicBezTo>
                  <a:cubicBezTo>
                    <a:pt x="41" y="41"/>
                    <a:pt x="51" y="34"/>
                    <a:pt x="58" y="25"/>
                  </a:cubicBezTo>
                  <a:cubicBezTo>
                    <a:pt x="63" y="19"/>
                    <a:pt x="69" y="13"/>
                    <a:pt x="7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4" name="Freeform 1622"/>
            <p:cNvSpPr>
              <a:spLocks/>
            </p:cNvSpPr>
            <p:nvPr userDrawn="1"/>
          </p:nvSpPr>
          <p:spPr bwMode="auto">
            <a:xfrm>
              <a:off x="346" y="218"/>
              <a:ext cx="38" cy="24"/>
            </a:xfrm>
            <a:custGeom>
              <a:avLst/>
              <a:gdLst>
                <a:gd name="T0" fmla="*/ 84 w 86"/>
                <a:gd name="T1" fmla="*/ 1 h 53"/>
                <a:gd name="T2" fmla="*/ 84 w 86"/>
                <a:gd name="T3" fmla="*/ 1 h 53"/>
                <a:gd name="T4" fmla="*/ 7 w 86"/>
                <a:gd name="T5" fmla="*/ 2 h 53"/>
                <a:gd name="T6" fmla="*/ 0 w 86"/>
                <a:gd name="T7" fmla="*/ 0 h 53"/>
                <a:gd name="T8" fmla="*/ 8 w 86"/>
                <a:gd name="T9" fmla="*/ 6 h 53"/>
                <a:gd name="T10" fmla="*/ 55 w 86"/>
                <a:gd name="T11" fmla="*/ 12 h 53"/>
                <a:gd name="T12" fmla="*/ 79 w 86"/>
                <a:gd name="T13" fmla="*/ 10 h 53"/>
                <a:gd name="T14" fmla="*/ 72 w 86"/>
                <a:gd name="T15" fmla="*/ 23 h 53"/>
                <a:gd name="T16" fmla="*/ 55 w 86"/>
                <a:gd name="T17" fmla="*/ 16 h 53"/>
                <a:gd name="T18" fmla="*/ 27 w 86"/>
                <a:gd name="T19" fmla="*/ 14 h 53"/>
                <a:gd name="T20" fmla="*/ 4 w 86"/>
                <a:gd name="T21" fmla="*/ 15 h 53"/>
                <a:gd name="T22" fmla="*/ 39 w 86"/>
                <a:gd name="T23" fmla="*/ 18 h 53"/>
                <a:gd name="T24" fmla="*/ 16 w 86"/>
                <a:gd name="T25" fmla="*/ 50 h 53"/>
                <a:gd name="T26" fmla="*/ 50 w 86"/>
                <a:gd name="T27" fmla="*/ 21 h 53"/>
                <a:gd name="T28" fmla="*/ 26 w 86"/>
                <a:gd name="T29" fmla="*/ 53 h 53"/>
                <a:gd name="T30" fmla="*/ 59 w 86"/>
                <a:gd name="T31" fmla="*/ 27 h 53"/>
                <a:gd name="T32" fmla="*/ 46 w 86"/>
                <a:gd name="T33" fmla="*/ 45 h 53"/>
                <a:gd name="T34" fmla="*/ 67 w 86"/>
                <a:gd name="T35" fmla="*/ 32 h 53"/>
                <a:gd name="T36" fmla="*/ 85 w 86"/>
                <a:gd name="T37" fmla="*/ 4 h 53"/>
                <a:gd name="T38" fmla="*/ 84 w 86"/>
                <a:gd name="T39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6" h="53">
                  <a:moveTo>
                    <a:pt x="84" y="1"/>
                  </a:moveTo>
                  <a:lnTo>
                    <a:pt x="84" y="1"/>
                  </a:lnTo>
                  <a:cubicBezTo>
                    <a:pt x="70" y="1"/>
                    <a:pt x="25" y="2"/>
                    <a:pt x="7" y="2"/>
                  </a:cubicBezTo>
                  <a:cubicBezTo>
                    <a:pt x="5" y="2"/>
                    <a:pt x="2" y="1"/>
                    <a:pt x="0" y="0"/>
                  </a:cubicBezTo>
                  <a:cubicBezTo>
                    <a:pt x="2" y="2"/>
                    <a:pt x="6" y="4"/>
                    <a:pt x="8" y="6"/>
                  </a:cubicBezTo>
                  <a:cubicBezTo>
                    <a:pt x="22" y="12"/>
                    <a:pt x="38" y="14"/>
                    <a:pt x="55" y="12"/>
                  </a:cubicBezTo>
                  <a:cubicBezTo>
                    <a:pt x="59" y="11"/>
                    <a:pt x="70" y="7"/>
                    <a:pt x="79" y="10"/>
                  </a:cubicBezTo>
                  <a:cubicBezTo>
                    <a:pt x="79" y="14"/>
                    <a:pt x="74" y="21"/>
                    <a:pt x="72" y="23"/>
                  </a:cubicBezTo>
                  <a:cubicBezTo>
                    <a:pt x="67" y="19"/>
                    <a:pt x="62" y="18"/>
                    <a:pt x="55" y="16"/>
                  </a:cubicBezTo>
                  <a:cubicBezTo>
                    <a:pt x="47" y="13"/>
                    <a:pt x="37" y="13"/>
                    <a:pt x="27" y="14"/>
                  </a:cubicBezTo>
                  <a:cubicBezTo>
                    <a:pt x="20" y="15"/>
                    <a:pt x="11" y="16"/>
                    <a:pt x="4" y="15"/>
                  </a:cubicBezTo>
                  <a:cubicBezTo>
                    <a:pt x="12" y="21"/>
                    <a:pt x="26" y="22"/>
                    <a:pt x="39" y="18"/>
                  </a:cubicBezTo>
                  <a:cubicBezTo>
                    <a:pt x="29" y="25"/>
                    <a:pt x="18" y="37"/>
                    <a:pt x="16" y="50"/>
                  </a:cubicBezTo>
                  <a:cubicBezTo>
                    <a:pt x="25" y="38"/>
                    <a:pt x="37" y="28"/>
                    <a:pt x="50" y="21"/>
                  </a:cubicBezTo>
                  <a:cubicBezTo>
                    <a:pt x="40" y="30"/>
                    <a:pt x="30" y="45"/>
                    <a:pt x="26" y="53"/>
                  </a:cubicBezTo>
                  <a:cubicBezTo>
                    <a:pt x="36" y="47"/>
                    <a:pt x="51" y="36"/>
                    <a:pt x="59" y="27"/>
                  </a:cubicBezTo>
                  <a:cubicBezTo>
                    <a:pt x="57" y="32"/>
                    <a:pt x="51" y="40"/>
                    <a:pt x="46" y="45"/>
                  </a:cubicBezTo>
                  <a:cubicBezTo>
                    <a:pt x="49" y="44"/>
                    <a:pt x="59" y="39"/>
                    <a:pt x="67" y="32"/>
                  </a:cubicBezTo>
                  <a:cubicBezTo>
                    <a:pt x="73" y="26"/>
                    <a:pt x="82" y="13"/>
                    <a:pt x="85" y="4"/>
                  </a:cubicBezTo>
                  <a:cubicBezTo>
                    <a:pt x="86" y="2"/>
                    <a:pt x="85" y="1"/>
                    <a:pt x="8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5" name="Freeform 1623"/>
            <p:cNvSpPr>
              <a:spLocks/>
            </p:cNvSpPr>
            <p:nvPr userDrawn="1"/>
          </p:nvSpPr>
          <p:spPr bwMode="auto">
            <a:xfrm>
              <a:off x="420" y="199"/>
              <a:ext cx="32" cy="55"/>
            </a:xfrm>
            <a:custGeom>
              <a:avLst/>
              <a:gdLst>
                <a:gd name="T0" fmla="*/ 57 w 71"/>
                <a:gd name="T1" fmla="*/ 0 h 121"/>
                <a:gd name="T2" fmla="*/ 57 w 71"/>
                <a:gd name="T3" fmla="*/ 0 h 121"/>
                <a:gd name="T4" fmla="*/ 4 w 71"/>
                <a:gd name="T5" fmla="*/ 84 h 121"/>
                <a:gd name="T6" fmla="*/ 7 w 71"/>
                <a:gd name="T7" fmla="*/ 95 h 121"/>
                <a:gd name="T8" fmla="*/ 46 w 71"/>
                <a:gd name="T9" fmla="*/ 47 h 121"/>
                <a:gd name="T10" fmla="*/ 8 w 71"/>
                <a:gd name="T11" fmla="*/ 104 h 121"/>
                <a:gd name="T12" fmla="*/ 0 w 71"/>
                <a:gd name="T13" fmla="*/ 121 h 121"/>
                <a:gd name="T14" fmla="*/ 64 w 71"/>
                <a:gd name="T15" fmla="*/ 40 h 121"/>
                <a:gd name="T16" fmla="*/ 57 w 71"/>
                <a:gd name="T17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121">
                  <a:moveTo>
                    <a:pt x="57" y="0"/>
                  </a:moveTo>
                  <a:lnTo>
                    <a:pt x="57" y="0"/>
                  </a:lnTo>
                  <a:cubicBezTo>
                    <a:pt x="52" y="12"/>
                    <a:pt x="23" y="63"/>
                    <a:pt x="4" y="84"/>
                  </a:cubicBezTo>
                  <a:cubicBezTo>
                    <a:pt x="6" y="87"/>
                    <a:pt x="7" y="91"/>
                    <a:pt x="7" y="95"/>
                  </a:cubicBezTo>
                  <a:cubicBezTo>
                    <a:pt x="19" y="83"/>
                    <a:pt x="33" y="62"/>
                    <a:pt x="46" y="47"/>
                  </a:cubicBezTo>
                  <a:cubicBezTo>
                    <a:pt x="38" y="67"/>
                    <a:pt x="18" y="94"/>
                    <a:pt x="8" y="104"/>
                  </a:cubicBezTo>
                  <a:cubicBezTo>
                    <a:pt x="7" y="108"/>
                    <a:pt x="4" y="116"/>
                    <a:pt x="0" y="121"/>
                  </a:cubicBezTo>
                  <a:cubicBezTo>
                    <a:pt x="26" y="101"/>
                    <a:pt x="56" y="64"/>
                    <a:pt x="64" y="40"/>
                  </a:cubicBezTo>
                  <a:cubicBezTo>
                    <a:pt x="71" y="17"/>
                    <a:pt x="65" y="6"/>
                    <a:pt x="5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6" name="Freeform 1624"/>
            <p:cNvSpPr>
              <a:spLocks/>
            </p:cNvSpPr>
            <p:nvPr userDrawn="1"/>
          </p:nvSpPr>
          <p:spPr bwMode="auto">
            <a:xfrm>
              <a:off x="353" y="278"/>
              <a:ext cx="4" cy="5"/>
            </a:xfrm>
            <a:custGeom>
              <a:avLst/>
              <a:gdLst>
                <a:gd name="T0" fmla="*/ 0 w 9"/>
                <a:gd name="T1" fmla="*/ 0 h 11"/>
                <a:gd name="T2" fmla="*/ 0 w 9"/>
                <a:gd name="T3" fmla="*/ 0 h 11"/>
                <a:gd name="T4" fmla="*/ 9 w 9"/>
                <a:gd name="T5" fmla="*/ 11 h 11"/>
                <a:gd name="T6" fmla="*/ 0 w 9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1">
                  <a:moveTo>
                    <a:pt x="0" y="0"/>
                  </a:moveTo>
                  <a:lnTo>
                    <a:pt x="0" y="0"/>
                  </a:lnTo>
                  <a:cubicBezTo>
                    <a:pt x="2" y="4"/>
                    <a:pt x="4" y="8"/>
                    <a:pt x="9" y="11"/>
                  </a:cubicBezTo>
                  <a:cubicBezTo>
                    <a:pt x="5" y="7"/>
                    <a:pt x="4" y="5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7" name="Freeform 1625"/>
            <p:cNvSpPr>
              <a:spLocks/>
            </p:cNvSpPr>
            <p:nvPr userDrawn="1"/>
          </p:nvSpPr>
          <p:spPr bwMode="auto">
            <a:xfrm>
              <a:off x="368" y="285"/>
              <a:ext cx="6" cy="7"/>
            </a:xfrm>
            <a:custGeom>
              <a:avLst/>
              <a:gdLst>
                <a:gd name="T0" fmla="*/ 11 w 13"/>
                <a:gd name="T1" fmla="*/ 0 h 15"/>
                <a:gd name="T2" fmla="*/ 11 w 13"/>
                <a:gd name="T3" fmla="*/ 0 h 15"/>
                <a:gd name="T4" fmla="*/ 0 w 13"/>
                <a:gd name="T5" fmla="*/ 4 h 15"/>
                <a:gd name="T6" fmla="*/ 9 w 13"/>
                <a:gd name="T7" fmla="*/ 4 h 15"/>
                <a:gd name="T8" fmla="*/ 3 w 13"/>
                <a:gd name="T9" fmla="*/ 15 h 15"/>
                <a:gd name="T10" fmla="*/ 11 w 13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5">
                  <a:moveTo>
                    <a:pt x="11" y="0"/>
                  </a:moveTo>
                  <a:lnTo>
                    <a:pt x="11" y="0"/>
                  </a:lnTo>
                  <a:cubicBezTo>
                    <a:pt x="9" y="2"/>
                    <a:pt x="4" y="4"/>
                    <a:pt x="0" y="4"/>
                  </a:cubicBezTo>
                  <a:cubicBezTo>
                    <a:pt x="4" y="5"/>
                    <a:pt x="6" y="5"/>
                    <a:pt x="9" y="4"/>
                  </a:cubicBezTo>
                  <a:cubicBezTo>
                    <a:pt x="9" y="6"/>
                    <a:pt x="8" y="12"/>
                    <a:pt x="3" y="15"/>
                  </a:cubicBezTo>
                  <a:cubicBezTo>
                    <a:pt x="9" y="13"/>
                    <a:pt x="13" y="4"/>
                    <a:pt x="1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8" name="Freeform 1626"/>
            <p:cNvSpPr>
              <a:spLocks/>
            </p:cNvSpPr>
            <p:nvPr userDrawn="1"/>
          </p:nvSpPr>
          <p:spPr bwMode="auto">
            <a:xfrm>
              <a:off x="390" y="230"/>
              <a:ext cx="3" cy="4"/>
            </a:xfrm>
            <a:custGeom>
              <a:avLst/>
              <a:gdLst>
                <a:gd name="T0" fmla="*/ 3 w 8"/>
                <a:gd name="T1" fmla="*/ 1 h 7"/>
                <a:gd name="T2" fmla="*/ 3 w 8"/>
                <a:gd name="T3" fmla="*/ 1 h 7"/>
                <a:gd name="T4" fmla="*/ 3 w 8"/>
                <a:gd name="T5" fmla="*/ 4 h 7"/>
                <a:gd name="T6" fmla="*/ 1 w 8"/>
                <a:gd name="T7" fmla="*/ 5 h 7"/>
                <a:gd name="T8" fmla="*/ 8 w 8"/>
                <a:gd name="T9" fmla="*/ 7 h 7"/>
                <a:gd name="T10" fmla="*/ 3 w 8"/>
                <a:gd name="T1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7">
                  <a:moveTo>
                    <a:pt x="3" y="1"/>
                  </a:moveTo>
                  <a:lnTo>
                    <a:pt x="3" y="1"/>
                  </a:lnTo>
                  <a:cubicBezTo>
                    <a:pt x="1" y="0"/>
                    <a:pt x="3" y="3"/>
                    <a:pt x="3" y="4"/>
                  </a:cubicBezTo>
                  <a:cubicBezTo>
                    <a:pt x="0" y="3"/>
                    <a:pt x="1" y="4"/>
                    <a:pt x="1" y="5"/>
                  </a:cubicBezTo>
                  <a:cubicBezTo>
                    <a:pt x="4" y="5"/>
                    <a:pt x="6" y="6"/>
                    <a:pt x="8" y="7"/>
                  </a:cubicBezTo>
                  <a:cubicBezTo>
                    <a:pt x="7" y="5"/>
                    <a:pt x="7" y="2"/>
                    <a:pt x="3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9" name="Freeform 1627"/>
            <p:cNvSpPr>
              <a:spLocks/>
            </p:cNvSpPr>
            <p:nvPr userDrawn="1"/>
          </p:nvSpPr>
          <p:spPr bwMode="auto">
            <a:xfrm>
              <a:off x="414" y="221"/>
              <a:ext cx="2" cy="3"/>
            </a:xfrm>
            <a:custGeom>
              <a:avLst/>
              <a:gdLst>
                <a:gd name="T0" fmla="*/ 0 w 4"/>
                <a:gd name="T1" fmla="*/ 0 h 6"/>
                <a:gd name="T2" fmla="*/ 0 w 4"/>
                <a:gd name="T3" fmla="*/ 0 h 6"/>
                <a:gd name="T4" fmla="*/ 2 w 4"/>
                <a:gd name="T5" fmla="*/ 6 h 6"/>
                <a:gd name="T6" fmla="*/ 0 w 4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6">
                  <a:moveTo>
                    <a:pt x="0" y="0"/>
                  </a:moveTo>
                  <a:lnTo>
                    <a:pt x="0" y="0"/>
                  </a:lnTo>
                  <a:cubicBezTo>
                    <a:pt x="2" y="2"/>
                    <a:pt x="2" y="3"/>
                    <a:pt x="2" y="6"/>
                  </a:cubicBezTo>
                  <a:cubicBezTo>
                    <a:pt x="4" y="4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0" name="Freeform 1628"/>
            <p:cNvSpPr>
              <a:spLocks/>
            </p:cNvSpPr>
            <p:nvPr userDrawn="1"/>
          </p:nvSpPr>
          <p:spPr bwMode="auto">
            <a:xfrm>
              <a:off x="437" y="201"/>
              <a:ext cx="16" cy="29"/>
            </a:xfrm>
            <a:custGeom>
              <a:avLst/>
              <a:gdLst>
                <a:gd name="T0" fmla="*/ 20 w 36"/>
                <a:gd name="T1" fmla="*/ 0 h 63"/>
                <a:gd name="T2" fmla="*/ 20 w 36"/>
                <a:gd name="T3" fmla="*/ 0 h 63"/>
                <a:gd name="T4" fmla="*/ 0 w 36"/>
                <a:gd name="T5" fmla="*/ 36 h 63"/>
                <a:gd name="T6" fmla="*/ 20 w 36"/>
                <a:gd name="T7" fmla="*/ 5 h 63"/>
                <a:gd name="T8" fmla="*/ 9 w 36"/>
                <a:gd name="T9" fmla="*/ 63 h 63"/>
                <a:gd name="T10" fmla="*/ 20 w 36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63">
                  <a:moveTo>
                    <a:pt x="20" y="0"/>
                  </a:moveTo>
                  <a:lnTo>
                    <a:pt x="20" y="0"/>
                  </a:lnTo>
                  <a:cubicBezTo>
                    <a:pt x="17" y="5"/>
                    <a:pt x="6" y="25"/>
                    <a:pt x="0" y="36"/>
                  </a:cubicBezTo>
                  <a:cubicBezTo>
                    <a:pt x="7" y="26"/>
                    <a:pt x="17" y="12"/>
                    <a:pt x="20" y="5"/>
                  </a:cubicBezTo>
                  <a:cubicBezTo>
                    <a:pt x="30" y="20"/>
                    <a:pt x="15" y="48"/>
                    <a:pt x="9" y="63"/>
                  </a:cubicBezTo>
                  <a:cubicBezTo>
                    <a:pt x="18" y="49"/>
                    <a:pt x="36" y="15"/>
                    <a:pt x="2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1" name="Freeform 1629"/>
            <p:cNvSpPr>
              <a:spLocks/>
            </p:cNvSpPr>
            <p:nvPr userDrawn="1"/>
          </p:nvSpPr>
          <p:spPr bwMode="auto">
            <a:xfrm>
              <a:off x="444" y="247"/>
              <a:ext cx="17" cy="15"/>
            </a:xfrm>
            <a:custGeom>
              <a:avLst/>
              <a:gdLst>
                <a:gd name="T0" fmla="*/ 38 w 39"/>
                <a:gd name="T1" fmla="*/ 0 h 34"/>
                <a:gd name="T2" fmla="*/ 38 w 39"/>
                <a:gd name="T3" fmla="*/ 0 h 34"/>
                <a:gd name="T4" fmla="*/ 0 w 39"/>
                <a:gd name="T5" fmla="*/ 14 h 34"/>
                <a:gd name="T6" fmla="*/ 35 w 39"/>
                <a:gd name="T7" fmla="*/ 3 h 34"/>
                <a:gd name="T8" fmla="*/ 9 w 39"/>
                <a:gd name="T9" fmla="*/ 34 h 34"/>
                <a:gd name="T10" fmla="*/ 38 w 39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34">
                  <a:moveTo>
                    <a:pt x="38" y="0"/>
                  </a:moveTo>
                  <a:lnTo>
                    <a:pt x="38" y="0"/>
                  </a:lnTo>
                  <a:cubicBezTo>
                    <a:pt x="26" y="1"/>
                    <a:pt x="10" y="7"/>
                    <a:pt x="0" y="14"/>
                  </a:cubicBezTo>
                  <a:cubicBezTo>
                    <a:pt x="7" y="10"/>
                    <a:pt x="25" y="4"/>
                    <a:pt x="35" y="3"/>
                  </a:cubicBezTo>
                  <a:cubicBezTo>
                    <a:pt x="31" y="21"/>
                    <a:pt x="19" y="27"/>
                    <a:pt x="9" y="34"/>
                  </a:cubicBezTo>
                  <a:cubicBezTo>
                    <a:pt x="20" y="28"/>
                    <a:pt x="39" y="14"/>
                    <a:pt x="3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2" name="Freeform 1630"/>
            <p:cNvSpPr>
              <a:spLocks/>
            </p:cNvSpPr>
            <p:nvPr userDrawn="1"/>
          </p:nvSpPr>
          <p:spPr bwMode="auto">
            <a:xfrm>
              <a:off x="442" y="225"/>
              <a:ext cx="17" cy="21"/>
            </a:xfrm>
            <a:custGeom>
              <a:avLst/>
              <a:gdLst>
                <a:gd name="T0" fmla="*/ 33 w 39"/>
                <a:gd name="T1" fmla="*/ 0 h 48"/>
                <a:gd name="T2" fmla="*/ 33 w 39"/>
                <a:gd name="T3" fmla="*/ 0 h 48"/>
                <a:gd name="T4" fmla="*/ 0 w 39"/>
                <a:gd name="T5" fmla="*/ 31 h 48"/>
                <a:gd name="T6" fmla="*/ 31 w 39"/>
                <a:gd name="T7" fmla="*/ 5 h 48"/>
                <a:gd name="T8" fmla="*/ 12 w 39"/>
                <a:gd name="T9" fmla="*/ 48 h 48"/>
                <a:gd name="T10" fmla="*/ 33 w 39"/>
                <a:gd name="T1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48">
                  <a:moveTo>
                    <a:pt x="33" y="0"/>
                  </a:moveTo>
                  <a:lnTo>
                    <a:pt x="33" y="0"/>
                  </a:lnTo>
                  <a:cubicBezTo>
                    <a:pt x="28" y="3"/>
                    <a:pt x="7" y="24"/>
                    <a:pt x="0" y="31"/>
                  </a:cubicBezTo>
                  <a:cubicBezTo>
                    <a:pt x="9" y="24"/>
                    <a:pt x="23" y="10"/>
                    <a:pt x="31" y="5"/>
                  </a:cubicBezTo>
                  <a:cubicBezTo>
                    <a:pt x="34" y="24"/>
                    <a:pt x="17" y="42"/>
                    <a:pt x="12" y="48"/>
                  </a:cubicBezTo>
                  <a:cubicBezTo>
                    <a:pt x="22" y="40"/>
                    <a:pt x="39" y="20"/>
                    <a:pt x="3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3" name="Freeform 1631"/>
            <p:cNvSpPr>
              <a:spLocks/>
            </p:cNvSpPr>
            <p:nvPr userDrawn="1"/>
          </p:nvSpPr>
          <p:spPr bwMode="auto">
            <a:xfrm>
              <a:off x="414" y="239"/>
              <a:ext cx="9" cy="19"/>
            </a:xfrm>
            <a:custGeom>
              <a:avLst/>
              <a:gdLst>
                <a:gd name="T0" fmla="*/ 15 w 20"/>
                <a:gd name="T1" fmla="*/ 0 h 41"/>
                <a:gd name="T2" fmla="*/ 15 w 20"/>
                <a:gd name="T3" fmla="*/ 0 h 41"/>
                <a:gd name="T4" fmla="*/ 5 w 20"/>
                <a:gd name="T5" fmla="*/ 16 h 41"/>
                <a:gd name="T6" fmla="*/ 14 w 20"/>
                <a:gd name="T7" fmla="*/ 8 h 41"/>
                <a:gd name="T8" fmla="*/ 0 w 20"/>
                <a:gd name="T9" fmla="*/ 41 h 41"/>
                <a:gd name="T10" fmla="*/ 15 w 20"/>
                <a:gd name="T1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41">
                  <a:moveTo>
                    <a:pt x="15" y="0"/>
                  </a:moveTo>
                  <a:lnTo>
                    <a:pt x="15" y="0"/>
                  </a:lnTo>
                  <a:cubicBezTo>
                    <a:pt x="12" y="6"/>
                    <a:pt x="9" y="11"/>
                    <a:pt x="5" y="16"/>
                  </a:cubicBezTo>
                  <a:cubicBezTo>
                    <a:pt x="8" y="14"/>
                    <a:pt x="13" y="9"/>
                    <a:pt x="14" y="8"/>
                  </a:cubicBezTo>
                  <a:cubicBezTo>
                    <a:pt x="16" y="17"/>
                    <a:pt x="7" y="34"/>
                    <a:pt x="0" y="41"/>
                  </a:cubicBezTo>
                  <a:cubicBezTo>
                    <a:pt x="15" y="29"/>
                    <a:pt x="20" y="11"/>
                    <a:pt x="1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4" name="Freeform 1632"/>
            <p:cNvSpPr>
              <a:spLocks/>
            </p:cNvSpPr>
            <p:nvPr userDrawn="1"/>
          </p:nvSpPr>
          <p:spPr bwMode="auto">
            <a:xfrm>
              <a:off x="415" y="257"/>
              <a:ext cx="11" cy="11"/>
            </a:xfrm>
            <a:custGeom>
              <a:avLst/>
              <a:gdLst>
                <a:gd name="T0" fmla="*/ 22 w 23"/>
                <a:gd name="T1" fmla="*/ 0 h 23"/>
                <a:gd name="T2" fmla="*/ 22 w 23"/>
                <a:gd name="T3" fmla="*/ 0 h 23"/>
                <a:gd name="T4" fmla="*/ 0 w 23"/>
                <a:gd name="T5" fmla="*/ 10 h 23"/>
                <a:gd name="T6" fmla="*/ 19 w 23"/>
                <a:gd name="T7" fmla="*/ 3 h 23"/>
                <a:gd name="T8" fmla="*/ 8 w 23"/>
                <a:gd name="T9" fmla="*/ 23 h 23"/>
                <a:gd name="T10" fmla="*/ 22 w 23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3">
                  <a:moveTo>
                    <a:pt x="22" y="0"/>
                  </a:moveTo>
                  <a:lnTo>
                    <a:pt x="22" y="0"/>
                  </a:lnTo>
                  <a:cubicBezTo>
                    <a:pt x="16" y="0"/>
                    <a:pt x="2" y="7"/>
                    <a:pt x="0" y="10"/>
                  </a:cubicBezTo>
                  <a:cubicBezTo>
                    <a:pt x="6" y="7"/>
                    <a:pt x="12" y="4"/>
                    <a:pt x="19" y="3"/>
                  </a:cubicBezTo>
                  <a:cubicBezTo>
                    <a:pt x="19" y="8"/>
                    <a:pt x="13" y="17"/>
                    <a:pt x="8" y="23"/>
                  </a:cubicBezTo>
                  <a:cubicBezTo>
                    <a:pt x="17" y="17"/>
                    <a:pt x="23" y="6"/>
                    <a:pt x="2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5" name="Freeform 1633"/>
            <p:cNvSpPr>
              <a:spLocks/>
            </p:cNvSpPr>
            <p:nvPr userDrawn="1"/>
          </p:nvSpPr>
          <p:spPr bwMode="auto">
            <a:xfrm>
              <a:off x="448" y="263"/>
              <a:ext cx="15" cy="13"/>
            </a:xfrm>
            <a:custGeom>
              <a:avLst/>
              <a:gdLst>
                <a:gd name="T0" fmla="*/ 35 w 35"/>
                <a:gd name="T1" fmla="*/ 1 h 28"/>
                <a:gd name="T2" fmla="*/ 35 w 35"/>
                <a:gd name="T3" fmla="*/ 1 h 28"/>
                <a:gd name="T4" fmla="*/ 0 w 35"/>
                <a:gd name="T5" fmla="*/ 8 h 28"/>
                <a:gd name="T6" fmla="*/ 30 w 35"/>
                <a:gd name="T7" fmla="*/ 4 h 28"/>
                <a:gd name="T8" fmla="*/ 1 w 35"/>
                <a:gd name="T9" fmla="*/ 28 h 28"/>
                <a:gd name="T10" fmla="*/ 35 w 35"/>
                <a:gd name="T11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35" y="1"/>
                  </a:moveTo>
                  <a:lnTo>
                    <a:pt x="35" y="1"/>
                  </a:lnTo>
                  <a:cubicBezTo>
                    <a:pt x="23" y="0"/>
                    <a:pt x="7" y="4"/>
                    <a:pt x="0" y="8"/>
                  </a:cubicBezTo>
                  <a:cubicBezTo>
                    <a:pt x="11" y="6"/>
                    <a:pt x="16" y="3"/>
                    <a:pt x="30" y="4"/>
                  </a:cubicBezTo>
                  <a:cubicBezTo>
                    <a:pt x="27" y="11"/>
                    <a:pt x="13" y="23"/>
                    <a:pt x="1" y="28"/>
                  </a:cubicBezTo>
                  <a:cubicBezTo>
                    <a:pt x="20" y="22"/>
                    <a:pt x="33" y="9"/>
                    <a:pt x="35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6" name="Freeform 1634"/>
            <p:cNvSpPr>
              <a:spLocks/>
            </p:cNvSpPr>
            <p:nvPr userDrawn="1"/>
          </p:nvSpPr>
          <p:spPr bwMode="auto">
            <a:xfrm>
              <a:off x="420" y="269"/>
              <a:ext cx="10" cy="9"/>
            </a:xfrm>
            <a:custGeom>
              <a:avLst/>
              <a:gdLst>
                <a:gd name="T0" fmla="*/ 0 w 22"/>
                <a:gd name="T1" fmla="*/ 5 h 20"/>
                <a:gd name="T2" fmla="*/ 0 w 22"/>
                <a:gd name="T3" fmla="*/ 5 h 20"/>
                <a:gd name="T4" fmla="*/ 19 w 22"/>
                <a:gd name="T5" fmla="*/ 6 h 20"/>
                <a:gd name="T6" fmla="*/ 5 w 22"/>
                <a:gd name="T7" fmla="*/ 20 h 20"/>
                <a:gd name="T8" fmla="*/ 22 w 22"/>
                <a:gd name="T9" fmla="*/ 5 h 20"/>
                <a:gd name="T10" fmla="*/ 0 w 22"/>
                <a:gd name="T11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20">
                  <a:moveTo>
                    <a:pt x="0" y="5"/>
                  </a:moveTo>
                  <a:lnTo>
                    <a:pt x="0" y="5"/>
                  </a:lnTo>
                  <a:cubicBezTo>
                    <a:pt x="6" y="3"/>
                    <a:pt x="11" y="2"/>
                    <a:pt x="19" y="6"/>
                  </a:cubicBezTo>
                  <a:cubicBezTo>
                    <a:pt x="17" y="12"/>
                    <a:pt x="10" y="18"/>
                    <a:pt x="5" y="20"/>
                  </a:cubicBezTo>
                  <a:cubicBezTo>
                    <a:pt x="12" y="19"/>
                    <a:pt x="20" y="13"/>
                    <a:pt x="22" y="5"/>
                  </a:cubicBezTo>
                  <a:cubicBezTo>
                    <a:pt x="14" y="0"/>
                    <a:pt x="5" y="2"/>
                    <a:pt x="0" y="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7" name="Freeform 1635"/>
            <p:cNvSpPr>
              <a:spLocks/>
            </p:cNvSpPr>
            <p:nvPr userDrawn="1"/>
          </p:nvSpPr>
          <p:spPr bwMode="auto">
            <a:xfrm>
              <a:off x="409" y="276"/>
              <a:ext cx="7" cy="3"/>
            </a:xfrm>
            <a:custGeom>
              <a:avLst/>
              <a:gdLst>
                <a:gd name="T0" fmla="*/ 15 w 15"/>
                <a:gd name="T1" fmla="*/ 0 h 6"/>
                <a:gd name="T2" fmla="*/ 15 w 15"/>
                <a:gd name="T3" fmla="*/ 0 h 6"/>
                <a:gd name="T4" fmla="*/ 1 w 15"/>
                <a:gd name="T5" fmla="*/ 4 h 6"/>
                <a:gd name="T6" fmla="*/ 0 w 15"/>
                <a:gd name="T7" fmla="*/ 6 h 6"/>
                <a:gd name="T8" fmla="*/ 15 w 1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6">
                  <a:moveTo>
                    <a:pt x="15" y="0"/>
                  </a:moveTo>
                  <a:lnTo>
                    <a:pt x="15" y="0"/>
                  </a:lnTo>
                  <a:cubicBezTo>
                    <a:pt x="10" y="1"/>
                    <a:pt x="5" y="2"/>
                    <a:pt x="1" y="4"/>
                  </a:cubicBezTo>
                  <a:lnTo>
                    <a:pt x="0" y="6"/>
                  </a:lnTo>
                  <a:cubicBezTo>
                    <a:pt x="4" y="4"/>
                    <a:pt x="10" y="3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8" name="Freeform 1636"/>
            <p:cNvSpPr>
              <a:spLocks/>
            </p:cNvSpPr>
            <p:nvPr userDrawn="1"/>
          </p:nvSpPr>
          <p:spPr bwMode="auto">
            <a:xfrm>
              <a:off x="399" y="273"/>
              <a:ext cx="9" cy="8"/>
            </a:xfrm>
            <a:custGeom>
              <a:avLst/>
              <a:gdLst>
                <a:gd name="T0" fmla="*/ 0 w 19"/>
                <a:gd name="T1" fmla="*/ 4 h 19"/>
                <a:gd name="T2" fmla="*/ 0 w 19"/>
                <a:gd name="T3" fmla="*/ 4 h 19"/>
                <a:gd name="T4" fmla="*/ 15 w 19"/>
                <a:gd name="T5" fmla="*/ 5 h 19"/>
                <a:gd name="T6" fmla="*/ 9 w 19"/>
                <a:gd name="T7" fmla="*/ 19 h 19"/>
                <a:gd name="T8" fmla="*/ 18 w 19"/>
                <a:gd name="T9" fmla="*/ 4 h 19"/>
                <a:gd name="T10" fmla="*/ 0 w 19"/>
                <a:gd name="T11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9">
                  <a:moveTo>
                    <a:pt x="0" y="4"/>
                  </a:moveTo>
                  <a:lnTo>
                    <a:pt x="0" y="4"/>
                  </a:lnTo>
                  <a:cubicBezTo>
                    <a:pt x="6" y="3"/>
                    <a:pt x="12" y="3"/>
                    <a:pt x="15" y="5"/>
                  </a:cubicBezTo>
                  <a:cubicBezTo>
                    <a:pt x="15" y="10"/>
                    <a:pt x="12" y="16"/>
                    <a:pt x="9" y="19"/>
                  </a:cubicBezTo>
                  <a:cubicBezTo>
                    <a:pt x="14" y="17"/>
                    <a:pt x="19" y="9"/>
                    <a:pt x="18" y="4"/>
                  </a:cubicBezTo>
                  <a:cubicBezTo>
                    <a:pt x="14" y="2"/>
                    <a:pt x="7" y="0"/>
                    <a:pt x="0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9" name="Freeform 1637"/>
            <p:cNvSpPr>
              <a:spLocks/>
            </p:cNvSpPr>
            <p:nvPr userDrawn="1"/>
          </p:nvSpPr>
          <p:spPr bwMode="auto">
            <a:xfrm>
              <a:off x="399" y="253"/>
              <a:ext cx="8" cy="16"/>
            </a:xfrm>
            <a:custGeom>
              <a:avLst/>
              <a:gdLst>
                <a:gd name="T0" fmla="*/ 15 w 18"/>
                <a:gd name="T1" fmla="*/ 0 h 34"/>
                <a:gd name="T2" fmla="*/ 15 w 18"/>
                <a:gd name="T3" fmla="*/ 0 h 34"/>
                <a:gd name="T4" fmla="*/ 0 w 18"/>
                <a:gd name="T5" fmla="*/ 15 h 34"/>
                <a:gd name="T6" fmla="*/ 13 w 18"/>
                <a:gd name="T7" fmla="*/ 6 h 34"/>
                <a:gd name="T8" fmla="*/ 4 w 18"/>
                <a:gd name="T9" fmla="*/ 34 h 34"/>
                <a:gd name="T10" fmla="*/ 15 w 18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34">
                  <a:moveTo>
                    <a:pt x="15" y="0"/>
                  </a:moveTo>
                  <a:lnTo>
                    <a:pt x="15" y="0"/>
                  </a:lnTo>
                  <a:cubicBezTo>
                    <a:pt x="12" y="4"/>
                    <a:pt x="4" y="12"/>
                    <a:pt x="0" y="15"/>
                  </a:cubicBezTo>
                  <a:cubicBezTo>
                    <a:pt x="5" y="12"/>
                    <a:pt x="9" y="10"/>
                    <a:pt x="13" y="6"/>
                  </a:cubicBezTo>
                  <a:cubicBezTo>
                    <a:pt x="14" y="16"/>
                    <a:pt x="7" y="31"/>
                    <a:pt x="4" y="34"/>
                  </a:cubicBezTo>
                  <a:cubicBezTo>
                    <a:pt x="13" y="26"/>
                    <a:pt x="18" y="13"/>
                    <a:pt x="1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0" name="Freeform 1638"/>
            <p:cNvSpPr>
              <a:spLocks/>
            </p:cNvSpPr>
            <p:nvPr userDrawn="1"/>
          </p:nvSpPr>
          <p:spPr bwMode="auto">
            <a:xfrm>
              <a:off x="390" y="264"/>
              <a:ext cx="10" cy="9"/>
            </a:xfrm>
            <a:custGeom>
              <a:avLst/>
              <a:gdLst>
                <a:gd name="T0" fmla="*/ 21 w 21"/>
                <a:gd name="T1" fmla="*/ 0 h 21"/>
                <a:gd name="T2" fmla="*/ 21 w 21"/>
                <a:gd name="T3" fmla="*/ 0 h 21"/>
                <a:gd name="T4" fmla="*/ 0 w 21"/>
                <a:gd name="T5" fmla="*/ 18 h 21"/>
                <a:gd name="T6" fmla="*/ 0 w 21"/>
                <a:gd name="T7" fmla="*/ 20 h 21"/>
                <a:gd name="T8" fmla="*/ 2 w 21"/>
                <a:gd name="T9" fmla="*/ 21 h 21"/>
                <a:gd name="T10" fmla="*/ 21 w 21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1">
                  <a:moveTo>
                    <a:pt x="21" y="0"/>
                  </a:moveTo>
                  <a:lnTo>
                    <a:pt x="21" y="0"/>
                  </a:lnTo>
                  <a:cubicBezTo>
                    <a:pt x="12" y="5"/>
                    <a:pt x="0" y="18"/>
                    <a:pt x="0" y="18"/>
                  </a:cubicBezTo>
                  <a:lnTo>
                    <a:pt x="0" y="20"/>
                  </a:lnTo>
                  <a:lnTo>
                    <a:pt x="2" y="21"/>
                  </a:lnTo>
                  <a:cubicBezTo>
                    <a:pt x="2" y="21"/>
                    <a:pt x="17" y="7"/>
                    <a:pt x="2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1" name="Freeform 1639"/>
            <p:cNvSpPr>
              <a:spLocks/>
            </p:cNvSpPr>
            <p:nvPr userDrawn="1"/>
          </p:nvSpPr>
          <p:spPr bwMode="auto">
            <a:xfrm>
              <a:off x="391" y="268"/>
              <a:ext cx="4" cy="5"/>
            </a:xfrm>
            <a:custGeom>
              <a:avLst/>
              <a:gdLst>
                <a:gd name="T0" fmla="*/ 10 w 10"/>
                <a:gd name="T1" fmla="*/ 0 h 11"/>
                <a:gd name="T2" fmla="*/ 10 w 10"/>
                <a:gd name="T3" fmla="*/ 0 h 11"/>
                <a:gd name="T4" fmla="*/ 0 w 10"/>
                <a:gd name="T5" fmla="*/ 10 h 11"/>
                <a:gd name="T6" fmla="*/ 1 w 10"/>
                <a:gd name="T7" fmla="*/ 11 h 11"/>
                <a:gd name="T8" fmla="*/ 10 w 10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10" y="0"/>
                  </a:moveTo>
                  <a:lnTo>
                    <a:pt x="10" y="0"/>
                  </a:lnTo>
                  <a:cubicBezTo>
                    <a:pt x="9" y="0"/>
                    <a:pt x="0" y="10"/>
                    <a:pt x="0" y="10"/>
                  </a:cubicBezTo>
                  <a:lnTo>
                    <a:pt x="1" y="11"/>
                  </a:lnTo>
                  <a:cubicBezTo>
                    <a:pt x="1" y="11"/>
                    <a:pt x="10" y="1"/>
                    <a:pt x="1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2" name="Freeform 1640"/>
            <p:cNvSpPr>
              <a:spLocks/>
            </p:cNvSpPr>
            <p:nvPr userDrawn="1"/>
          </p:nvSpPr>
          <p:spPr bwMode="auto">
            <a:xfrm>
              <a:off x="394" y="278"/>
              <a:ext cx="7" cy="5"/>
            </a:xfrm>
            <a:custGeom>
              <a:avLst/>
              <a:gdLst>
                <a:gd name="T0" fmla="*/ 15 w 15"/>
                <a:gd name="T1" fmla="*/ 0 h 11"/>
                <a:gd name="T2" fmla="*/ 15 w 15"/>
                <a:gd name="T3" fmla="*/ 0 h 11"/>
                <a:gd name="T4" fmla="*/ 1 w 15"/>
                <a:gd name="T5" fmla="*/ 8 h 11"/>
                <a:gd name="T6" fmla="*/ 0 w 15"/>
                <a:gd name="T7" fmla="*/ 10 h 11"/>
                <a:gd name="T8" fmla="*/ 2 w 15"/>
                <a:gd name="T9" fmla="*/ 11 h 11"/>
                <a:gd name="T10" fmla="*/ 15 w 15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1">
                  <a:moveTo>
                    <a:pt x="15" y="0"/>
                  </a:moveTo>
                  <a:lnTo>
                    <a:pt x="15" y="0"/>
                  </a:lnTo>
                  <a:cubicBezTo>
                    <a:pt x="8" y="3"/>
                    <a:pt x="3" y="6"/>
                    <a:pt x="1" y="8"/>
                  </a:cubicBezTo>
                  <a:cubicBezTo>
                    <a:pt x="0" y="8"/>
                    <a:pt x="0" y="10"/>
                    <a:pt x="0" y="10"/>
                  </a:cubicBezTo>
                  <a:lnTo>
                    <a:pt x="2" y="11"/>
                  </a:lnTo>
                  <a:cubicBezTo>
                    <a:pt x="5" y="9"/>
                    <a:pt x="10" y="5"/>
                    <a:pt x="1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3" name="Freeform 1641"/>
            <p:cNvSpPr>
              <a:spLocks/>
            </p:cNvSpPr>
            <p:nvPr userDrawn="1"/>
          </p:nvSpPr>
          <p:spPr bwMode="auto">
            <a:xfrm>
              <a:off x="395" y="280"/>
              <a:ext cx="3" cy="2"/>
            </a:xfrm>
            <a:custGeom>
              <a:avLst/>
              <a:gdLst>
                <a:gd name="T0" fmla="*/ 6 w 6"/>
                <a:gd name="T1" fmla="*/ 0 h 4"/>
                <a:gd name="T2" fmla="*/ 6 w 6"/>
                <a:gd name="T3" fmla="*/ 0 h 4"/>
                <a:gd name="T4" fmla="*/ 0 w 6"/>
                <a:gd name="T5" fmla="*/ 3 h 4"/>
                <a:gd name="T6" fmla="*/ 0 w 6"/>
                <a:gd name="T7" fmla="*/ 4 h 4"/>
                <a:gd name="T8" fmla="*/ 6 w 6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6" y="0"/>
                  </a:moveTo>
                  <a:lnTo>
                    <a:pt x="6" y="0"/>
                  </a:lnTo>
                  <a:cubicBezTo>
                    <a:pt x="4" y="0"/>
                    <a:pt x="0" y="3"/>
                    <a:pt x="0" y="3"/>
                  </a:cubicBezTo>
                  <a:lnTo>
                    <a:pt x="0" y="4"/>
                  </a:lnTo>
                  <a:cubicBezTo>
                    <a:pt x="0" y="4"/>
                    <a:pt x="5" y="1"/>
                    <a:pt x="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4" name="Freeform 1642"/>
            <p:cNvSpPr>
              <a:spLocks/>
            </p:cNvSpPr>
            <p:nvPr userDrawn="1"/>
          </p:nvSpPr>
          <p:spPr bwMode="auto">
            <a:xfrm>
              <a:off x="414" y="314"/>
              <a:ext cx="25" cy="28"/>
            </a:xfrm>
            <a:custGeom>
              <a:avLst/>
              <a:gdLst>
                <a:gd name="T0" fmla="*/ 2 w 55"/>
                <a:gd name="T1" fmla="*/ 0 h 63"/>
                <a:gd name="T2" fmla="*/ 2 w 55"/>
                <a:gd name="T3" fmla="*/ 0 h 63"/>
                <a:gd name="T4" fmla="*/ 2 w 55"/>
                <a:gd name="T5" fmla="*/ 5 h 63"/>
                <a:gd name="T6" fmla="*/ 32 w 55"/>
                <a:gd name="T7" fmla="*/ 40 h 63"/>
                <a:gd name="T8" fmla="*/ 1 w 55"/>
                <a:gd name="T9" fmla="*/ 11 h 63"/>
                <a:gd name="T10" fmla="*/ 0 w 55"/>
                <a:gd name="T11" fmla="*/ 17 h 63"/>
                <a:gd name="T12" fmla="*/ 32 w 55"/>
                <a:gd name="T13" fmla="*/ 56 h 63"/>
                <a:gd name="T14" fmla="*/ 52 w 55"/>
                <a:gd name="T15" fmla="*/ 58 h 63"/>
                <a:gd name="T16" fmla="*/ 49 w 55"/>
                <a:gd name="T17" fmla="*/ 40 h 63"/>
                <a:gd name="T18" fmla="*/ 2 w 55"/>
                <a:gd name="T1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" h="63">
                  <a:moveTo>
                    <a:pt x="2" y="0"/>
                  </a:moveTo>
                  <a:lnTo>
                    <a:pt x="2" y="0"/>
                  </a:lnTo>
                  <a:cubicBezTo>
                    <a:pt x="2" y="2"/>
                    <a:pt x="2" y="4"/>
                    <a:pt x="2" y="5"/>
                  </a:cubicBezTo>
                  <a:cubicBezTo>
                    <a:pt x="5" y="9"/>
                    <a:pt x="25" y="30"/>
                    <a:pt x="32" y="40"/>
                  </a:cubicBezTo>
                  <a:cubicBezTo>
                    <a:pt x="24" y="33"/>
                    <a:pt x="7" y="17"/>
                    <a:pt x="1" y="11"/>
                  </a:cubicBezTo>
                  <a:cubicBezTo>
                    <a:pt x="1" y="11"/>
                    <a:pt x="0" y="14"/>
                    <a:pt x="0" y="17"/>
                  </a:cubicBezTo>
                  <a:cubicBezTo>
                    <a:pt x="0" y="17"/>
                    <a:pt x="28" y="50"/>
                    <a:pt x="32" y="56"/>
                  </a:cubicBezTo>
                  <a:cubicBezTo>
                    <a:pt x="38" y="63"/>
                    <a:pt x="46" y="58"/>
                    <a:pt x="52" y="58"/>
                  </a:cubicBezTo>
                  <a:cubicBezTo>
                    <a:pt x="53" y="52"/>
                    <a:pt x="55" y="47"/>
                    <a:pt x="49" y="40"/>
                  </a:cubicBezTo>
                  <a:cubicBezTo>
                    <a:pt x="46" y="37"/>
                    <a:pt x="7" y="4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5" name="Freeform 1643"/>
            <p:cNvSpPr>
              <a:spLocks/>
            </p:cNvSpPr>
            <p:nvPr userDrawn="1"/>
          </p:nvSpPr>
          <p:spPr bwMode="auto">
            <a:xfrm>
              <a:off x="415" y="310"/>
              <a:ext cx="34" cy="22"/>
            </a:xfrm>
            <a:custGeom>
              <a:avLst/>
              <a:gdLst>
                <a:gd name="T0" fmla="*/ 76 w 76"/>
                <a:gd name="T1" fmla="*/ 39 h 47"/>
                <a:gd name="T2" fmla="*/ 76 w 76"/>
                <a:gd name="T3" fmla="*/ 39 h 47"/>
                <a:gd name="T4" fmla="*/ 57 w 76"/>
                <a:gd name="T5" fmla="*/ 15 h 47"/>
                <a:gd name="T6" fmla="*/ 19 w 76"/>
                <a:gd name="T7" fmla="*/ 0 h 47"/>
                <a:gd name="T8" fmla="*/ 14 w 76"/>
                <a:gd name="T9" fmla="*/ 1 h 47"/>
                <a:gd name="T10" fmla="*/ 48 w 76"/>
                <a:gd name="T11" fmla="*/ 23 h 47"/>
                <a:gd name="T12" fmla="*/ 8 w 76"/>
                <a:gd name="T13" fmla="*/ 3 h 47"/>
                <a:gd name="T14" fmla="*/ 0 w 76"/>
                <a:gd name="T15" fmla="*/ 2 h 47"/>
                <a:gd name="T16" fmla="*/ 51 w 76"/>
                <a:gd name="T17" fmla="*/ 39 h 47"/>
                <a:gd name="T18" fmla="*/ 76 w 76"/>
                <a:gd name="T1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47">
                  <a:moveTo>
                    <a:pt x="76" y="39"/>
                  </a:moveTo>
                  <a:lnTo>
                    <a:pt x="76" y="39"/>
                  </a:lnTo>
                  <a:cubicBezTo>
                    <a:pt x="74" y="33"/>
                    <a:pt x="74" y="22"/>
                    <a:pt x="57" y="15"/>
                  </a:cubicBezTo>
                  <a:cubicBezTo>
                    <a:pt x="51" y="13"/>
                    <a:pt x="24" y="1"/>
                    <a:pt x="19" y="0"/>
                  </a:cubicBezTo>
                  <a:cubicBezTo>
                    <a:pt x="17" y="0"/>
                    <a:pt x="14" y="1"/>
                    <a:pt x="14" y="1"/>
                  </a:cubicBezTo>
                  <a:cubicBezTo>
                    <a:pt x="18" y="3"/>
                    <a:pt x="37" y="15"/>
                    <a:pt x="48" y="23"/>
                  </a:cubicBezTo>
                  <a:cubicBezTo>
                    <a:pt x="34" y="19"/>
                    <a:pt x="10" y="4"/>
                    <a:pt x="8" y="3"/>
                  </a:cubicBezTo>
                  <a:cubicBezTo>
                    <a:pt x="7" y="3"/>
                    <a:pt x="4" y="4"/>
                    <a:pt x="0" y="2"/>
                  </a:cubicBezTo>
                  <a:cubicBezTo>
                    <a:pt x="7" y="7"/>
                    <a:pt x="41" y="34"/>
                    <a:pt x="51" y="39"/>
                  </a:cubicBezTo>
                  <a:cubicBezTo>
                    <a:pt x="66" y="47"/>
                    <a:pt x="70" y="41"/>
                    <a:pt x="76" y="3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6" name="Freeform 1644"/>
            <p:cNvSpPr>
              <a:spLocks/>
            </p:cNvSpPr>
            <p:nvPr userDrawn="1"/>
          </p:nvSpPr>
          <p:spPr bwMode="auto">
            <a:xfrm>
              <a:off x="422" y="302"/>
              <a:ext cx="35" cy="15"/>
            </a:xfrm>
            <a:custGeom>
              <a:avLst/>
              <a:gdLst>
                <a:gd name="T0" fmla="*/ 0 w 78"/>
                <a:gd name="T1" fmla="*/ 0 h 33"/>
                <a:gd name="T2" fmla="*/ 0 w 78"/>
                <a:gd name="T3" fmla="*/ 0 h 33"/>
                <a:gd name="T4" fmla="*/ 3 w 78"/>
                <a:gd name="T5" fmla="*/ 6 h 33"/>
                <a:gd name="T6" fmla="*/ 43 w 78"/>
                <a:gd name="T7" fmla="*/ 17 h 33"/>
                <a:gd name="T8" fmla="*/ 4 w 78"/>
                <a:gd name="T9" fmla="*/ 11 h 33"/>
                <a:gd name="T10" fmla="*/ 5 w 78"/>
                <a:gd name="T11" fmla="*/ 15 h 33"/>
                <a:gd name="T12" fmla="*/ 46 w 78"/>
                <a:gd name="T13" fmla="*/ 29 h 33"/>
                <a:gd name="T14" fmla="*/ 78 w 78"/>
                <a:gd name="T15" fmla="*/ 25 h 33"/>
                <a:gd name="T16" fmla="*/ 54 w 78"/>
                <a:gd name="T17" fmla="*/ 8 h 33"/>
                <a:gd name="T18" fmla="*/ 0 w 78"/>
                <a:gd name="T1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33">
                  <a:moveTo>
                    <a:pt x="0" y="0"/>
                  </a:moveTo>
                  <a:lnTo>
                    <a:pt x="0" y="0"/>
                  </a:lnTo>
                  <a:cubicBezTo>
                    <a:pt x="1" y="2"/>
                    <a:pt x="2" y="4"/>
                    <a:pt x="3" y="6"/>
                  </a:cubicBezTo>
                  <a:cubicBezTo>
                    <a:pt x="5" y="7"/>
                    <a:pt x="30" y="12"/>
                    <a:pt x="43" y="17"/>
                  </a:cubicBezTo>
                  <a:cubicBezTo>
                    <a:pt x="30" y="17"/>
                    <a:pt x="4" y="11"/>
                    <a:pt x="4" y="11"/>
                  </a:cubicBezTo>
                  <a:cubicBezTo>
                    <a:pt x="4" y="12"/>
                    <a:pt x="5" y="14"/>
                    <a:pt x="5" y="15"/>
                  </a:cubicBezTo>
                  <a:cubicBezTo>
                    <a:pt x="14" y="20"/>
                    <a:pt x="40" y="27"/>
                    <a:pt x="46" y="29"/>
                  </a:cubicBezTo>
                  <a:cubicBezTo>
                    <a:pt x="55" y="33"/>
                    <a:pt x="73" y="31"/>
                    <a:pt x="78" y="25"/>
                  </a:cubicBezTo>
                  <a:cubicBezTo>
                    <a:pt x="74" y="15"/>
                    <a:pt x="63" y="9"/>
                    <a:pt x="54" y="8"/>
                  </a:cubicBezTo>
                  <a:cubicBezTo>
                    <a:pt x="42" y="6"/>
                    <a:pt x="13" y="2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7" name="Freeform 1645"/>
            <p:cNvSpPr>
              <a:spLocks/>
            </p:cNvSpPr>
            <p:nvPr userDrawn="1"/>
          </p:nvSpPr>
          <p:spPr bwMode="auto">
            <a:xfrm>
              <a:off x="444" y="294"/>
              <a:ext cx="16" cy="10"/>
            </a:xfrm>
            <a:custGeom>
              <a:avLst/>
              <a:gdLst>
                <a:gd name="T0" fmla="*/ 7 w 36"/>
                <a:gd name="T1" fmla="*/ 0 h 22"/>
                <a:gd name="T2" fmla="*/ 7 w 36"/>
                <a:gd name="T3" fmla="*/ 0 h 22"/>
                <a:gd name="T4" fmla="*/ 31 w 36"/>
                <a:gd name="T5" fmla="*/ 10 h 22"/>
                <a:gd name="T6" fmla="*/ 0 w 36"/>
                <a:gd name="T7" fmla="*/ 20 h 22"/>
                <a:gd name="T8" fmla="*/ 36 w 36"/>
                <a:gd name="T9" fmla="*/ 10 h 22"/>
                <a:gd name="T10" fmla="*/ 7 w 36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22">
                  <a:moveTo>
                    <a:pt x="7" y="0"/>
                  </a:moveTo>
                  <a:lnTo>
                    <a:pt x="7" y="0"/>
                  </a:lnTo>
                  <a:cubicBezTo>
                    <a:pt x="15" y="1"/>
                    <a:pt x="27" y="5"/>
                    <a:pt x="31" y="10"/>
                  </a:cubicBezTo>
                  <a:cubicBezTo>
                    <a:pt x="28" y="17"/>
                    <a:pt x="10" y="20"/>
                    <a:pt x="0" y="20"/>
                  </a:cubicBezTo>
                  <a:cubicBezTo>
                    <a:pt x="17" y="22"/>
                    <a:pt x="31" y="18"/>
                    <a:pt x="36" y="10"/>
                  </a:cubicBezTo>
                  <a:cubicBezTo>
                    <a:pt x="29" y="3"/>
                    <a:pt x="15" y="0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8" name="Freeform 1646"/>
            <p:cNvSpPr>
              <a:spLocks/>
            </p:cNvSpPr>
            <p:nvPr userDrawn="1"/>
          </p:nvSpPr>
          <p:spPr bwMode="auto">
            <a:xfrm>
              <a:off x="447" y="279"/>
              <a:ext cx="15" cy="11"/>
            </a:xfrm>
            <a:custGeom>
              <a:avLst/>
              <a:gdLst>
                <a:gd name="T0" fmla="*/ 0 w 35"/>
                <a:gd name="T1" fmla="*/ 3 h 23"/>
                <a:gd name="T2" fmla="*/ 0 w 35"/>
                <a:gd name="T3" fmla="*/ 3 h 23"/>
                <a:gd name="T4" fmla="*/ 30 w 35"/>
                <a:gd name="T5" fmla="*/ 6 h 23"/>
                <a:gd name="T6" fmla="*/ 1 w 35"/>
                <a:gd name="T7" fmla="*/ 23 h 23"/>
                <a:gd name="T8" fmla="*/ 35 w 35"/>
                <a:gd name="T9" fmla="*/ 4 h 23"/>
                <a:gd name="T10" fmla="*/ 0 w 35"/>
                <a:gd name="T11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3">
                  <a:moveTo>
                    <a:pt x="0" y="3"/>
                  </a:moveTo>
                  <a:lnTo>
                    <a:pt x="0" y="3"/>
                  </a:lnTo>
                  <a:cubicBezTo>
                    <a:pt x="9" y="2"/>
                    <a:pt x="21" y="2"/>
                    <a:pt x="30" y="6"/>
                  </a:cubicBezTo>
                  <a:cubicBezTo>
                    <a:pt x="27" y="11"/>
                    <a:pt x="15" y="20"/>
                    <a:pt x="1" y="23"/>
                  </a:cubicBezTo>
                  <a:cubicBezTo>
                    <a:pt x="12" y="22"/>
                    <a:pt x="32" y="14"/>
                    <a:pt x="35" y="4"/>
                  </a:cubicBezTo>
                  <a:cubicBezTo>
                    <a:pt x="26" y="0"/>
                    <a:pt x="6" y="0"/>
                    <a:pt x="0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9" name="Freeform 1647"/>
            <p:cNvSpPr>
              <a:spLocks/>
            </p:cNvSpPr>
            <p:nvPr userDrawn="1"/>
          </p:nvSpPr>
          <p:spPr bwMode="auto">
            <a:xfrm>
              <a:off x="420" y="281"/>
              <a:ext cx="9" cy="9"/>
            </a:xfrm>
            <a:custGeom>
              <a:avLst/>
              <a:gdLst>
                <a:gd name="T0" fmla="*/ 0 w 20"/>
                <a:gd name="T1" fmla="*/ 3 h 19"/>
                <a:gd name="T2" fmla="*/ 0 w 20"/>
                <a:gd name="T3" fmla="*/ 3 h 19"/>
                <a:gd name="T4" fmla="*/ 17 w 20"/>
                <a:gd name="T5" fmla="*/ 9 h 19"/>
                <a:gd name="T6" fmla="*/ 4 w 20"/>
                <a:gd name="T7" fmla="*/ 19 h 19"/>
                <a:gd name="T8" fmla="*/ 20 w 20"/>
                <a:gd name="T9" fmla="*/ 8 h 19"/>
                <a:gd name="T10" fmla="*/ 0 w 20"/>
                <a:gd name="T11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9">
                  <a:moveTo>
                    <a:pt x="0" y="3"/>
                  </a:moveTo>
                  <a:lnTo>
                    <a:pt x="0" y="3"/>
                  </a:lnTo>
                  <a:cubicBezTo>
                    <a:pt x="9" y="2"/>
                    <a:pt x="15" y="5"/>
                    <a:pt x="17" y="9"/>
                  </a:cubicBezTo>
                  <a:cubicBezTo>
                    <a:pt x="15" y="14"/>
                    <a:pt x="9" y="18"/>
                    <a:pt x="4" y="19"/>
                  </a:cubicBezTo>
                  <a:cubicBezTo>
                    <a:pt x="11" y="19"/>
                    <a:pt x="18" y="14"/>
                    <a:pt x="20" y="8"/>
                  </a:cubicBezTo>
                  <a:cubicBezTo>
                    <a:pt x="17" y="3"/>
                    <a:pt x="7" y="0"/>
                    <a:pt x="0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0" name="Freeform 1648"/>
            <p:cNvSpPr>
              <a:spLocks/>
            </p:cNvSpPr>
            <p:nvPr userDrawn="1"/>
          </p:nvSpPr>
          <p:spPr bwMode="auto">
            <a:xfrm>
              <a:off x="401" y="284"/>
              <a:ext cx="7" cy="9"/>
            </a:xfrm>
            <a:custGeom>
              <a:avLst/>
              <a:gdLst>
                <a:gd name="T0" fmla="*/ 0 w 15"/>
                <a:gd name="T1" fmla="*/ 2 h 19"/>
                <a:gd name="T2" fmla="*/ 0 w 15"/>
                <a:gd name="T3" fmla="*/ 2 h 19"/>
                <a:gd name="T4" fmla="*/ 12 w 15"/>
                <a:gd name="T5" fmla="*/ 8 h 19"/>
                <a:gd name="T6" fmla="*/ 4 w 15"/>
                <a:gd name="T7" fmla="*/ 19 h 19"/>
                <a:gd name="T8" fmla="*/ 15 w 15"/>
                <a:gd name="T9" fmla="*/ 8 h 19"/>
                <a:gd name="T10" fmla="*/ 0 w 15"/>
                <a:gd name="T11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9">
                  <a:moveTo>
                    <a:pt x="0" y="2"/>
                  </a:moveTo>
                  <a:lnTo>
                    <a:pt x="0" y="2"/>
                  </a:lnTo>
                  <a:cubicBezTo>
                    <a:pt x="5" y="2"/>
                    <a:pt x="9" y="5"/>
                    <a:pt x="12" y="8"/>
                  </a:cubicBezTo>
                  <a:cubicBezTo>
                    <a:pt x="11" y="12"/>
                    <a:pt x="9" y="17"/>
                    <a:pt x="4" y="19"/>
                  </a:cubicBezTo>
                  <a:cubicBezTo>
                    <a:pt x="10" y="18"/>
                    <a:pt x="13" y="13"/>
                    <a:pt x="15" y="8"/>
                  </a:cubicBezTo>
                  <a:cubicBezTo>
                    <a:pt x="12" y="5"/>
                    <a:pt x="7" y="0"/>
                    <a:pt x="0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1" name="Freeform 1649"/>
            <p:cNvSpPr>
              <a:spLocks/>
            </p:cNvSpPr>
            <p:nvPr userDrawn="1"/>
          </p:nvSpPr>
          <p:spPr bwMode="auto">
            <a:xfrm>
              <a:off x="423" y="305"/>
              <a:ext cx="10" cy="3"/>
            </a:xfrm>
            <a:custGeom>
              <a:avLst/>
              <a:gdLst>
                <a:gd name="T0" fmla="*/ 21 w 21"/>
                <a:gd name="T1" fmla="*/ 6 h 6"/>
                <a:gd name="T2" fmla="*/ 21 w 21"/>
                <a:gd name="T3" fmla="*/ 6 h 6"/>
                <a:gd name="T4" fmla="*/ 0 w 21"/>
                <a:gd name="T5" fmla="*/ 0 h 6"/>
                <a:gd name="T6" fmla="*/ 0 w 21"/>
                <a:gd name="T7" fmla="*/ 2 h 6"/>
                <a:gd name="T8" fmla="*/ 21 w 21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6">
                  <a:moveTo>
                    <a:pt x="21" y="6"/>
                  </a:moveTo>
                  <a:lnTo>
                    <a:pt x="21" y="6"/>
                  </a:lnTo>
                  <a:cubicBezTo>
                    <a:pt x="11" y="3"/>
                    <a:pt x="5" y="1"/>
                    <a:pt x="0" y="0"/>
                  </a:cubicBezTo>
                  <a:lnTo>
                    <a:pt x="0" y="2"/>
                  </a:lnTo>
                  <a:cubicBezTo>
                    <a:pt x="6" y="4"/>
                    <a:pt x="12" y="4"/>
                    <a:pt x="21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2" name="Freeform 1650"/>
            <p:cNvSpPr>
              <a:spLocks/>
            </p:cNvSpPr>
            <p:nvPr userDrawn="1"/>
          </p:nvSpPr>
          <p:spPr bwMode="auto">
            <a:xfrm>
              <a:off x="442" y="307"/>
              <a:ext cx="13" cy="9"/>
            </a:xfrm>
            <a:custGeom>
              <a:avLst/>
              <a:gdLst>
                <a:gd name="T0" fmla="*/ 6 w 29"/>
                <a:gd name="T1" fmla="*/ 0 h 21"/>
                <a:gd name="T2" fmla="*/ 6 w 29"/>
                <a:gd name="T3" fmla="*/ 0 h 21"/>
                <a:gd name="T4" fmla="*/ 25 w 29"/>
                <a:gd name="T5" fmla="*/ 13 h 21"/>
                <a:gd name="T6" fmla="*/ 0 w 29"/>
                <a:gd name="T7" fmla="*/ 17 h 21"/>
                <a:gd name="T8" fmla="*/ 29 w 29"/>
                <a:gd name="T9" fmla="*/ 14 h 21"/>
                <a:gd name="T10" fmla="*/ 6 w 29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">
                  <a:moveTo>
                    <a:pt x="6" y="0"/>
                  </a:moveTo>
                  <a:lnTo>
                    <a:pt x="6" y="0"/>
                  </a:lnTo>
                  <a:cubicBezTo>
                    <a:pt x="14" y="1"/>
                    <a:pt x="21" y="7"/>
                    <a:pt x="25" y="13"/>
                  </a:cubicBezTo>
                  <a:cubicBezTo>
                    <a:pt x="17" y="20"/>
                    <a:pt x="6" y="18"/>
                    <a:pt x="0" y="17"/>
                  </a:cubicBezTo>
                  <a:cubicBezTo>
                    <a:pt x="8" y="20"/>
                    <a:pt x="20" y="21"/>
                    <a:pt x="29" y="14"/>
                  </a:cubicBezTo>
                  <a:cubicBezTo>
                    <a:pt x="24" y="5"/>
                    <a:pt x="14" y="0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3" name="Freeform 1651"/>
            <p:cNvSpPr>
              <a:spLocks/>
            </p:cNvSpPr>
            <p:nvPr userDrawn="1"/>
          </p:nvSpPr>
          <p:spPr bwMode="auto">
            <a:xfrm>
              <a:off x="366" y="428"/>
              <a:ext cx="10" cy="14"/>
            </a:xfrm>
            <a:custGeom>
              <a:avLst/>
              <a:gdLst>
                <a:gd name="T0" fmla="*/ 12 w 24"/>
                <a:gd name="T1" fmla="*/ 2 h 31"/>
                <a:gd name="T2" fmla="*/ 12 w 24"/>
                <a:gd name="T3" fmla="*/ 2 h 31"/>
                <a:gd name="T4" fmla="*/ 0 w 24"/>
                <a:gd name="T5" fmla="*/ 31 h 31"/>
                <a:gd name="T6" fmla="*/ 14 w 24"/>
                <a:gd name="T7" fmla="*/ 3 h 31"/>
                <a:gd name="T8" fmla="*/ 24 w 24"/>
                <a:gd name="T9" fmla="*/ 8 h 31"/>
                <a:gd name="T10" fmla="*/ 12 w 24"/>
                <a:gd name="T11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31">
                  <a:moveTo>
                    <a:pt x="12" y="2"/>
                  </a:moveTo>
                  <a:lnTo>
                    <a:pt x="12" y="2"/>
                  </a:lnTo>
                  <a:cubicBezTo>
                    <a:pt x="13" y="8"/>
                    <a:pt x="13" y="26"/>
                    <a:pt x="0" y="31"/>
                  </a:cubicBezTo>
                  <a:cubicBezTo>
                    <a:pt x="13" y="28"/>
                    <a:pt x="16" y="13"/>
                    <a:pt x="14" y="3"/>
                  </a:cubicBezTo>
                  <a:cubicBezTo>
                    <a:pt x="16" y="3"/>
                    <a:pt x="20" y="5"/>
                    <a:pt x="24" y="8"/>
                  </a:cubicBezTo>
                  <a:cubicBezTo>
                    <a:pt x="22" y="3"/>
                    <a:pt x="18" y="0"/>
                    <a:pt x="12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4" name="Freeform 1652"/>
            <p:cNvSpPr>
              <a:spLocks/>
            </p:cNvSpPr>
            <p:nvPr userDrawn="1"/>
          </p:nvSpPr>
          <p:spPr bwMode="auto">
            <a:xfrm>
              <a:off x="373" y="424"/>
              <a:ext cx="8" cy="9"/>
            </a:xfrm>
            <a:custGeom>
              <a:avLst/>
              <a:gdLst>
                <a:gd name="T0" fmla="*/ 0 w 18"/>
                <a:gd name="T1" fmla="*/ 0 h 21"/>
                <a:gd name="T2" fmla="*/ 0 w 18"/>
                <a:gd name="T3" fmla="*/ 0 h 21"/>
                <a:gd name="T4" fmla="*/ 14 w 18"/>
                <a:gd name="T5" fmla="*/ 21 h 21"/>
                <a:gd name="T6" fmla="*/ 0 w 18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21">
                  <a:moveTo>
                    <a:pt x="0" y="0"/>
                  </a:moveTo>
                  <a:lnTo>
                    <a:pt x="0" y="0"/>
                  </a:lnTo>
                  <a:cubicBezTo>
                    <a:pt x="14" y="4"/>
                    <a:pt x="14" y="15"/>
                    <a:pt x="14" y="21"/>
                  </a:cubicBezTo>
                  <a:cubicBezTo>
                    <a:pt x="18" y="9"/>
                    <a:pt x="1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5" name="Freeform 1653"/>
            <p:cNvSpPr>
              <a:spLocks/>
            </p:cNvSpPr>
            <p:nvPr userDrawn="1"/>
          </p:nvSpPr>
          <p:spPr bwMode="auto">
            <a:xfrm>
              <a:off x="370" y="418"/>
              <a:ext cx="4" cy="1"/>
            </a:xfrm>
            <a:custGeom>
              <a:avLst/>
              <a:gdLst>
                <a:gd name="T0" fmla="*/ 5 w 10"/>
                <a:gd name="T1" fmla="*/ 0 h 2"/>
                <a:gd name="T2" fmla="*/ 5 w 10"/>
                <a:gd name="T3" fmla="*/ 0 h 2"/>
                <a:gd name="T4" fmla="*/ 6 w 10"/>
                <a:gd name="T5" fmla="*/ 2 h 2"/>
                <a:gd name="T6" fmla="*/ 10 w 10"/>
                <a:gd name="T7" fmla="*/ 1 h 2"/>
                <a:gd name="T8" fmla="*/ 5 w 1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">
                  <a:moveTo>
                    <a:pt x="5" y="0"/>
                  </a:moveTo>
                  <a:lnTo>
                    <a:pt x="5" y="0"/>
                  </a:lnTo>
                  <a:cubicBezTo>
                    <a:pt x="0" y="0"/>
                    <a:pt x="5" y="2"/>
                    <a:pt x="6" y="2"/>
                  </a:cubicBezTo>
                  <a:cubicBezTo>
                    <a:pt x="9" y="2"/>
                    <a:pt x="10" y="1"/>
                    <a:pt x="10" y="1"/>
                  </a:cubicBezTo>
                  <a:cubicBezTo>
                    <a:pt x="8" y="1"/>
                    <a:pt x="6" y="0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6" name="Freeform 1654"/>
            <p:cNvSpPr>
              <a:spLocks/>
            </p:cNvSpPr>
            <p:nvPr userDrawn="1"/>
          </p:nvSpPr>
          <p:spPr bwMode="auto">
            <a:xfrm>
              <a:off x="375" y="413"/>
              <a:ext cx="6" cy="8"/>
            </a:xfrm>
            <a:custGeom>
              <a:avLst/>
              <a:gdLst>
                <a:gd name="T0" fmla="*/ 10 w 14"/>
                <a:gd name="T1" fmla="*/ 0 h 16"/>
                <a:gd name="T2" fmla="*/ 10 w 14"/>
                <a:gd name="T3" fmla="*/ 0 h 16"/>
                <a:gd name="T4" fmla="*/ 0 w 14"/>
                <a:gd name="T5" fmla="*/ 15 h 16"/>
                <a:gd name="T6" fmla="*/ 10 w 14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6">
                  <a:moveTo>
                    <a:pt x="10" y="0"/>
                  </a:moveTo>
                  <a:lnTo>
                    <a:pt x="10" y="0"/>
                  </a:lnTo>
                  <a:cubicBezTo>
                    <a:pt x="10" y="5"/>
                    <a:pt x="8" y="12"/>
                    <a:pt x="0" y="15"/>
                  </a:cubicBezTo>
                  <a:cubicBezTo>
                    <a:pt x="7" y="16"/>
                    <a:pt x="14" y="8"/>
                    <a:pt x="1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7" name="Freeform 1655"/>
            <p:cNvSpPr>
              <a:spLocks/>
            </p:cNvSpPr>
            <p:nvPr userDrawn="1"/>
          </p:nvSpPr>
          <p:spPr bwMode="auto">
            <a:xfrm>
              <a:off x="339" y="407"/>
              <a:ext cx="13" cy="37"/>
            </a:xfrm>
            <a:custGeom>
              <a:avLst/>
              <a:gdLst>
                <a:gd name="T0" fmla="*/ 0 w 29"/>
                <a:gd name="T1" fmla="*/ 0 h 83"/>
                <a:gd name="T2" fmla="*/ 0 w 29"/>
                <a:gd name="T3" fmla="*/ 0 h 83"/>
                <a:gd name="T4" fmla="*/ 22 w 29"/>
                <a:gd name="T5" fmla="*/ 45 h 83"/>
                <a:gd name="T6" fmla="*/ 12 w 29"/>
                <a:gd name="T7" fmla="*/ 83 h 83"/>
                <a:gd name="T8" fmla="*/ 24 w 29"/>
                <a:gd name="T9" fmla="*/ 45 h 83"/>
                <a:gd name="T10" fmla="*/ 0 w 29"/>
                <a:gd name="T1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83">
                  <a:moveTo>
                    <a:pt x="0" y="0"/>
                  </a:moveTo>
                  <a:lnTo>
                    <a:pt x="0" y="0"/>
                  </a:lnTo>
                  <a:cubicBezTo>
                    <a:pt x="6" y="12"/>
                    <a:pt x="19" y="28"/>
                    <a:pt x="22" y="45"/>
                  </a:cubicBezTo>
                  <a:cubicBezTo>
                    <a:pt x="26" y="61"/>
                    <a:pt x="21" y="77"/>
                    <a:pt x="12" y="83"/>
                  </a:cubicBezTo>
                  <a:cubicBezTo>
                    <a:pt x="21" y="78"/>
                    <a:pt x="29" y="64"/>
                    <a:pt x="24" y="45"/>
                  </a:cubicBezTo>
                  <a:cubicBezTo>
                    <a:pt x="20" y="28"/>
                    <a:pt x="9" y="14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8" name="Freeform 1656"/>
            <p:cNvSpPr>
              <a:spLocks/>
            </p:cNvSpPr>
            <p:nvPr userDrawn="1"/>
          </p:nvSpPr>
          <p:spPr bwMode="auto">
            <a:xfrm>
              <a:off x="345" y="403"/>
              <a:ext cx="27" cy="36"/>
            </a:xfrm>
            <a:custGeom>
              <a:avLst/>
              <a:gdLst>
                <a:gd name="T0" fmla="*/ 0 w 59"/>
                <a:gd name="T1" fmla="*/ 0 h 80"/>
                <a:gd name="T2" fmla="*/ 0 w 59"/>
                <a:gd name="T3" fmla="*/ 0 h 80"/>
                <a:gd name="T4" fmla="*/ 25 w 59"/>
                <a:gd name="T5" fmla="*/ 16 h 80"/>
                <a:gd name="T6" fmla="*/ 51 w 59"/>
                <a:gd name="T7" fmla="*/ 59 h 80"/>
                <a:gd name="T8" fmla="*/ 34 w 59"/>
                <a:gd name="T9" fmla="*/ 78 h 80"/>
                <a:gd name="T10" fmla="*/ 50 w 59"/>
                <a:gd name="T11" fmla="*/ 71 h 80"/>
                <a:gd name="T12" fmla="*/ 32 w 59"/>
                <a:gd name="T13" fmla="*/ 18 h 80"/>
                <a:gd name="T14" fmla="*/ 0 w 59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80">
                  <a:moveTo>
                    <a:pt x="0" y="0"/>
                  </a:moveTo>
                  <a:lnTo>
                    <a:pt x="0" y="0"/>
                  </a:lnTo>
                  <a:cubicBezTo>
                    <a:pt x="7" y="6"/>
                    <a:pt x="20" y="13"/>
                    <a:pt x="25" y="16"/>
                  </a:cubicBezTo>
                  <a:cubicBezTo>
                    <a:pt x="35" y="23"/>
                    <a:pt x="53" y="36"/>
                    <a:pt x="51" y="59"/>
                  </a:cubicBezTo>
                  <a:cubicBezTo>
                    <a:pt x="49" y="78"/>
                    <a:pt x="39" y="78"/>
                    <a:pt x="34" y="78"/>
                  </a:cubicBezTo>
                  <a:cubicBezTo>
                    <a:pt x="41" y="80"/>
                    <a:pt x="47" y="77"/>
                    <a:pt x="50" y="71"/>
                  </a:cubicBezTo>
                  <a:cubicBezTo>
                    <a:pt x="59" y="54"/>
                    <a:pt x="51" y="31"/>
                    <a:pt x="32" y="18"/>
                  </a:cubicBezTo>
                  <a:cubicBezTo>
                    <a:pt x="23" y="12"/>
                    <a:pt x="12" y="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9" name="Freeform 1657"/>
            <p:cNvSpPr>
              <a:spLocks/>
            </p:cNvSpPr>
            <p:nvPr userDrawn="1"/>
          </p:nvSpPr>
          <p:spPr bwMode="auto">
            <a:xfrm>
              <a:off x="354" y="424"/>
              <a:ext cx="8" cy="4"/>
            </a:xfrm>
            <a:custGeom>
              <a:avLst/>
              <a:gdLst>
                <a:gd name="T0" fmla="*/ 18 w 18"/>
                <a:gd name="T1" fmla="*/ 0 h 9"/>
                <a:gd name="T2" fmla="*/ 18 w 18"/>
                <a:gd name="T3" fmla="*/ 0 h 9"/>
                <a:gd name="T4" fmla="*/ 0 w 18"/>
                <a:gd name="T5" fmla="*/ 4 h 9"/>
                <a:gd name="T6" fmla="*/ 18 w 18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9">
                  <a:moveTo>
                    <a:pt x="18" y="0"/>
                  </a:moveTo>
                  <a:lnTo>
                    <a:pt x="18" y="0"/>
                  </a:lnTo>
                  <a:cubicBezTo>
                    <a:pt x="15" y="4"/>
                    <a:pt x="6" y="6"/>
                    <a:pt x="0" y="4"/>
                  </a:cubicBezTo>
                  <a:cubicBezTo>
                    <a:pt x="5" y="9"/>
                    <a:pt x="15" y="7"/>
                    <a:pt x="1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0" name="Freeform 1658"/>
            <p:cNvSpPr>
              <a:spLocks/>
            </p:cNvSpPr>
            <p:nvPr userDrawn="1"/>
          </p:nvSpPr>
          <p:spPr bwMode="auto">
            <a:xfrm>
              <a:off x="350" y="368"/>
              <a:ext cx="2" cy="2"/>
            </a:xfrm>
            <a:custGeom>
              <a:avLst/>
              <a:gdLst>
                <a:gd name="T0" fmla="*/ 4 w 4"/>
                <a:gd name="T1" fmla="*/ 0 h 5"/>
                <a:gd name="T2" fmla="*/ 4 w 4"/>
                <a:gd name="T3" fmla="*/ 0 h 5"/>
                <a:gd name="T4" fmla="*/ 2 w 4"/>
                <a:gd name="T5" fmla="*/ 0 h 5"/>
                <a:gd name="T6" fmla="*/ 0 w 4"/>
                <a:gd name="T7" fmla="*/ 5 h 5"/>
                <a:gd name="T8" fmla="*/ 4 w 4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1" name="Freeform 1659"/>
            <p:cNvSpPr>
              <a:spLocks/>
            </p:cNvSpPr>
            <p:nvPr userDrawn="1"/>
          </p:nvSpPr>
          <p:spPr bwMode="auto">
            <a:xfrm>
              <a:off x="363" y="363"/>
              <a:ext cx="3" cy="1"/>
            </a:xfrm>
            <a:custGeom>
              <a:avLst/>
              <a:gdLst>
                <a:gd name="T0" fmla="*/ 0 w 8"/>
                <a:gd name="T1" fmla="*/ 1 h 4"/>
                <a:gd name="T2" fmla="*/ 0 w 8"/>
                <a:gd name="T3" fmla="*/ 1 h 4"/>
                <a:gd name="T4" fmla="*/ 8 w 8"/>
                <a:gd name="T5" fmla="*/ 4 h 4"/>
                <a:gd name="T6" fmla="*/ 1 w 8"/>
                <a:gd name="T7" fmla="*/ 0 h 4"/>
                <a:gd name="T8" fmla="*/ 0 w 8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0" y="1"/>
                  </a:moveTo>
                  <a:lnTo>
                    <a:pt x="0" y="1"/>
                  </a:lnTo>
                  <a:lnTo>
                    <a:pt x="8" y="4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2" name="Freeform 1660"/>
            <p:cNvSpPr>
              <a:spLocks/>
            </p:cNvSpPr>
            <p:nvPr userDrawn="1"/>
          </p:nvSpPr>
          <p:spPr bwMode="auto">
            <a:xfrm>
              <a:off x="439" y="319"/>
              <a:ext cx="9" cy="10"/>
            </a:xfrm>
            <a:custGeom>
              <a:avLst/>
              <a:gdLst>
                <a:gd name="T0" fmla="*/ 7 w 19"/>
                <a:gd name="T1" fmla="*/ 0 h 22"/>
                <a:gd name="T2" fmla="*/ 7 w 19"/>
                <a:gd name="T3" fmla="*/ 0 h 22"/>
                <a:gd name="T4" fmla="*/ 16 w 19"/>
                <a:gd name="T5" fmla="*/ 16 h 22"/>
                <a:gd name="T6" fmla="*/ 0 w 19"/>
                <a:gd name="T7" fmla="*/ 18 h 22"/>
                <a:gd name="T8" fmla="*/ 19 w 19"/>
                <a:gd name="T9" fmla="*/ 18 h 22"/>
                <a:gd name="T10" fmla="*/ 7 w 19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2">
                  <a:moveTo>
                    <a:pt x="7" y="0"/>
                  </a:moveTo>
                  <a:lnTo>
                    <a:pt x="7" y="0"/>
                  </a:lnTo>
                  <a:cubicBezTo>
                    <a:pt x="15" y="4"/>
                    <a:pt x="15" y="11"/>
                    <a:pt x="16" y="16"/>
                  </a:cubicBezTo>
                  <a:cubicBezTo>
                    <a:pt x="10" y="16"/>
                    <a:pt x="7" y="20"/>
                    <a:pt x="0" y="18"/>
                  </a:cubicBezTo>
                  <a:cubicBezTo>
                    <a:pt x="9" y="22"/>
                    <a:pt x="11" y="19"/>
                    <a:pt x="19" y="18"/>
                  </a:cubicBezTo>
                  <a:cubicBezTo>
                    <a:pt x="17" y="10"/>
                    <a:pt x="17" y="5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3" name="Freeform 1661"/>
            <p:cNvSpPr>
              <a:spLocks/>
            </p:cNvSpPr>
            <p:nvPr userDrawn="1"/>
          </p:nvSpPr>
          <p:spPr bwMode="auto">
            <a:xfrm>
              <a:off x="419" y="311"/>
              <a:ext cx="9" cy="5"/>
            </a:xfrm>
            <a:custGeom>
              <a:avLst/>
              <a:gdLst>
                <a:gd name="T0" fmla="*/ 20 w 20"/>
                <a:gd name="T1" fmla="*/ 11 h 11"/>
                <a:gd name="T2" fmla="*/ 20 w 20"/>
                <a:gd name="T3" fmla="*/ 11 h 11"/>
                <a:gd name="T4" fmla="*/ 3 w 20"/>
                <a:gd name="T5" fmla="*/ 0 h 11"/>
                <a:gd name="T6" fmla="*/ 0 w 20"/>
                <a:gd name="T7" fmla="*/ 0 h 11"/>
                <a:gd name="T8" fmla="*/ 20 w 20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1">
                  <a:moveTo>
                    <a:pt x="20" y="11"/>
                  </a:moveTo>
                  <a:lnTo>
                    <a:pt x="20" y="11"/>
                  </a:lnTo>
                  <a:lnTo>
                    <a:pt x="3" y="0"/>
                  </a:lnTo>
                  <a:lnTo>
                    <a:pt x="0" y="0"/>
                  </a:lnTo>
                  <a:lnTo>
                    <a:pt x="20" y="1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4" name="Freeform 1662"/>
            <p:cNvSpPr>
              <a:spLocks/>
            </p:cNvSpPr>
            <p:nvPr userDrawn="1"/>
          </p:nvSpPr>
          <p:spPr bwMode="auto">
            <a:xfrm>
              <a:off x="415" y="317"/>
              <a:ext cx="7" cy="8"/>
            </a:xfrm>
            <a:custGeom>
              <a:avLst/>
              <a:gdLst>
                <a:gd name="T0" fmla="*/ 16 w 16"/>
                <a:gd name="T1" fmla="*/ 18 h 18"/>
                <a:gd name="T2" fmla="*/ 16 w 16"/>
                <a:gd name="T3" fmla="*/ 18 h 18"/>
                <a:gd name="T4" fmla="*/ 1 w 16"/>
                <a:gd name="T5" fmla="*/ 0 h 18"/>
                <a:gd name="T6" fmla="*/ 0 w 16"/>
                <a:gd name="T7" fmla="*/ 2 h 18"/>
                <a:gd name="T8" fmla="*/ 16 w 16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8">
                  <a:moveTo>
                    <a:pt x="16" y="18"/>
                  </a:moveTo>
                  <a:lnTo>
                    <a:pt x="16" y="18"/>
                  </a:lnTo>
                  <a:lnTo>
                    <a:pt x="1" y="0"/>
                  </a:lnTo>
                  <a:lnTo>
                    <a:pt x="0" y="2"/>
                  </a:lnTo>
                  <a:lnTo>
                    <a:pt x="16" y="1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5" name="Freeform 1663"/>
            <p:cNvSpPr>
              <a:spLocks/>
            </p:cNvSpPr>
            <p:nvPr userDrawn="1"/>
          </p:nvSpPr>
          <p:spPr bwMode="auto">
            <a:xfrm>
              <a:off x="428" y="331"/>
              <a:ext cx="10" cy="10"/>
            </a:xfrm>
            <a:custGeom>
              <a:avLst/>
              <a:gdLst>
                <a:gd name="T0" fmla="*/ 12 w 21"/>
                <a:gd name="T1" fmla="*/ 0 h 21"/>
                <a:gd name="T2" fmla="*/ 12 w 21"/>
                <a:gd name="T3" fmla="*/ 0 h 21"/>
                <a:gd name="T4" fmla="*/ 17 w 21"/>
                <a:gd name="T5" fmla="*/ 16 h 21"/>
                <a:gd name="T6" fmla="*/ 0 w 21"/>
                <a:gd name="T7" fmla="*/ 12 h 21"/>
                <a:gd name="T8" fmla="*/ 19 w 21"/>
                <a:gd name="T9" fmla="*/ 18 h 21"/>
                <a:gd name="T10" fmla="*/ 12 w 21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1">
                  <a:moveTo>
                    <a:pt x="12" y="0"/>
                  </a:moveTo>
                  <a:lnTo>
                    <a:pt x="12" y="0"/>
                  </a:lnTo>
                  <a:cubicBezTo>
                    <a:pt x="19" y="6"/>
                    <a:pt x="17" y="11"/>
                    <a:pt x="17" y="16"/>
                  </a:cubicBezTo>
                  <a:cubicBezTo>
                    <a:pt x="11" y="16"/>
                    <a:pt x="6" y="18"/>
                    <a:pt x="0" y="12"/>
                  </a:cubicBezTo>
                  <a:cubicBezTo>
                    <a:pt x="7" y="21"/>
                    <a:pt x="12" y="17"/>
                    <a:pt x="19" y="18"/>
                  </a:cubicBezTo>
                  <a:cubicBezTo>
                    <a:pt x="20" y="9"/>
                    <a:pt x="21" y="7"/>
                    <a:pt x="1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6" name="Freeform 1664"/>
            <p:cNvSpPr>
              <a:spLocks/>
            </p:cNvSpPr>
            <p:nvPr userDrawn="1"/>
          </p:nvSpPr>
          <p:spPr bwMode="auto">
            <a:xfrm>
              <a:off x="406" y="322"/>
              <a:ext cx="6" cy="9"/>
            </a:xfrm>
            <a:custGeom>
              <a:avLst/>
              <a:gdLst>
                <a:gd name="T0" fmla="*/ 13 w 13"/>
                <a:gd name="T1" fmla="*/ 19 h 19"/>
                <a:gd name="T2" fmla="*/ 13 w 13"/>
                <a:gd name="T3" fmla="*/ 19 h 19"/>
                <a:gd name="T4" fmla="*/ 0 w 13"/>
                <a:gd name="T5" fmla="*/ 0 h 19"/>
                <a:gd name="T6" fmla="*/ 0 w 13"/>
                <a:gd name="T7" fmla="*/ 2 h 19"/>
                <a:gd name="T8" fmla="*/ 13 w 13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9">
                  <a:moveTo>
                    <a:pt x="13" y="19"/>
                  </a:moveTo>
                  <a:lnTo>
                    <a:pt x="13" y="19"/>
                  </a:lnTo>
                  <a:lnTo>
                    <a:pt x="0" y="0"/>
                  </a:lnTo>
                  <a:lnTo>
                    <a:pt x="0" y="2"/>
                  </a:lnTo>
                  <a:lnTo>
                    <a:pt x="13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7" name="Freeform 1665"/>
            <p:cNvSpPr>
              <a:spLocks/>
            </p:cNvSpPr>
            <p:nvPr userDrawn="1"/>
          </p:nvSpPr>
          <p:spPr bwMode="auto">
            <a:xfrm>
              <a:off x="414" y="339"/>
              <a:ext cx="11" cy="9"/>
            </a:xfrm>
            <a:custGeom>
              <a:avLst/>
              <a:gdLst>
                <a:gd name="T0" fmla="*/ 16 w 24"/>
                <a:gd name="T1" fmla="*/ 0 h 20"/>
                <a:gd name="T2" fmla="*/ 16 w 24"/>
                <a:gd name="T3" fmla="*/ 0 h 20"/>
                <a:gd name="T4" fmla="*/ 15 w 24"/>
                <a:gd name="T5" fmla="*/ 16 h 20"/>
                <a:gd name="T6" fmla="*/ 0 w 24"/>
                <a:gd name="T7" fmla="*/ 7 h 20"/>
                <a:gd name="T8" fmla="*/ 17 w 24"/>
                <a:gd name="T9" fmla="*/ 18 h 20"/>
                <a:gd name="T10" fmla="*/ 16 w 24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0">
                  <a:moveTo>
                    <a:pt x="16" y="0"/>
                  </a:moveTo>
                  <a:lnTo>
                    <a:pt x="16" y="0"/>
                  </a:lnTo>
                  <a:cubicBezTo>
                    <a:pt x="21" y="9"/>
                    <a:pt x="17" y="11"/>
                    <a:pt x="15" y="16"/>
                  </a:cubicBezTo>
                  <a:cubicBezTo>
                    <a:pt x="9" y="14"/>
                    <a:pt x="4" y="17"/>
                    <a:pt x="0" y="7"/>
                  </a:cubicBezTo>
                  <a:cubicBezTo>
                    <a:pt x="4" y="20"/>
                    <a:pt x="10" y="16"/>
                    <a:pt x="17" y="18"/>
                  </a:cubicBezTo>
                  <a:cubicBezTo>
                    <a:pt x="20" y="10"/>
                    <a:pt x="24" y="10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8" name="Freeform 1666"/>
            <p:cNvSpPr>
              <a:spLocks/>
            </p:cNvSpPr>
            <p:nvPr userDrawn="1"/>
          </p:nvSpPr>
          <p:spPr bwMode="auto">
            <a:xfrm>
              <a:off x="397" y="326"/>
              <a:ext cx="4" cy="11"/>
            </a:xfrm>
            <a:custGeom>
              <a:avLst/>
              <a:gdLst>
                <a:gd name="T0" fmla="*/ 10 w 10"/>
                <a:gd name="T1" fmla="*/ 24 h 24"/>
                <a:gd name="T2" fmla="*/ 10 w 10"/>
                <a:gd name="T3" fmla="*/ 24 h 24"/>
                <a:gd name="T4" fmla="*/ 3 w 10"/>
                <a:gd name="T5" fmla="*/ 2 h 24"/>
                <a:gd name="T6" fmla="*/ 0 w 10"/>
                <a:gd name="T7" fmla="*/ 0 h 24"/>
                <a:gd name="T8" fmla="*/ 0 w 10"/>
                <a:gd name="T9" fmla="*/ 2 h 24"/>
                <a:gd name="T10" fmla="*/ 10 w 10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4">
                  <a:moveTo>
                    <a:pt x="10" y="24"/>
                  </a:moveTo>
                  <a:lnTo>
                    <a:pt x="10" y="24"/>
                  </a:lnTo>
                  <a:lnTo>
                    <a:pt x="3" y="2"/>
                  </a:lnTo>
                  <a:cubicBezTo>
                    <a:pt x="2" y="2"/>
                    <a:pt x="1" y="1"/>
                    <a:pt x="0" y="0"/>
                  </a:cubicBezTo>
                  <a:lnTo>
                    <a:pt x="0" y="2"/>
                  </a:lnTo>
                  <a:lnTo>
                    <a:pt x="10" y="2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9" name="Freeform 1667"/>
            <p:cNvSpPr>
              <a:spLocks/>
            </p:cNvSpPr>
            <p:nvPr userDrawn="1"/>
          </p:nvSpPr>
          <p:spPr bwMode="auto">
            <a:xfrm>
              <a:off x="400" y="344"/>
              <a:ext cx="11" cy="8"/>
            </a:xfrm>
            <a:custGeom>
              <a:avLst/>
              <a:gdLst>
                <a:gd name="T0" fmla="*/ 19 w 25"/>
                <a:gd name="T1" fmla="*/ 0 h 17"/>
                <a:gd name="T2" fmla="*/ 19 w 25"/>
                <a:gd name="T3" fmla="*/ 0 h 17"/>
                <a:gd name="T4" fmla="*/ 15 w 25"/>
                <a:gd name="T5" fmla="*/ 15 h 17"/>
                <a:gd name="T6" fmla="*/ 0 w 25"/>
                <a:gd name="T7" fmla="*/ 4 h 17"/>
                <a:gd name="T8" fmla="*/ 15 w 25"/>
                <a:gd name="T9" fmla="*/ 17 h 17"/>
                <a:gd name="T10" fmla="*/ 19 w 25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17">
                  <a:moveTo>
                    <a:pt x="19" y="0"/>
                  </a:moveTo>
                  <a:lnTo>
                    <a:pt x="19" y="0"/>
                  </a:lnTo>
                  <a:cubicBezTo>
                    <a:pt x="22" y="10"/>
                    <a:pt x="17" y="10"/>
                    <a:pt x="15" y="15"/>
                  </a:cubicBezTo>
                  <a:cubicBezTo>
                    <a:pt x="9" y="12"/>
                    <a:pt x="3" y="14"/>
                    <a:pt x="0" y="4"/>
                  </a:cubicBezTo>
                  <a:cubicBezTo>
                    <a:pt x="2" y="17"/>
                    <a:pt x="9" y="14"/>
                    <a:pt x="15" y="17"/>
                  </a:cubicBezTo>
                  <a:cubicBezTo>
                    <a:pt x="20" y="10"/>
                    <a:pt x="25" y="12"/>
                    <a:pt x="1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0" name="Freeform 1668"/>
            <p:cNvSpPr>
              <a:spLocks/>
            </p:cNvSpPr>
            <p:nvPr userDrawn="1"/>
          </p:nvSpPr>
          <p:spPr bwMode="auto">
            <a:xfrm>
              <a:off x="386" y="329"/>
              <a:ext cx="2" cy="9"/>
            </a:xfrm>
            <a:custGeom>
              <a:avLst/>
              <a:gdLst>
                <a:gd name="T0" fmla="*/ 4 w 4"/>
                <a:gd name="T1" fmla="*/ 19 h 19"/>
                <a:gd name="T2" fmla="*/ 4 w 4"/>
                <a:gd name="T3" fmla="*/ 19 h 19"/>
                <a:gd name="T4" fmla="*/ 3 w 4"/>
                <a:gd name="T5" fmla="*/ 3 h 19"/>
                <a:gd name="T6" fmla="*/ 0 w 4"/>
                <a:gd name="T7" fmla="*/ 0 h 19"/>
                <a:gd name="T8" fmla="*/ 4 w 4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9">
                  <a:moveTo>
                    <a:pt x="4" y="19"/>
                  </a:moveTo>
                  <a:lnTo>
                    <a:pt x="4" y="19"/>
                  </a:lnTo>
                  <a:lnTo>
                    <a:pt x="3" y="3"/>
                  </a:lnTo>
                  <a:cubicBezTo>
                    <a:pt x="2" y="2"/>
                    <a:pt x="1" y="1"/>
                    <a:pt x="0" y="0"/>
                  </a:cubicBezTo>
                  <a:lnTo>
                    <a:pt x="4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1" name="Freeform 1669"/>
            <p:cNvSpPr>
              <a:spLocks/>
            </p:cNvSpPr>
            <p:nvPr userDrawn="1"/>
          </p:nvSpPr>
          <p:spPr bwMode="auto">
            <a:xfrm>
              <a:off x="383" y="343"/>
              <a:ext cx="10" cy="6"/>
            </a:xfrm>
            <a:custGeom>
              <a:avLst/>
              <a:gdLst>
                <a:gd name="T0" fmla="*/ 21 w 23"/>
                <a:gd name="T1" fmla="*/ 0 h 14"/>
                <a:gd name="T2" fmla="*/ 21 w 23"/>
                <a:gd name="T3" fmla="*/ 0 h 14"/>
                <a:gd name="T4" fmla="*/ 12 w 23"/>
                <a:gd name="T5" fmla="*/ 12 h 14"/>
                <a:gd name="T6" fmla="*/ 1 w 23"/>
                <a:gd name="T7" fmla="*/ 0 h 14"/>
                <a:gd name="T8" fmla="*/ 12 w 23"/>
                <a:gd name="T9" fmla="*/ 14 h 14"/>
                <a:gd name="T10" fmla="*/ 21 w 23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4">
                  <a:moveTo>
                    <a:pt x="21" y="0"/>
                  </a:moveTo>
                  <a:lnTo>
                    <a:pt x="21" y="0"/>
                  </a:lnTo>
                  <a:cubicBezTo>
                    <a:pt x="21" y="10"/>
                    <a:pt x="16" y="8"/>
                    <a:pt x="12" y="12"/>
                  </a:cubicBezTo>
                  <a:cubicBezTo>
                    <a:pt x="7" y="8"/>
                    <a:pt x="1" y="11"/>
                    <a:pt x="1" y="0"/>
                  </a:cubicBezTo>
                  <a:cubicBezTo>
                    <a:pt x="0" y="14"/>
                    <a:pt x="7" y="10"/>
                    <a:pt x="12" y="14"/>
                  </a:cubicBezTo>
                  <a:cubicBezTo>
                    <a:pt x="19" y="8"/>
                    <a:pt x="23" y="12"/>
                    <a:pt x="2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2" name="Freeform 1670"/>
            <p:cNvSpPr>
              <a:spLocks/>
            </p:cNvSpPr>
            <p:nvPr userDrawn="1"/>
          </p:nvSpPr>
          <p:spPr bwMode="auto">
            <a:xfrm>
              <a:off x="404" y="294"/>
              <a:ext cx="9" cy="2"/>
            </a:xfrm>
            <a:custGeom>
              <a:avLst/>
              <a:gdLst>
                <a:gd name="T0" fmla="*/ 20 w 20"/>
                <a:gd name="T1" fmla="*/ 3 h 3"/>
                <a:gd name="T2" fmla="*/ 20 w 20"/>
                <a:gd name="T3" fmla="*/ 3 h 3"/>
                <a:gd name="T4" fmla="*/ 5 w 20"/>
                <a:gd name="T5" fmla="*/ 0 h 3"/>
                <a:gd name="T6" fmla="*/ 0 w 20"/>
                <a:gd name="T7" fmla="*/ 2 h 3"/>
                <a:gd name="T8" fmla="*/ 20 w 20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">
                  <a:moveTo>
                    <a:pt x="20" y="3"/>
                  </a:moveTo>
                  <a:lnTo>
                    <a:pt x="20" y="3"/>
                  </a:lnTo>
                  <a:cubicBezTo>
                    <a:pt x="20" y="3"/>
                    <a:pt x="7" y="1"/>
                    <a:pt x="5" y="0"/>
                  </a:cubicBezTo>
                  <a:cubicBezTo>
                    <a:pt x="4" y="1"/>
                    <a:pt x="0" y="2"/>
                    <a:pt x="0" y="2"/>
                  </a:cubicBezTo>
                  <a:lnTo>
                    <a:pt x="2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3" name="Freeform 1671"/>
            <p:cNvSpPr>
              <a:spLocks/>
            </p:cNvSpPr>
            <p:nvPr userDrawn="1"/>
          </p:nvSpPr>
          <p:spPr bwMode="auto">
            <a:xfrm>
              <a:off x="418" y="293"/>
              <a:ext cx="9" cy="7"/>
            </a:xfrm>
            <a:custGeom>
              <a:avLst/>
              <a:gdLst>
                <a:gd name="T0" fmla="*/ 1 w 18"/>
                <a:gd name="T1" fmla="*/ 0 h 16"/>
                <a:gd name="T2" fmla="*/ 1 w 18"/>
                <a:gd name="T3" fmla="*/ 0 h 16"/>
                <a:gd name="T4" fmla="*/ 15 w 18"/>
                <a:gd name="T5" fmla="*/ 9 h 16"/>
                <a:gd name="T6" fmla="*/ 0 w 18"/>
                <a:gd name="T7" fmla="*/ 15 h 16"/>
                <a:gd name="T8" fmla="*/ 18 w 18"/>
                <a:gd name="T9" fmla="*/ 10 h 16"/>
                <a:gd name="T10" fmla="*/ 1 w 18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6">
                  <a:moveTo>
                    <a:pt x="1" y="0"/>
                  </a:moveTo>
                  <a:lnTo>
                    <a:pt x="1" y="0"/>
                  </a:lnTo>
                  <a:cubicBezTo>
                    <a:pt x="9" y="2"/>
                    <a:pt x="12" y="4"/>
                    <a:pt x="15" y="9"/>
                  </a:cubicBezTo>
                  <a:cubicBezTo>
                    <a:pt x="12" y="13"/>
                    <a:pt x="5" y="15"/>
                    <a:pt x="0" y="15"/>
                  </a:cubicBezTo>
                  <a:cubicBezTo>
                    <a:pt x="8" y="16"/>
                    <a:pt x="14" y="14"/>
                    <a:pt x="18" y="10"/>
                  </a:cubicBezTo>
                  <a:cubicBezTo>
                    <a:pt x="14" y="3"/>
                    <a:pt x="9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4" name="Freeform 1672"/>
            <p:cNvSpPr>
              <a:spLocks/>
            </p:cNvSpPr>
            <p:nvPr userDrawn="1"/>
          </p:nvSpPr>
          <p:spPr bwMode="auto">
            <a:xfrm>
              <a:off x="407" y="303"/>
              <a:ext cx="4" cy="1"/>
            </a:xfrm>
            <a:custGeom>
              <a:avLst/>
              <a:gdLst>
                <a:gd name="T0" fmla="*/ 9 w 9"/>
                <a:gd name="T1" fmla="*/ 4 h 4"/>
                <a:gd name="T2" fmla="*/ 9 w 9"/>
                <a:gd name="T3" fmla="*/ 4 h 4"/>
                <a:gd name="T4" fmla="*/ 0 w 9"/>
                <a:gd name="T5" fmla="*/ 0 h 4"/>
                <a:gd name="T6" fmla="*/ 0 w 9"/>
                <a:gd name="T7" fmla="*/ 1 h 4"/>
                <a:gd name="T8" fmla="*/ 9 w 9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">
                  <a:moveTo>
                    <a:pt x="9" y="4"/>
                  </a:moveTo>
                  <a:lnTo>
                    <a:pt x="9" y="4"/>
                  </a:lnTo>
                  <a:lnTo>
                    <a:pt x="0" y="0"/>
                  </a:lnTo>
                  <a:lnTo>
                    <a:pt x="0" y="1"/>
                  </a:lnTo>
                  <a:lnTo>
                    <a:pt x="9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5" name="Freeform 1673"/>
            <p:cNvSpPr>
              <a:spLocks/>
            </p:cNvSpPr>
            <p:nvPr userDrawn="1"/>
          </p:nvSpPr>
          <p:spPr bwMode="auto">
            <a:xfrm>
              <a:off x="414" y="303"/>
              <a:ext cx="8" cy="8"/>
            </a:xfrm>
            <a:custGeom>
              <a:avLst/>
              <a:gdLst>
                <a:gd name="T0" fmla="*/ 4 w 16"/>
                <a:gd name="T1" fmla="*/ 0 h 18"/>
                <a:gd name="T2" fmla="*/ 4 w 16"/>
                <a:gd name="T3" fmla="*/ 0 h 18"/>
                <a:gd name="T4" fmla="*/ 13 w 16"/>
                <a:gd name="T5" fmla="*/ 11 h 18"/>
                <a:gd name="T6" fmla="*/ 0 w 16"/>
                <a:gd name="T7" fmla="*/ 14 h 18"/>
                <a:gd name="T8" fmla="*/ 16 w 16"/>
                <a:gd name="T9" fmla="*/ 12 h 18"/>
                <a:gd name="T10" fmla="*/ 4 w 16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8">
                  <a:moveTo>
                    <a:pt x="4" y="0"/>
                  </a:moveTo>
                  <a:lnTo>
                    <a:pt x="4" y="0"/>
                  </a:lnTo>
                  <a:cubicBezTo>
                    <a:pt x="11" y="2"/>
                    <a:pt x="12" y="6"/>
                    <a:pt x="13" y="11"/>
                  </a:cubicBezTo>
                  <a:cubicBezTo>
                    <a:pt x="9" y="14"/>
                    <a:pt x="4" y="16"/>
                    <a:pt x="0" y="14"/>
                  </a:cubicBezTo>
                  <a:cubicBezTo>
                    <a:pt x="6" y="18"/>
                    <a:pt x="11" y="14"/>
                    <a:pt x="16" y="12"/>
                  </a:cubicBezTo>
                  <a:cubicBezTo>
                    <a:pt x="14" y="5"/>
                    <a:pt x="12" y="1"/>
                    <a:pt x="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6" name="Freeform 1674"/>
            <p:cNvSpPr>
              <a:spLocks/>
            </p:cNvSpPr>
            <p:nvPr userDrawn="1"/>
          </p:nvSpPr>
          <p:spPr bwMode="auto">
            <a:xfrm>
              <a:off x="406" y="311"/>
              <a:ext cx="8" cy="8"/>
            </a:xfrm>
            <a:custGeom>
              <a:avLst/>
              <a:gdLst>
                <a:gd name="T0" fmla="*/ 11 w 19"/>
                <a:gd name="T1" fmla="*/ 0 h 18"/>
                <a:gd name="T2" fmla="*/ 11 w 19"/>
                <a:gd name="T3" fmla="*/ 0 h 18"/>
                <a:gd name="T4" fmla="*/ 13 w 19"/>
                <a:gd name="T5" fmla="*/ 14 h 18"/>
                <a:gd name="T6" fmla="*/ 0 w 19"/>
                <a:gd name="T7" fmla="*/ 11 h 18"/>
                <a:gd name="T8" fmla="*/ 15 w 19"/>
                <a:gd name="T9" fmla="*/ 17 h 18"/>
                <a:gd name="T10" fmla="*/ 11 w 19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8">
                  <a:moveTo>
                    <a:pt x="11" y="0"/>
                  </a:moveTo>
                  <a:lnTo>
                    <a:pt x="11" y="0"/>
                  </a:lnTo>
                  <a:cubicBezTo>
                    <a:pt x="16" y="5"/>
                    <a:pt x="15" y="9"/>
                    <a:pt x="13" y="14"/>
                  </a:cubicBezTo>
                  <a:cubicBezTo>
                    <a:pt x="8" y="14"/>
                    <a:pt x="3" y="15"/>
                    <a:pt x="0" y="11"/>
                  </a:cubicBezTo>
                  <a:cubicBezTo>
                    <a:pt x="4" y="18"/>
                    <a:pt x="10" y="16"/>
                    <a:pt x="15" y="17"/>
                  </a:cubicBezTo>
                  <a:cubicBezTo>
                    <a:pt x="17" y="8"/>
                    <a:pt x="19" y="5"/>
                    <a:pt x="1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7" name="Freeform 1675"/>
            <p:cNvSpPr>
              <a:spLocks/>
            </p:cNvSpPr>
            <p:nvPr userDrawn="1"/>
          </p:nvSpPr>
          <p:spPr bwMode="auto">
            <a:xfrm>
              <a:off x="401" y="306"/>
              <a:ext cx="4" cy="4"/>
            </a:xfrm>
            <a:custGeom>
              <a:avLst/>
              <a:gdLst>
                <a:gd name="T0" fmla="*/ 9 w 9"/>
                <a:gd name="T1" fmla="*/ 8 h 8"/>
                <a:gd name="T2" fmla="*/ 9 w 9"/>
                <a:gd name="T3" fmla="*/ 8 h 8"/>
                <a:gd name="T4" fmla="*/ 2 w 9"/>
                <a:gd name="T5" fmla="*/ 0 h 8"/>
                <a:gd name="T6" fmla="*/ 0 w 9"/>
                <a:gd name="T7" fmla="*/ 1 h 8"/>
                <a:gd name="T8" fmla="*/ 9 w 9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9" y="8"/>
                  </a:moveTo>
                  <a:lnTo>
                    <a:pt x="9" y="8"/>
                  </a:lnTo>
                  <a:lnTo>
                    <a:pt x="2" y="0"/>
                  </a:lnTo>
                  <a:lnTo>
                    <a:pt x="0" y="1"/>
                  </a:lnTo>
                  <a:lnTo>
                    <a:pt x="9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8" name="Freeform 1676"/>
            <p:cNvSpPr>
              <a:spLocks/>
            </p:cNvSpPr>
            <p:nvPr userDrawn="1"/>
          </p:nvSpPr>
          <p:spPr bwMode="auto">
            <a:xfrm>
              <a:off x="395" y="312"/>
              <a:ext cx="2" cy="4"/>
            </a:xfrm>
            <a:custGeom>
              <a:avLst/>
              <a:gdLst>
                <a:gd name="T0" fmla="*/ 5 w 5"/>
                <a:gd name="T1" fmla="*/ 10 h 10"/>
                <a:gd name="T2" fmla="*/ 5 w 5"/>
                <a:gd name="T3" fmla="*/ 10 h 10"/>
                <a:gd name="T4" fmla="*/ 0 w 5"/>
                <a:gd name="T5" fmla="*/ 0 h 10"/>
                <a:gd name="T6" fmla="*/ 0 w 5"/>
                <a:gd name="T7" fmla="*/ 2 h 10"/>
                <a:gd name="T8" fmla="*/ 5 w 5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0">
                  <a:moveTo>
                    <a:pt x="5" y="10"/>
                  </a:moveTo>
                  <a:lnTo>
                    <a:pt x="5" y="1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" y="1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9" name="Freeform 1677"/>
            <p:cNvSpPr>
              <a:spLocks/>
            </p:cNvSpPr>
            <p:nvPr userDrawn="1"/>
          </p:nvSpPr>
          <p:spPr bwMode="auto">
            <a:xfrm>
              <a:off x="397" y="319"/>
              <a:ext cx="9" cy="7"/>
            </a:xfrm>
            <a:custGeom>
              <a:avLst/>
              <a:gdLst>
                <a:gd name="T0" fmla="*/ 14 w 20"/>
                <a:gd name="T1" fmla="*/ 0 h 16"/>
                <a:gd name="T2" fmla="*/ 14 w 20"/>
                <a:gd name="T3" fmla="*/ 0 h 16"/>
                <a:gd name="T4" fmla="*/ 12 w 20"/>
                <a:gd name="T5" fmla="*/ 12 h 16"/>
                <a:gd name="T6" fmla="*/ 0 w 20"/>
                <a:gd name="T7" fmla="*/ 8 h 16"/>
                <a:gd name="T8" fmla="*/ 14 w 20"/>
                <a:gd name="T9" fmla="*/ 14 h 16"/>
                <a:gd name="T10" fmla="*/ 14 w 20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6">
                  <a:moveTo>
                    <a:pt x="14" y="0"/>
                  </a:moveTo>
                  <a:lnTo>
                    <a:pt x="14" y="0"/>
                  </a:lnTo>
                  <a:cubicBezTo>
                    <a:pt x="17" y="5"/>
                    <a:pt x="14" y="8"/>
                    <a:pt x="12" y="12"/>
                  </a:cubicBezTo>
                  <a:cubicBezTo>
                    <a:pt x="7" y="12"/>
                    <a:pt x="4" y="12"/>
                    <a:pt x="0" y="8"/>
                  </a:cubicBezTo>
                  <a:cubicBezTo>
                    <a:pt x="4" y="16"/>
                    <a:pt x="8" y="13"/>
                    <a:pt x="14" y="14"/>
                  </a:cubicBezTo>
                  <a:cubicBezTo>
                    <a:pt x="15" y="9"/>
                    <a:pt x="20" y="7"/>
                    <a:pt x="1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0" name="Freeform 1678"/>
            <p:cNvSpPr>
              <a:spLocks/>
            </p:cNvSpPr>
            <p:nvPr userDrawn="1"/>
          </p:nvSpPr>
          <p:spPr bwMode="auto">
            <a:xfrm>
              <a:off x="387" y="324"/>
              <a:ext cx="9" cy="6"/>
            </a:xfrm>
            <a:custGeom>
              <a:avLst/>
              <a:gdLst>
                <a:gd name="T0" fmla="*/ 16 w 21"/>
                <a:gd name="T1" fmla="*/ 0 h 14"/>
                <a:gd name="T2" fmla="*/ 16 w 21"/>
                <a:gd name="T3" fmla="*/ 0 h 14"/>
                <a:gd name="T4" fmla="*/ 12 w 21"/>
                <a:gd name="T5" fmla="*/ 11 h 14"/>
                <a:gd name="T6" fmla="*/ 0 w 21"/>
                <a:gd name="T7" fmla="*/ 4 h 14"/>
                <a:gd name="T8" fmla="*/ 13 w 21"/>
                <a:gd name="T9" fmla="*/ 14 h 14"/>
                <a:gd name="T10" fmla="*/ 16 w 21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4">
                  <a:moveTo>
                    <a:pt x="16" y="0"/>
                  </a:moveTo>
                  <a:lnTo>
                    <a:pt x="16" y="0"/>
                  </a:lnTo>
                  <a:cubicBezTo>
                    <a:pt x="18" y="6"/>
                    <a:pt x="14" y="7"/>
                    <a:pt x="12" y="11"/>
                  </a:cubicBezTo>
                  <a:cubicBezTo>
                    <a:pt x="7" y="9"/>
                    <a:pt x="2" y="9"/>
                    <a:pt x="0" y="4"/>
                  </a:cubicBezTo>
                  <a:cubicBezTo>
                    <a:pt x="1" y="12"/>
                    <a:pt x="8" y="11"/>
                    <a:pt x="13" y="14"/>
                  </a:cubicBezTo>
                  <a:cubicBezTo>
                    <a:pt x="15" y="9"/>
                    <a:pt x="21" y="7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1" name="Freeform 1679"/>
            <p:cNvSpPr>
              <a:spLocks/>
            </p:cNvSpPr>
            <p:nvPr userDrawn="1"/>
          </p:nvSpPr>
          <p:spPr bwMode="auto">
            <a:xfrm>
              <a:off x="375" y="327"/>
              <a:ext cx="9" cy="5"/>
            </a:xfrm>
            <a:custGeom>
              <a:avLst/>
              <a:gdLst>
                <a:gd name="T0" fmla="*/ 19 w 21"/>
                <a:gd name="T1" fmla="*/ 0 h 12"/>
                <a:gd name="T2" fmla="*/ 19 w 21"/>
                <a:gd name="T3" fmla="*/ 0 h 12"/>
                <a:gd name="T4" fmla="*/ 10 w 21"/>
                <a:gd name="T5" fmla="*/ 9 h 12"/>
                <a:gd name="T6" fmla="*/ 1 w 21"/>
                <a:gd name="T7" fmla="*/ 1 h 12"/>
                <a:gd name="T8" fmla="*/ 10 w 21"/>
                <a:gd name="T9" fmla="*/ 12 h 12"/>
                <a:gd name="T10" fmla="*/ 19 w 2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2">
                  <a:moveTo>
                    <a:pt x="19" y="0"/>
                  </a:moveTo>
                  <a:lnTo>
                    <a:pt x="19" y="0"/>
                  </a:lnTo>
                  <a:cubicBezTo>
                    <a:pt x="19" y="6"/>
                    <a:pt x="13" y="6"/>
                    <a:pt x="10" y="9"/>
                  </a:cubicBezTo>
                  <a:cubicBezTo>
                    <a:pt x="5" y="7"/>
                    <a:pt x="1" y="7"/>
                    <a:pt x="1" y="1"/>
                  </a:cubicBezTo>
                  <a:cubicBezTo>
                    <a:pt x="0" y="10"/>
                    <a:pt x="6" y="8"/>
                    <a:pt x="10" y="12"/>
                  </a:cubicBezTo>
                  <a:cubicBezTo>
                    <a:pt x="14" y="8"/>
                    <a:pt x="21" y="9"/>
                    <a:pt x="1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2" name="Freeform 1680"/>
            <p:cNvSpPr>
              <a:spLocks/>
            </p:cNvSpPr>
            <p:nvPr userDrawn="1"/>
          </p:nvSpPr>
          <p:spPr bwMode="auto">
            <a:xfrm>
              <a:off x="379" y="314"/>
              <a:ext cx="1" cy="7"/>
            </a:xfrm>
            <a:custGeom>
              <a:avLst/>
              <a:gdLst>
                <a:gd name="T0" fmla="*/ 2 w 2"/>
                <a:gd name="T1" fmla="*/ 1 h 15"/>
                <a:gd name="T2" fmla="*/ 2 w 2"/>
                <a:gd name="T3" fmla="*/ 1 h 15"/>
                <a:gd name="T4" fmla="*/ 0 w 2"/>
                <a:gd name="T5" fmla="*/ 0 h 15"/>
                <a:gd name="T6" fmla="*/ 2 w 2"/>
                <a:gd name="T7" fmla="*/ 15 h 15"/>
                <a:gd name="T8" fmla="*/ 2 w 2"/>
                <a:gd name="T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5">
                  <a:moveTo>
                    <a:pt x="2" y="1"/>
                  </a:moveTo>
                  <a:lnTo>
                    <a:pt x="2" y="1"/>
                  </a:lnTo>
                  <a:lnTo>
                    <a:pt x="0" y="0"/>
                  </a:lnTo>
                  <a:lnTo>
                    <a:pt x="2" y="15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3" name="Freeform 1681"/>
            <p:cNvSpPr>
              <a:spLocks/>
            </p:cNvSpPr>
            <p:nvPr userDrawn="1"/>
          </p:nvSpPr>
          <p:spPr bwMode="auto">
            <a:xfrm>
              <a:off x="364" y="326"/>
              <a:ext cx="8" cy="6"/>
            </a:xfrm>
            <a:custGeom>
              <a:avLst/>
              <a:gdLst>
                <a:gd name="T0" fmla="*/ 3 w 19"/>
                <a:gd name="T1" fmla="*/ 0 h 12"/>
                <a:gd name="T2" fmla="*/ 3 w 19"/>
                <a:gd name="T3" fmla="*/ 0 h 12"/>
                <a:gd name="T4" fmla="*/ 8 w 19"/>
                <a:gd name="T5" fmla="*/ 12 h 12"/>
                <a:gd name="T6" fmla="*/ 19 w 19"/>
                <a:gd name="T7" fmla="*/ 2 h 12"/>
                <a:gd name="T8" fmla="*/ 8 w 19"/>
                <a:gd name="T9" fmla="*/ 10 h 12"/>
                <a:gd name="T10" fmla="*/ 3 w 19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2">
                  <a:moveTo>
                    <a:pt x="3" y="0"/>
                  </a:moveTo>
                  <a:lnTo>
                    <a:pt x="3" y="0"/>
                  </a:lnTo>
                  <a:cubicBezTo>
                    <a:pt x="0" y="7"/>
                    <a:pt x="5" y="8"/>
                    <a:pt x="8" y="12"/>
                  </a:cubicBezTo>
                  <a:cubicBezTo>
                    <a:pt x="13" y="9"/>
                    <a:pt x="19" y="10"/>
                    <a:pt x="19" y="2"/>
                  </a:cubicBezTo>
                  <a:cubicBezTo>
                    <a:pt x="18" y="7"/>
                    <a:pt x="13" y="7"/>
                    <a:pt x="8" y="10"/>
                  </a:cubicBezTo>
                  <a:cubicBezTo>
                    <a:pt x="6" y="6"/>
                    <a:pt x="2" y="6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4" name="Freeform 1682"/>
            <p:cNvSpPr>
              <a:spLocks/>
            </p:cNvSpPr>
            <p:nvPr userDrawn="1"/>
          </p:nvSpPr>
          <p:spPr bwMode="auto">
            <a:xfrm>
              <a:off x="369" y="316"/>
              <a:ext cx="2" cy="6"/>
            </a:xfrm>
            <a:custGeom>
              <a:avLst/>
              <a:gdLst>
                <a:gd name="T0" fmla="*/ 4 w 4"/>
                <a:gd name="T1" fmla="*/ 1 h 14"/>
                <a:gd name="T2" fmla="*/ 4 w 4"/>
                <a:gd name="T3" fmla="*/ 1 h 14"/>
                <a:gd name="T4" fmla="*/ 3 w 4"/>
                <a:gd name="T5" fmla="*/ 2 h 14"/>
                <a:gd name="T6" fmla="*/ 2 w 4"/>
                <a:gd name="T7" fmla="*/ 0 h 14"/>
                <a:gd name="T8" fmla="*/ 0 w 4"/>
                <a:gd name="T9" fmla="*/ 14 h 14"/>
                <a:gd name="T10" fmla="*/ 4 w 4"/>
                <a:gd name="T11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4">
                  <a:moveTo>
                    <a:pt x="4" y="1"/>
                  </a:moveTo>
                  <a:lnTo>
                    <a:pt x="4" y="1"/>
                  </a:lnTo>
                  <a:lnTo>
                    <a:pt x="3" y="2"/>
                  </a:lnTo>
                  <a:lnTo>
                    <a:pt x="2" y="0"/>
                  </a:lnTo>
                  <a:lnTo>
                    <a:pt x="0" y="14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5" name="Freeform 1683"/>
            <p:cNvSpPr>
              <a:spLocks/>
            </p:cNvSpPr>
            <p:nvPr userDrawn="1"/>
          </p:nvSpPr>
          <p:spPr bwMode="auto">
            <a:xfrm>
              <a:off x="398" y="297"/>
              <a:ext cx="8" cy="9"/>
            </a:xfrm>
            <a:custGeom>
              <a:avLst/>
              <a:gdLst>
                <a:gd name="T0" fmla="*/ 8 w 17"/>
                <a:gd name="T1" fmla="*/ 0 h 21"/>
                <a:gd name="T2" fmla="*/ 8 w 17"/>
                <a:gd name="T3" fmla="*/ 0 h 21"/>
                <a:gd name="T4" fmla="*/ 14 w 17"/>
                <a:gd name="T5" fmla="*/ 12 h 21"/>
                <a:gd name="T6" fmla="*/ 0 w 17"/>
                <a:gd name="T7" fmla="*/ 15 h 21"/>
                <a:gd name="T8" fmla="*/ 16 w 17"/>
                <a:gd name="T9" fmla="*/ 13 h 21"/>
                <a:gd name="T10" fmla="*/ 8 w 17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21">
                  <a:moveTo>
                    <a:pt x="8" y="0"/>
                  </a:moveTo>
                  <a:lnTo>
                    <a:pt x="8" y="0"/>
                  </a:lnTo>
                  <a:cubicBezTo>
                    <a:pt x="14" y="2"/>
                    <a:pt x="12" y="6"/>
                    <a:pt x="14" y="12"/>
                  </a:cubicBezTo>
                  <a:cubicBezTo>
                    <a:pt x="9" y="14"/>
                    <a:pt x="5" y="18"/>
                    <a:pt x="0" y="15"/>
                  </a:cubicBezTo>
                  <a:cubicBezTo>
                    <a:pt x="5" y="21"/>
                    <a:pt x="11" y="15"/>
                    <a:pt x="16" y="13"/>
                  </a:cubicBezTo>
                  <a:cubicBezTo>
                    <a:pt x="14" y="5"/>
                    <a:pt x="17" y="3"/>
                    <a:pt x="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6" name="Freeform 1684"/>
            <p:cNvSpPr>
              <a:spLocks noEditPoints="1"/>
            </p:cNvSpPr>
            <p:nvPr userDrawn="1"/>
          </p:nvSpPr>
          <p:spPr bwMode="auto">
            <a:xfrm>
              <a:off x="396" y="289"/>
              <a:ext cx="7" cy="2"/>
            </a:xfrm>
            <a:custGeom>
              <a:avLst/>
              <a:gdLst>
                <a:gd name="T0" fmla="*/ 8 w 17"/>
                <a:gd name="T1" fmla="*/ 2 h 5"/>
                <a:gd name="T2" fmla="*/ 8 w 17"/>
                <a:gd name="T3" fmla="*/ 2 h 5"/>
                <a:gd name="T4" fmla="*/ 1 w 17"/>
                <a:gd name="T5" fmla="*/ 4 h 5"/>
                <a:gd name="T6" fmla="*/ 1 w 17"/>
                <a:gd name="T7" fmla="*/ 3 h 5"/>
                <a:gd name="T8" fmla="*/ 8 w 17"/>
                <a:gd name="T9" fmla="*/ 2 h 5"/>
                <a:gd name="T10" fmla="*/ 17 w 17"/>
                <a:gd name="T11" fmla="*/ 1 h 5"/>
                <a:gd name="T12" fmla="*/ 17 w 17"/>
                <a:gd name="T13" fmla="*/ 1 h 5"/>
                <a:gd name="T14" fmla="*/ 1 w 17"/>
                <a:gd name="T15" fmla="*/ 2 h 5"/>
                <a:gd name="T16" fmla="*/ 0 w 17"/>
                <a:gd name="T17" fmla="*/ 4 h 5"/>
                <a:gd name="T18" fmla="*/ 1 w 17"/>
                <a:gd name="T19" fmla="*/ 5 h 5"/>
                <a:gd name="T20" fmla="*/ 17 w 17"/>
                <a:gd name="T2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5">
                  <a:moveTo>
                    <a:pt x="8" y="2"/>
                  </a:moveTo>
                  <a:lnTo>
                    <a:pt x="8" y="2"/>
                  </a:lnTo>
                  <a:cubicBezTo>
                    <a:pt x="7" y="3"/>
                    <a:pt x="1" y="4"/>
                    <a:pt x="1" y="4"/>
                  </a:cubicBezTo>
                  <a:lnTo>
                    <a:pt x="1" y="3"/>
                  </a:lnTo>
                  <a:cubicBezTo>
                    <a:pt x="1" y="3"/>
                    <a:pt x="7" y="2"/>
                    <a:pt x="8" y="2"/>
                  </a:cubicBezTo>
                  <a:close/>
                  <a:moveTo>
                    <a:pt x="17" y="1"/>
                  </a:moveTo>
                  <a:lnTo>
                    <a:pt x="17" y="1"/>
                  </a:lnTo>
                  <a:cubicBezTo>
                    <a:pt x="9" y="0"/>
                    <a:pt x="1" y="2"/>
                    <a:pt x="1" y="2"/>
                  </a:cubicBezTo>
                  <a:lnTo>
                    <a:pt x="0" y="4"/>
                  </a:lnTo>
                  <a:lnTo>
                    <a:pt x="1" y="5"/>
                  </a:lnTo>
                  <a:cubicBezTo>
                    <a:pt x="5" y="5"/>
                    <a:pt x="10" y="3"/>
                    <a:pt x="17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7" name="Freeform 1685"/>
            <p:cNvSpPr>
              <a:spLocks noEditPoints="1"/>
            </p:cNvSpPr>
            <p:nvPr userDrawn="1"/>
          </p:nvSpPr>
          <p:spPr bwMode="auto">
            <a:xfrm>
              <a:off x="394" y="297"/>
              <a:ext cx="7" cy="4"/>
            </a:xfrm>
            <a:custGeom>
              <a:avLst/>
              <a:gdLst>
                <a:gd name="T0" fmla="*/ 7 w 15"/>
                <a:gd name="T1" fmla="*/ 5 h 10"/>
                <a:gd name="T2" fmla="*/ 7 w 15"/>
                <a:gd name="T3" fmla="*/ 5 h 10"/>
                <a:gd name="T4" fmla="*/ 1 w 15"/>
                <a:gd name="T5" fmla="*/ 2 h 10"/>
                <a:gd name="T6" fmla="*/ 2 w 15"/>
                <a:gd name="T7" fmla="*/ 1 h 10"/>
                <a:gd name="T8" fmla="*/ 7 w 15"/>
                <a:gd name="T9" fmla="*/ 5 h 10"/>
                <a:gd name="T10" fmla="*/ 15 w 15"/>
                <a:gd name="T11" fmla="*/ 10 h 10"/>
                <a:gd name="T12" fmla="*/ 15 w 15"/>
                <a:gd name="T13" fmla="*/ 10 h 10"/>
                <a:gd name="T14" fmla="*/ 2 w 15"/>
                <a:gd name="T15" fmla="*/ 0 h 10"/>
                <a:gd name="T16" fmla="*/ 0 w 15"/>
                <a:gd name="T17" fmla="*/ 1 h 10"/>
                <a:gd name="T18" fmla="*/ 0 w 15"/>
                <a:gd name="T19" fmla="*/ 3 h 10"/>
                <a:gd name="T20" fmla="*/ 15 w 15"/>
                <a:gd name="T2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10">
                  <a:moveTo>
                    <a:pt x="7" y="5"/>
                  </a:moveTo>
                  <a:lnTo>
                    <a:pt x="7" y="5"/>
                  </a:lnTo>
                  <a:cubicBezTo>
                    <a:pt x="6" y="5"/>
                    <a:pt x="1" y="2"/>
                    <a:pt x="1" y="2"/>
                  </a:cubicBezTo>
                  <a:lnTo>
                    <a:pt x="2" y="1"/>
                  </a:lnTo>
                  <a:cubicBezTo>
                    <a:pt x="2" y="1"/>
                    <a:pt x="6" y="4"/>
                    <a:pt x="7" y="5"/>
                  </a:cubicBezTo>
                  <a:close/>
                  <a:moveTo>
                    <a:pt x="15" y="10"/>
                  </a:moveTo>
                  <a:lnTo>
                    <a:pt x="15" y="10"/>
                  </a:lnTo>
                  <a:cubicBezTo>
                    <a:pt x="9" y="4"/>
                    <a:pt x="2" y="0"/>
                    <a:pt x="2" y="0"/>
                  </a:cubicBezTo>
                  <a:lnTo>
                    <a:pt x="0" y="1"/>
                  </a:lnTo>
                  <a:lnTo>
                    <a:pt x="0" y="3"/>
                  </a:lnTo>
                  <a:cubicBezTo>
                    <a:pt x="0" y="3"/>
                    <a:pt x="8" y="8"/>
                    <a:pt x="15" y="1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8" name="Freeform 1686"/>
            <p:cNvSpPr>
              <a:spLocks/>
            </p:cNvSpPr>
            <p:nvPr userDrawn="1"/>
          </p:nvSpPr>
          <p:spPr bwMode="auto">
            <a:xfrm>
              <a:off x="388" y="305"/>
              <a:ext cx="9" cy="8"/>
            </a:xfrm>
            <a:custGeom>
              <a:avLst/>
              <a:gdLst>
                <a:gd name="T0" fmla="*/ 16 w 21"/>
                <a:gd name="T1" fmla="*/ 0 h 16"/>
                <a:gd name="T2" fmla="*/ 16 w 21"/>
                <a:gd name="T3" fmla="*/ 0 h 16"/>
                <a:gd name="T4" fmla="*/ 12 w 21"/>
                <a:gd name="T5" fmla="*/ 10 h 16"/>
                <a:gd name="T6" fmla="*/ 0 w 21"/>
                <a:gd name="T7" fmla="*/ 10 h 16"/>
                <a:gd name="T8" fmla="*/ 13 w 21"/>
                <a:gd name="T9" fmla="*/ 12 h 16"/>
                <a:gd name="T10" fmla="*/ 16 w 21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6">
                  <a:moveTo>
                    <a:pt x="16" y="0"/>
                  </a:moveTo>
                  <a:lnTo>
                    <a:pt x="16" y="0"/>
                  </a:lnTo>
                  <a:cubicBezTo>
                    <a:pt x="19" y="5"/>
                    <a:pt x="13" y="6"/>
                    <a:pt x="12" y="10"/>
                  </a:cubicBezTo>
                  <a:cubicBezTo>
                    <a:pt x="7" y="9"/>
                    <a:pt x="3" y="14"/>
                    <a:pt x="0" y="10"/>
                  </a:cubicBezTo>
                  <a:cubicBezTo>
                    <a:pt x="4" y="16"/>
                    <a:pt x="8" y="11"/>
                    <a:pt x="13" y="12"/>
                  </a:cubicBezTo>
                  <a:cubicBezTo>
                    <a:pt x="14" y="8"/>
                    <a:pt x="21" y="6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9" name="Freeform 1687"/>
            <p:cNvSpPr>
              <a:spLocks noEditPoints="1"/>
            </p:cNvSpPr>
            <p:nvPr userDrawn="1"/>
          </p:nvSpPr>
          <p:spPr bwMode="auto">
            <a:xfrm>
              <a:off x="388" y="302"/>
              <a:ext cx="4" cy="5"/>
            </a:xfrm>
            <a:custGeom>
              <a:avLst/>
              <a:gdLst>
                <a:gd name="T0" fmla="*/ 4 w 7"/>
                <a:gd name="T1" fmla="*/ 5 h 12"/>
                <a:gd name="T2" fmla="*/ 4 w 7"/>
                <a:gd name="T3" fmla="*/ 5 h 12"/>
                <a:gd name="T4" fmla="*/ 1 w 7"/>
                <a:gd name="T5" fmla="*/ 1 h 12"/>
                <a:gd name="T6" fmla="*/ 2 w 7"/>
                <a:gd name="T7" fmla="*/ 1 h 12"/>
                <a:gd name="T8" fmla="*/ 4 w 7"/>
                <a:gd name="T9" fmla="*/ 5 h 12"/>
                <a:gd name="T10" fmla="*/ 7 w 7"/>
                <a:gd name="T11" fmla="*/ 12 h 12"/>
                <a:gd name="T12" fmla="*/ 7 w 7"/>
                <a:gd name="T13" fmla="*/ 12 h 12"/>
                <a:gd name="T14" fmla="*/ 2 w 7"/>
                <a:gd name="T15" fmla="*/ 0 h 12"/>
                <a:gd name="T16" fmla="*/ 0 w 7"/>
                <a:gd name="T17" fmla="*/ 0 h 12"/>
                <a:gd name="T18" fmla="*/ 0 w 7"/>
                <a:gd name="T19" fmla="*/ 1 h 12"/>
                <a:gd name="T20" fmla="*/ 7 w 7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12">
                  <a:moveTo>
                    <a:pt x="4" y="5"/>
                  </a:moveTo>
                  <a:lnTo>
                    <a:pt x="4" y="5"/>
                  </a:lnTo>
                  <a:cubicBezTo>
                    <a:pt x="3" y="4"/>
                    <a:pt x="1" y="1"/>
                    <a:pt x="1" y="1"/>
                  </a:cubicBezTo>
                  <a:lnTo>
                    <a:pt x="2" y="1"/>
                  </a:lnTo>
                  <a:cubicBezTo>
                    <a:pt x="2" y="1"/>
                    <a:pt x="3" y="4"/>
                    <a:pt x="4" y="5"/>
                  </a:cubicBezTo>
                  <a:close/>
                  <a:moveTo>
                    <a:pt x="7" y="12"/>
                  </a:moveTo>
                  <a:lnTo>
                    <a:pt x="7" y="12"/>
                  </a:lnTo>
                  <a:cubicBezTo>
                    <a:pt x="5" y="4"/>
                    <a:pt x="2" y="0"/>
                    <a:pt x="2" y="0"/>
                  </a:cubicBezTo>
                  <a:lnTo>
                    <a:pt x="0" y="0"/>
                  </a:lnTo>
                  <a:lnTo>
                    <a:pt x="0" y="1"/>
                  </a:lnTo>
                  <a:cubicBezTo>
                    <a:pt x="0" y="1"/>
                    <a:pt x="2" y="7"/>
                    <a:pt x="7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0" name="Freeform 1688"/>
            <p:cNvSpPr>
              <a:spLocks noEditPoints="1"/>
            </p:cNvSpPr>
            <p:nvPr userDrawn="1"/>
          </p:nvSpPr>
          <p:spPr bwMode="auto">
            <a:xfrm>
              <a:off x="381" y="304"/>
              <a:ext cx="1" cy="6"/>
            </a:xfrm>
            <a:custGeom>
              <a:avLst/>
              <a:gdLst>
                <a:gd name="T0" fmla="*/ 2 w 3"/>
                <a:gd name="T1" fmla="*/ 6 h 12"/>
                <a:gd name="T2" fmla="*/ 2 w 3"/>
                <a:gd name="T3" fmla="*/ 6 h 12"/>
                <a:gd name="T4" fmla="*/ 1 w 3"/>
                <a:gd name="T5" fmla="*/ 1 h 12"/>
                <a:gd name="T6" fmla="*/ 2 w 3"/>
                <a:gd name="T7" fmla="*/ 1 h 12"/>
                <a:gd name="T8" fmla="*/ 2 w 3"/>
                <a:gd name="T9" fmla="*/ 6 h 12"/>
                <a:gd name="T10" fmla="*/ 3 w 3"/>
                <a:gd name="T11" fmla="*/ 12 h 12"/>
                <a:gd name="T12" fmla="*/ 3 w 3"/>
                <a:gd name="T13" fmla="*/ 12 h 12"/>
                <a:gd name="T14" fmla="*/ 3 w 3"/>
                <a:gd name="T15" fmla="*/ 1 h 12"/>
                <a:gd name="T16" fmla="*/ 1 w 3"/>
                <a:gd name="T17" fmla="*/ 0 h 12"/>
                <a:gd name="T18" fmla="*/ 0 w 3"/>
                <a:gd name="T19" fmla="*/ 1 h 12"/>
                <a:gd name="T20" fmla="*/ 3 w 3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" h="12">
                  <a:moveTo>
                    <a:pt x="2" y="6"/>
                  </a:moveTo>
                  <a:lnTo>
                    <a:pt x="2" y="6"/>
                  </a:lnTo>
                  <a:cubicBezTo>
                    <a:pt x="2" y="5"/>
                    <a:pt x="1" y="1"/>
                    <a:pt x="1" y="1"/>
                  </a:cubicBezTo>
                  <a:lnTo>
                    <a:pt x="2" y="1"/>
                  </a:lnTo>
                  <a:cubicBezTo>
                    <a:pt x="2" y="1"/>
                    <a:pt x="2" y="5"/>
                    <a:pt x="2" y="6"/>
                  </a:cubicBezTo>
                  <a:close/>
                  <a:moveTo>
                    <a:pt x="3" y="12"/>
                  </a:moveTo>
                  <a:lnTo>
                    <a:pt x="3" y="12"/>
                  </a:lnTo>
                  <a:cubicBezTo>
                    <a:pt x="3" y="7"/>
                    <a:pt x="3" y="1"/>
                    <a:pt x="3" y="1"/>
                  </a:cubicBezTo>
                  <a:lnTo>
                    <a:pt x="1" y="0"/>
                  </a:lnTo>
                  <a:lnTo>
                    <a:pt x="0" y="1"/>
                  </a:lnTo>
                  <a:cubicBezTo>
                    <a:pt x="0" y="1"/>
                    <a:pt x="1" y="7"/>
                    <a:pt x="3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1" name="Freeform 1689"/>
            <p:cNvSpPr>
              <a:spLocks/>
            </p:cNvSpPr>
            <p:nvPr userDrawn="1"/>
          </p:nvSpPr>
          <p:spPr bwMode="auto">
            <a:xfrm>
              <a:off x="379" y="310"/>
              <a:ext cx="7" cy="4"/>
            </a:xfrm>
            <a:custGeom>
              <a:avLst/>
              <a:gdLst>
                <a:gd name="T0" fmla="*/ 16 w 17"/>
                <a:gd name="T1" fmla="*/ 0 h 10"/>
                <a:gd name="T2" fmla="*/ 16 w 17"/>
                <a:gd name="T3" fmla="*/ 0 h 10"/>
                <a:gd name="T4" fmla="*/ 8 w 17"/>
                <a:gd name="T5" fmla="*/ 8 h 10"/>
                <a:gd name="T6" fmla="*/ 0 w 17"/>
                <a:gd name="T7" fmla="*/ 1 h 10"/>
                <a:gd name="T8" fmla="*/ 8 w 17"/>
                <a:gd name="T9" fmla="*/ 10 h 10"/>
                <a:gd name="T10" fmla="*/ 16 w 17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0">
                  <a:moveTo>
                    <a:pt x="16" y="0"/>
                  </a:moveTo>
                  <a:lnTo>
                    <a:pt x="16" y="0"/>
                  </a:lnTo>
                  <a:cubicBezTo>
                    <a:pt x="16" y="6"/>
                    <a:pt x="11" y="5"/>
                    <a:pt x="8" y="8"/>
                  </a:cubicBezTo>
                  <a:cubicBezTo>
                    <a:pt x="5" y="4"/>
                    <a:pt x="0" y="6"/>
                    <a:pt x="0" y="1"/>
                  </a:cubicBezTo>
                  <a:cubicBezTo>
                    <a:pt x="0" y="9"/>
                    <a:pt x="5" y="6"/>
                    <a:pt x="8" y="10"/>
                  </a:cubicBezTo>
                  <a:cubicBezTo>
                    <a:pt x="11" y="6"/>
                    <a:pt x="17" y="8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2" name="Freeform 1690"/>
            <p:cNvSpPr>
              <a:spLocks noEditPoints="1"/>
            </p:cNvSpPr>
            <p:nvPr userDrawn="1"/>
          </p:nvSpPr>
          <p:spPr bwMode="auto">
            <a:xfrm>
              <a:off x="372" y="304"/>
              <a:ext cx="2" cy="6"/>
            </a:xfrm>
            <a:custGeom>
              <a:avLst/>
              <a:gdLst>
                <a:gd name="T0" fmla="*/ 1 w 4"/>
                <a:gd name="T1" fmla="*/ 8 h 14"/>
                <a:gd name="T2" fmla="*/ 1 w 4"/>
                <a:gd name="T3" fmla="*/ 8 h 14"/>
                <a:gd name="T4" fmla="*/ 2 w 4"/>
                <a:gd name="T5" fmla="*/ 1 h 14"/>
                <a:gd name="T6" fmla="*/ 3 w 4"/>
                <a:gd name="T7" fmla="*/ 2 h 14"/>
                <a:gd name="T8" fmla="*/ 1 w 4"/>
                <a:gd name="T9" fmla="*/ 8 h 14"/>
                <a:gd name="T10" fmla="*/ 0 w 4"/>
                <a:gd name="T11" fmla="*/ 14 h 14"/>
                <a:gd name="T12" fmla="*/ 0 w 4"/>
                <a:gd name="T13" fmla="*/ 14 h 14"/>
                <a:gd name="T14" fmla="*/ 4 w 4"/>
                <a:gd name="T15" fmla="*/ 2 h 14"/>
                <a:gd name="T16" fmla="*/ 3 w 4"/>
                <a:gd name="T17" fmla="*/ 0 h 14"/>
                <a:gd name="T18" fmla="*/ 1 w 4"/>
                <a:gd name="T19" fmla="*/ 1 h 14"/>
                <a:gd name="T20" fmla="*/ 0 w 4"/>
                <a:gd name="T2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14">
                  <a:moveTo>
                    <a:pt x="1" y="8"/>
                  </a:moveTo>
                  <a:lnTo>
                    <a:pt x="1" y="8"/>
                  </a:lnTo>
                  <a:cubicBezTo>
                    <a:pt x="1" y="7"/>
                    <a:pt x="2" y="1"/>
                    <a:pt x="2" y="1"/>
                  </a:cubicBezTo>
                  <a:lnTo>
                    <a:pt x="3" y="2"/>
                  </a:lnTo>
                  <a:cubicBezTo>
                    <a:pt x="3" y="2"/>
                    <a:pt x="2" y="7"/>
                    <a:pt x="1" y="8"/>
                  </a:cubicBezTo>
                  <a:close/>
                  <a:moveTo>
                    <a:pt x="0" y="14"/>
                  </a:moveTo>
                  <a:lnTo>
                    <a:pt x="0" y="14"/>
                  </a:lnTo>
                  <a:cubicBezTo>
                    <a:pt x="4" y="6"/>
                    <a:pt x="4" y="2"/>
                    <a:pt x="4" y="2"/>
                  </a:cubicBezTo>
                  <a:lnTo>
                    <a:pt x="3" y="0"/>
                  </a:lnTo>
                  <a:lnTo>
                    <a:pt x="1" y="1"/>
                  </a:lnTo>
                  <a:cubicBezTo>
                    <a:pt x="1" y="1"/>
                    <a:pt x="0" y="6"/>
                    <a:pt x="0" y="1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3" name="Freeform 1691"/>
            <p:cNvSpPr>
              <a:spLocks/>
            </p:cNvSpPr>
            <p:nvPr userDrawn="1"/>
          </p:nvSpPr>
          <p:spPr bwMode="auto">
            <a:xfrm>
              <a:off x="367" y="309"/>
              <a:ext cx="9" cy="5"/>
            </a:xfrm>
            <a:custGeom>
              <a:avLst/>
              <a:gdLst>
                <a:gd name="T0" fmla="*/ 20 w 20"/>
                <a:gd name="T1" fmla="*/ 4 h 12"/>
                <a:gd name="T2" fmla="*/ 20 w 20"/>
                <a:gd name="T3" fmla="*/ 4 h 12"/>
                <a:gd name="T4" fmla="*/ 9 w 20"/>
                <a:gd name="T5" fmla="*/ 9 h 12"/>
                <a:gd name="T6" fmla="*/ 3 w 20"/>
                <a:gd name="T7" fmla="*/ 0 h 12"/>
                <a:gd name="T8" fmla="*/ 8 w 20"/>
                <a:gd name="T9" fmla="*/ 11 h 12"/>
                <a:gd name="T10" fmla="*/ 20 w 20"/>
                <a:gd name="T1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2">
                  <a:moveTo>
                    <a:pt x="20" y="4"/>
                  </a:moveTo>
                  <a:lnTo>
                    <a:pt x="20" y="4"/>
                  </a:lnTo>
                  <a:cubicBezTo>
                    <a:pt x="18" y="10"/>
                    <a:pt x="13" y="7"/>
                    <a:pt x="9" y="9"/>
                  </a:cubicBezTo>
                  <a:cubicBezTo>
                    <a:pt x="6" y="5"/>
                    <a:pt x="2" y="5"/>
                    <a:pt x="3" y="0"/>
                  </a:cubicBezTo>
                  <a:cubicBezTo>
                    <a:pt x="0" y="8"/>
                    <a:pt x="6" y="7"/>
                    <a:pt x="8" y="11"/>
                  </a:cubicBezTo>
                  <a:cubicBezTo>
                    <a:pt x="13" y="9"/>
                    <a:pt x="18" y="12"/>
                    <a:pt x="20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4" name="Freeform 1692"/>
            <p:cNvSpPr>
              <a:spLocks/>
            </p:cNvSpPr>
            <p:nvPr userDrawn="1"/>
          </p:nvSpPr>
          <p:spPr bwMode="auto">
            <a:xfrm>
              <a:off x="365" y="302"/>
              <a:ext cx="0" cy="2"/>
            </a:xfrm>
            <a:custGeom>
              <a:avLst/>
              <a:gdLst>
                <a:gd name="T0" fmla="*/ 0 w 1"/>
                <a:gd name="T1" fmla="*/ 4 h 4"/>
                <a:gd name="T2" fmla="*/ 0 w 1"/>
                <a:gd name="T3" fmla="*/ 4 h 4"/>
                <a:gd name="T4" fmla="*/ 1 w 1"/>
                <a:gd name="T5" fmla="*/ 0 h 4"/>
                <a:gd name="T6" fmla="*/ 0 w 1"/>
                <a:gd name="T7" fmla="*/ 0 h 4"/>
                <a:gd name="T8" fmla="*/ 0 w 1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4">
                  <a:moveTo>
                    <a:pt x="0" y="4"/>
                  </a:moveTo>
                  <a:lnTo>
                    <a:pt x="0" y="4"/>
                  </a:lnTo>
                  <a:cubicBezTo>
                    <a:pt x="1" y="3"/>
                    <a:pt x="1" y="0"/>
                    <a:pt x="1" y="0"/>
                  </a:cubicBez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5" name="Freeform 1693"/>
            <p:cNvSpPr>
              <a:spLocks/>
            </p:cNvSpPr>
            <p:nvPr userDrawn="1"/>
          </p:nvSpPr>
          <p:spPr bwMode="auto">
            <a:xfrm>
              <a:off x="331" y="181"/>
              <a:ext cx="98" cy="48"/>
            </a:xfrm>
            <a:custGeom>
              <a:avLst/>
              <a:gdLst>
                <a:gd name="T0" fmla="*/ 12 w 219"/>
                <a:gd name="T1" fmla="*/ 57 h 105"/>
                <a:gd name="T2" fmla="*/ 12 w 219"/>
                <a:gd name="T3" fmla="*/ 57 h 105"/>
                <a:gd name="T4" fmla="*/ 60 w 219"/>
                <a:gd name="T5" fmla="*/ 81 h 105"/>
                <a:gd name="T6" fmla="*/ 120 w 219"/>
                <a:gd name="T7" fmla="*/ 81 h 105"/>
                <a:gd name="T8" fmla="*/ 156 w 219"/>
                <a:gd name="T9" fmla="*/ 68 h 105"/>
                <a:gd name="T10" fmla="*/ 156 w 219"/>
                <a:gd name="T11" fmla="*/ 22 h 105"/>
                <a:gd name="T12" fmla="*/ 179 w 219"/>
                <a:gd name="T13" fmla="*/ 31 h 105"/>
                <a:gd name="T14" fmla="*/ 181 w 219"/>
                <a:gd name="T15" fmla="*/ 39 h 105"/>
                <a:gd name="T16" fmla="*/ 172 w 219"/>
                <a:gd name="T17" fmla="*/ 74 h 105"/>
                <a:gd name="T18" fmla="*/ 182 w 219"/>
                <a:gd name="T19" fmla="*/ 93 h 105"/>
                <a:gd name="T20" fmla="*/ 177 w 219"/>
                <a:gd name="T21" fmla="*/ 105 h 105"/>
                <a:gd name="T22" fmla="*/ 192 w 219"/>
                <a:gd name="T23" fmla="*/ 85 h 105"/>
                <a:gd name="T24" fmla="*/ 186 w 219"/>
                <a:gd name="T25" fmla="*/ 72 h 105"/>
                <a:gd name="T26" fmla="*/ 208 w 219"/>
                <a:gd name="T27" fmla="*/ 77 h 105"/>
                <a:gd name="T28" fmla="*/ 211 w 219"/>
                <a:gd name="T29" fmla="*/ 87 h 105"/>
                <a:gd name="T30" fmla="*/ 219 w 219"/>
                <a:gd name="T31" fmla="*/ 74 h 105"/>
                <a:gd name="T32" fmla="*/ 209 w 219"/>
                <a:gd name="T33" fmla="*/ 65 h 105"/>
                <a:gd name="T34" fmla="*/ 199 w 219"/>
                <a:gd name="T35" fmla="*/ 63 h 105"/>
                <a:gd name="T36" fmla="*/ 210 w 219"/>
                <a:gd name="T37" fmla="*/ 38 h 105"/>
                <a:gd name="T38" fmla="*/ 186 w 219"/>
                <a:gd name="T39" fmla="*/ 23 h 105"/>
                <a:gd name="T40" fmla="*/ 179 w 219"/>
                <a:gd name="T41" fmla="*/ 16 h 105"/>
                <a:gd name="T42" fmla="*/ 159 w 219"/>
                <a:gd name="T43" fmla="*/ 2 h 105"/>
                <a:gd name="T44" fmla="*/ 146 w 219"/>
                <a:gd name="T45" fmla="*/ 10 h 105"/>
                <a:gd name="T46" fmla="*/ 136 w 219"/>
                <a:gd name="T47" fmla="*/ 16 h 105"/>
                <a:gd name="T48" fmla="*/ 139 w 219"/>
                <a:gd name="T49" fmla="*/ 42 h 105"/>
                <a:gd name="T50" fmla="*/ 144 w 219"/>
                <a:gd name="T51" fmla="*/ 63 h 105"/>
                <a:gd name="T52" fmla="*/ 118 w 219"/>
                <a:gd name="T53" fmla="*/ 79 h 105"/>
                <a:gd name="T54" fmla="*/ 76 w 219"/>
                <a:gd name="T55" fmla="*/ 79 h 105"/>
                <a:gd name="T56" fmla="*/ 31 w 219"/>
                <a:gd name="T57" fmla="*/ 51 h 105"/>
                <a:gd name="T58" fmla="*/ 28 w 219"/>
                <a:gd name="T59" fmla="*/ 48 h 105"/>
                <a:gd name="T60" fmla="*/ 0 w 219"/>
                <a:gd name="T61" fmla="*/ 45 h 105"/>
                <a:gd name="T62" fmla="*/ 12 w 219"/>
                <a:gd name="T63" fmla="*/ 57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9" h="105">
                  <a:moveTo>
                    <a:pt x="12" y="57"/>
                  </a:moveTo>
                  <a:lnTo>
                    <a:pt x="12" y="57"/>
                  </a:lnTo>
                  <a:cubicBezTo>
                    <a:pt x="20" y="66"/>
                    <a:pt x="40" y="77"/>
                    <a:pt x="60" y="81"/>
                  </a:cubicBezTo>
                  <a:cubicBezTo>
                    <a:pt x="76" y="84"/>
                    <a:pt x="108" y="82"/>
                    <a:pt x="120" y="81"/>
                  </a:cubicBezTo>
                  <a:cubicBezTo>
                    <a:pt x="135" y="80"/>
                    <a:pt x="149" y="76"/>
                    <a:pt x="156" y="68"/>
                  </a:cubicBezTo>
                  <a:cubicBezTo>
                    <a:pt x="170" y="54"/>
                    <a:pt x="149" y="36"/>
                    <a:pt x="156" y="22"/>
                  </a:cubicBezTo>
                  <a:cubicBezTo>
                    <a:pt x="163" y="26"/>
                    <a:pt x="169" y="30"/>
                    <a:pt x="179" y="31"/>
                  </a:cubicBezTo>
                  <a:cubicBezTo>
                    <a:pt x="180" y="33"/>
                    <a:pt x="180" y="37"/>
                    <a:pt x="181" y="39"/>
                  </a:cubicBezTo>
                  <a:cubicBezTo>
                    <a:pt x="184" y="55"/>
                    <a:pt x="169" y="58"/>
                    <a:pt x="172" y="74"/>
                  </a:cubicBezTo>
                  <a:cubicBezTo>
                    <a:pt x="174" y="82"/>
                    <a:pt x="180" y="84"/>
                    <a:pt x="182" y="93"/>
                  </a:cubicBezTo>
                  <a:cubicBezTo>
                    <a:pt x="182" y="93"/>
                    <a:pt x="183" y="100"/>
                    <a:pt x="177" y="105"/>
                  </a:cubicBezTo>
                  <a:cubicBezTo>
                    <a:pt x="190" y="105"/>
                    <a:pt x="196" y="95"/>
                    <a:pt x="192" y="85"/>
                  </a:cubicBezTo>
                  <a:cubicBezTo>
                    <a:pt x="191" y="81"/>
                    <a:pt x="186" y="77"/>
                    <a:pt x="186" y="72"/>
                  </a:cubicBezTo>
                  <a:cubicBezTo>
                    <a:pt x="193" y="81"/>
                    <a:pt x="198" y="80"/>
                    <a:pt x="208" y="77"/>
                  </a:cubicBezTo>
                  <a:cubicBezTo>
                    <a:pt x="213" y="76"/>
                    <a:pt x="213" y="82"/>
                    <a:pt x="211" y="87"/>
                  </a:cubicBezTo>
                  <a:cubicBezTo>
                    <a:pt x="217" y="83"/>
                    <a:pt x="219" y="77"/>
                    <a:pt x="219" y="74"/>
                  </a:cubicBezTo>
                  <a:cubicBezTo>
                    <a:pt x="219" y="67"/>
                    <a:pt x="214" y="63"/>
                    <a:pt x="209" y="65"/>
                  </a:cubicBezTo>
                  <a:cubicBezTo>
                    <a:pt x="206" y="65"/>
                    <a:pt x="200" y="69"/>
                    <a:pt x="199" y="63"/>
                  </a:cubicBezTo>
                  <a:cubicBezTo>
                    <a:pt x="198" y="53"/>
                    <a:pt x="214" y="54"/>
                    <a:pt x="210" y="38"/>
                  </a:cubicBezTo>
                  <a:cubicBezTo>
                    <a:pt x="209" y="29"/>
                    <a:pt x="200" y="25"/>
                    <a:pt x="186" y="23"/>
                  </a:cubicBezTo>
                  <a:cubicBezTo>
                    <a:pt x="184" y="22"/>
                    <a:pt x="181" y="19"/>
                    <a:pt x="179" y="16"/>
                  </a:cubicBezTo>
                  <a:cubicBezTo>
                    <a:pt x="171" y="3"/>
                    <a:pt x="163" y="0"/>
                    <a:pt x="159" y="2"/>
                  </a:cubicBezTo>
                  <a:cubicBezTo>
                    <a:pt x="153" y="5"/>
                    <a:pt x="151" y="8"/>
                    <a:pt x="146" y="10"/>
                  </a:cubicBezTo>
                  <a:cubicBezTo>
                    <a:pt x="142" y="12"/>
                    <a:pt x="138" y="13"/>
                    <a:pt x="136" y="16"/>
                  </a:cubicBezTo>
                  <a:cubicBezTo>
                    <a:pt x="130" y="24"/>
                    <a:pt x="135" y="35"/>
                    <a:pt x="139" y="42"/>
                  </a:cubicBezTo>
                  <a:cubicBezTo>
                    <a:pt x="141" y="47"/>
                    <a:pt x="146" y="56"/>
                    <a:pt x="144" y="63"/>
                  </a:cubicBezTo>
                  <a:cubicBezTo>
                    <a:pt x="141" y="72"/>
                    <a:pt x="127" y="77"/>
                    <a:pt x="118" y="79"/>
                  </a:cubicBezTo>
                  <a:cubicBezTo>
                    <a:pt x="111" y="81"/>
                    <a:pt x="89" y="82"/>
                    <a:pt x="76" y="79"/>
                  </a:cubicBezTo>
                  <a:cubicBezTo>
                    <a:pt x="65" y="76"/>
                    <a:pt x="38" y="61"/>
                    <a:pt x="31" y="51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19" y="44"/>
                    <a:pt x="0" y="45"/>
                    <a:pt x="0" y="45"/>
                  </a:cubicBezTo>
                  <a:cubicBezTo>
                    <a:pt x="0" y="45"/>
                    <a:pt x="4" y="49"/>
                    <a:pt x="12" y="5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6" name="Freeform 1694"/>
            <p:cNvSpPr>
              <a:spLocks/>
            </p:cNvSpPr>
            <p:nvPr userDrawn="1"/>
          </p:nvSpPr>
          <p:spPr bwMode="auto">
            <a:xfrm>
              <a:off x="339" y="203"/>
              <a:ext cx="25" cy="14"/>
            </a:xfrm>
            <a:custGeom>
              <a:avLst/>
              <a:gdLst>
                <a:gd name="T0" fmla="*/ 9 w 55"/>
                <a:gd name="T1" fmla="*/ 3 h 32"/>
                <a:gd name="T2" fmla="*/ 9 w 55"/>
                <a:gd name="T3" fmla="*/ 3 h 32"/>
                <a:gd name="T4" fmla="*/ 0 w 55"/>
                <a:gd name="T5" fmla="*/ 0 h 32"/>
                <a:gd name="T6" fmla="*/ 55 w 55"/>
                <a:gd name="T7" fmla="*/ 32 h 32"/>
                <a:gd name="T8" fmla="*/ 9 w 55"/>
                <a:gd name="T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32">
                  <a:moveTo>
                    <a:pt x="9" y="3"/>
                  </a:moveTo>
                  <a:lnTo>
                    <a:pt x="9" y="3"/>
                  </a:lnTo>
                  <a:cubicBezTo>
                    <a:pt x="6" y="1"/>
                    <a:pt x="0" y="0"/>
                    <a:pt x="0" y="0"/>
                  </a:cubicBezTo>
                  <a:cubicBezTo>
                    <a:pt x="5" y="10"/>
                    <a:pt x="33" y="28"/>
                    <a:pt x="55" y="32"/>
                  </a:cubicBezTo>
                  <a:cubicBezTo>
                    <a:pt x="44" y="29"/>
                    <a:pt x="17" y="15"/>
                    <a:pt x="9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7" name="Freeform 1695"/>
            <p:cNvSpPr>
              <a:spLocks/>
            </p:cNvSpPr>
            <p:nvPr userDrawn="1"/>
          </p:nvSpPr>
          <p:spPr bwMode="auto">
            <a:xfrm>
              <a:off x="334" y="202"/>
              <a:ext cx="27" cy="15"/>
            </a:xfrm>
            <a:custGeom>
              <a:avLst/>
              <a:gdLst>
                <a:gd name="T0" fmla="*/ 0 w 59"/>
                <a:gd name="T1" fmla="*/ 0 h 33"/>
                <a:gd name="T2" fmla="*/ 0 w 59"/>
                <a:gd name="T3" fmla="*/ 0 h 33"/>
                <a:gd name="T4" fmla="*/ 59 w 59"/>
                <a:gd name="T5" fmla="*/ 33 h 33"/>
                <a:gd name="T6" fmla="*/ 8 w 59"/>
                <a:gd name="T7" fmla="*/ 1 h 33"/>
                <a:gd name="T8" fmla="*/ 0 w 59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33">
                  <a:moveTo>
                    <a:pt x="0" y="0"/>
                  </a:moveTo>
                  <a:lnTo>
                    <a:pt x="0" y="0"/>
                  </a:lnTo>
                  <a:cubicBezTo>
                    <a:pt x="7" y="13"/>
                    <a:pt x="33" y="29"/>
                    <a:pt x="59" y="33"/>
                  </a:cubicBezTo>
                  <a:cubicBezTo>
                    <a:pt x="34" y="25"/>
                    <a:pt x="14" y="11"/>
                    <a:pt x="8" y="1"/>
                  </a:cubicBezTo>
                  <a:cubicBezTo>
                    <a:pt x="5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8" name="Freeform 1696"/>
            <p:cNvSpPr>
              <a:spLocks/>
            </p:cNvSpPr>
            <p:nvPr userDrawn="1"/>
          </p:nvSpPr>
          <p:spPr bwMode="auto">
            <a:xfrm>
              <a:off x="409" y="195"/>
              <a:ext cx="18" cy="32"/>
            </a:xfrm>
            <a:custGeom>
              <a:avLst/>
              <a:gdLst>
                <a:gd name="T0" fmla="*/ 16 w 41"/>
                <a:gd name="T1" fmla="*/ 1 h 70"/>
                <a:gd name="T2" fmla="*/ 16 w 41"/>
                <a:gd name="T3" fmla="*/ 1 h 70"/>
                <a:gd name="T4" fmla="*/ 13 w 41"/>
                <a:gd name="T5" fmla="*/ 0 h 70"/>
                <a:gd name="T6" fmla="*/ 14 w 41"/>
                <a:gd name="T7" fmla="*/ 13 h 70"/>
                <a:gd name="T8" fmla="*/ 11 w 41"/>
                <a:gd name="T9" fmla="*/ 0 h 70"/>
                <a:gd name="T10" fmla="*/ 9 w 41"/>
                <a:gd name="T11" fmla="*/ 0 h 70"/>
                <a:gd name="T12" fmla="*/ 7 w 41"/>
                <a:gd name="T13" fmla="*/ 24 h 70"/>
                <a:gd name="T14" fmla="*/ 5 w 41"/>
                <a:gd name="T15" fmla="*/ 49 h 70"/>
                <a:gd name="T16" fmla="*/ 10 w 41"/>
                <a:gd name="T17" fmla="*/ 70 h 70"/>
                <a:gd name="T18" fmla="*/ 13 w 41"/>
                <a:gd name="T19" fmla="*/ 47 h 70"/>
                <a:gd name="T20" fmla="*/ 14 w 41"/>
                <a:gd name="T21" fmla="*/ 33 h 70"/>
                <a:gd name="T22" fmla="*/ 25 w 41"/>
                <a:gd name="T23" fmla="*/ 45 h 70"/>
                <a:gd name="T24" fmla="*/ 41 w 41"/>
                <a:gd name="T25" fmla="*/ 46 h 70"/>
                <a:gd name="T26" fmla="*/ 31 w 41"/>
                <a:gd name="T27" fmla="*/ 41 h 70"/>
                <a:gd name="T28" fmla="*/ 22 w 41"/>
                <a:gd name="T29" fmla="*/ 21 h 70"/>
                <a:gd name="T30" fmla="*/ 26 w 41"/>
                <a:gd name="T31" fmla="*/ 3 h 70"/>
                <a:gd name="T32" fmla="*/ 26 w 41"/>
                <a:gd name="T33" fmla="*/ 13 h 70"/>
                <a:gd name="T34" fmla="*/ 24 w 41"/>
                <a:gd name="T35" fmla="*/ 2 h 70"/>
                <a:gd name="T36" fmla="*/ 22 w 41"/>
                <a:gd name="T37" fmla="*/ 2 h 70"/>
                <a:gd name="T38" fmla="*/ 22 w 41"/>
                <a:gd name="T39" fmla="*/ 13 h 70"/>
                <a:gd name="T40" fmla="*/ 20 w 41"/>
                <a:gd name="T41" fmla="*/ 1 h 70"/>
                <a:gd name="T42" fmla="*/ 18 w 41"/>
                <a:gd name="T43" fmla="*/ 1 h 70"/>
                <a:gd name="T44" fmla="*/ 18 w 41"/>
                <a:gd name="T45" fmla="*/ 13 h 70"/>
                <a:gd name="T46" fmla="*/ 16 w 41"/>
                <a:gd name="T47" fmla="*/ 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1" h="70">
                  <a:moveTo>
                    <a:pt x="16" y="1"/>
                  </a:moveTo>
                  <a:lnTo>
                    <a:pt x="16" y="1"/>
                  </a:lnTo>
                  <a:lnTo>
                    <a:pt x="13" y="0"/>
                  </a:lnTo>
                  <a:cubicBezTo>
                    <a:pt x="15" y="4"/>
                    <a:pt x="16" y="8"/>
                    <a:pt x="14" y="13"/>
                  </a:cubicBezTo>
                  <a:cubicBezTo>
                    <a:pt x="14" y="7"/>
                    <a:pt x="12" y="2"/>
                    <a:pt x="11" y="0"/>
                  </a:cubicBezTo>
                  <a:cubicBezTo>
                    <a:pt x="11" y="0"/>
                    <a:pt x="9" y="0"/>
                    <a:pt x="9" y="0"/>
                  </a:cubicBezTo>
                  <a:cubicBezTo>
                    <a:pt x="13" y="11"/>
                    <a:pt x="11" y="19"/>
                    <a:pt x="7" y="24"/>
                  </a:cubicBezTo>
                  <a:cubicBezTo>
                    <a:pt x="0" y="32"/>
                    <a:pt x="1" y="40"/>
                    <a:pt x="5" y="49"/>
                  </a:cubicBezTo>
                  <a:cubicBezTo>
                    <a:pt x="7" y="53"/>
                    <a:pt x="16" y="63"/>
                    <a:pt x="10" y="70"/>
                  </a:cubicBezTo>
                  <a:cubicBezTo>
                    <a:pt x="23" y="63"/>
                    <a:pt x="17" y="51"/>
                    <a:pt x="13" y="47"/>
                  </a:cubicBezTo>
                  <a:cubicBezTo>
                    <a:pt x="10" y="43"/>
                    <a:pt x="10" y="36"/>
                    <a:pt x="14" y="33"/>
                  </a:cubicBezTo>
                  <a:cubicBezTo>
                    <a:pt x="14" y="40"/>
                    <a:pt x="19" y="45"/>
                    <a:pt x="25" y="45"/>
                  </a:cubicBezTo>
                  <a:cubicBezTo>
                    <a:pt x="30" y="45"/>
                    <a:pt x="39" y="38"/>
                    <a:pt x="41" y="46"/>
                  </a:cubicBezTo>
                  <a:cubicBezTo>
                    <a:pt x="41" y="38"/>
                    <a:pt x="36" y="40"/>
                    <a:pt x="31" y="41"/>
                  </a:cubicBezTo>
                  <a:cubicBezTo>
                    <a:pt x="15" y="44"/>
                    <a:pt x="16" y="26"/>
                    <a:pt x="22" y="21"/>
                  </a:cubicBezTo>
                  <a:cubicBezTo>
                    <a:pt x="28" y="16"/>
                    <a:pt x="36" y="9"/>
                    <a:pt x="26" y="3"/>
                  </a:cubicBezTo>
                  <a:cubicBezTo>
                    <a:pt x="27" y="6"/>
                    <a:pt x="27" y="10"/>
                    <a:pt x="26" y="13"/>
                  </a:cubicBezTo>
                  <a:cubicBezTo>
                    <a:pt x="26" y="9"/>
                    <a:pt x="25" y="3"/>
                    <a:pt x="24" y="2"/>
                  </a:cubicBezTo>
                  <a:lnTo>
                    <a:pt x="22" y="2"/>
                  </a:lnTo>
                  <a:cubicBezTo>
                    <a:pt x="23" y="5"/>
                    <a:pt x="24" y="9"/>
                    <a:pt x="22" y="13"/>
                  </a:cubicBezTo>
                  <a:cubicBezTo>
                    <a:pt x="22" y="10"/>
                    <a:pt x="22" y="4"/>
                    <a:pt x="20" y="1"/>
                  </a:cubicBezTo>
                  <a:lnTo>
                    <a:pt x="18" y="1"/>
                  </a:lnTo>
                  <a:cubicBezTo>
                    <a:pt x="19" y="4"/>
                    <a:pt x="19" y="8"/>
                    <a:pt x="18" y="13"/>
                  </a:cubicBezTo>
                  <a:cubicBezTo>
                    <a:pt x="18" y="7"/>
                    <a:pt x="17" y="3"/>
                    <a:pt x="1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9" name="Freeform 1697"/>
            <p:cNvSpPr>
              <a:spLocks/>
            </p:cNvSpPr>
            <p:nvPr userDrawn="1"/>
          </p:nvSpPr>
          <p:spPr bwMode="auto">
            <a:xfrm>
              <a:off x="393" y="190"/>
              <a:ext cx="9" cy="23"/>
            </a:xfrm>
            <a:custGeom>
              <a:avLst/>
              <a:gdLst>
                <a:gd name="T0" fmla="*/ 13 w 22"/>
                <a:gd name="T1" fmla="*/ 0 h 51"/>
                <a:gd name="T2" fmla="*/ 13 w 22"/>
                <a:gd name="T3" fmla="*/ 0 h 51"/>
                <a:gd name="T4" fmla="*/ 11 w 22"/>
                <a:gd name="T5" fmla="*/ 0 h 51"/>
                <a:gd name="T6" fmla="*/ 10 w 22"/>
                <a:gd name="T7" fmla="*/ 11 h 51"/>
                <a:gd name="T8" fmla="*/ 9 w 22"/>
                <a:gd name="T9" fmla="*/ 0 h 51"/>
                <a:gd name="T10" fmla="*/ 13 w 22"/>
                <a:gd name="T11" fmla="*/ 27 h 51"/>
                <a:gd name="T12" fmla="*/ 12 w 22"/>
                <a:gd name="T13" fmla="*/ 51 h 51"/>
                <a:gd name="T14" fmla="*/ 21 w 22"/>
                <a:gd name="T15" fmla="*/ 38 h 51"/>
                <a:gd name="T16" fmla="*/ 18 w 22"/>
                <a:gd name="T17" fmla="*/ 22 h 51"/>
                <a:gd name="T18" fmla="*/ 17 w 22"/>
                <a:gd name="T19" fmla="*/ 1 h 51"/>
                <a:gd name="T20" fmla="*/ 15 w 22"/>
                <a:gd name="T21" fmla="*/ 1 h 51"/>
                <a:gd name="T22" fmla="*/ 13 w 22"/>
                <a:gd name="T23" fmla="*/ 12 h 51"/>
                <a:gd name="T24" fmla="*/ 13 w 22"/>
                <a:gd name="T25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51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11" y="0"/>
                    <a:pt x="11" y="0"/>
                  </a:cubicBezTo>
                  <a:cubicBezTo>
                    <a:pt x="9" y="3"/>
                    <a:pt x="9" y="7"/>
                    <a:pt x="10" y="11"/>
                  </a:cubicBezTo>
                  <a:cubicBezTo>
                    <a:pt x="8" y="7"/>
                    <a:pt x="8" y="4"/>
                    <a:pt x="9" y="0"/>
                  </a:cubicBezTo>
                  <a:cubicBezTo>
                    <a:pt x="0" y="0"/>
                    <a:pt x="10" y="19"/>
                    <a:pt x="13" y="27"/>
                  </a:cubicBezTo>
                  <a:cubicBezTo>
                    <a:pt x="15" y="31"/>
                    <a:pt x="19" y="42"/>
                    <a:pt x="12" y="51"/>
                  </a:cubicBezTo>
                  <a:cubicBezTo>
                    <a:pt x="15" y="49"/>
                    <a:pt x="22" y="42"/>
                    <a:pt x="21" y="38"/>
                  </a:cubicBezTo>
                  <a:cubicBezTo>
                    <a:pt x="21" y="29"/>
                    <a:pt x="19" y="25"/>
                    <a:pt x="18" y="22"/>
                  </a:cubicBezTo>
                  <a:cubicBezTo>
                    <a:pt x="15" y="15"/>
                    <a:pt x="14" y="7"/>
                    <a:pt x="17" y="1"/>
                  </a:cubicBezTo>
                  <a:cubicBezTo>
                    <a:pt x="16" y="1"/>
                    <a:pt x="16" y="1"/>
                    <a:pt x="15" y="1"/>
                  </a:cubicBezTo>
                  <a:cubicBezTo>
                    <a:pt x="14" y="2"/>
                    <a:pt x="12" y="7"/>
                    <a:pt x="13" y="12"/>
                  </a:cubicBezTo>
                  <a:cubicBezTo>
                    <a:pt x="10" y="7"/>
                    <a:pt x="12" y="2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0" name="Freeform 1698"/>
            <p:cNvSpPr>
              <a:spLocks/>
            </p:cNvSpPr>
            <p:nvPr userDrawn="1"/>
          </p:nvSpPr>
          <p:spPr bwMode="auto">
            <a:xfrm>
              <a:off x="388" y="187"/>
              <a:ext cx="40" cy="30"/>
            </a:xfrm>
            <a:custGeom>
              <a:avLst/>
              <a:gdLst>
                <a:gd name="T0" fmla="*/ 24 w 90"/>
                <a:gd name="T1" fmla="*/ 1 h 65"/>
                <a:gd name="T2" fmla="*/ 24 w 90"/>
                <a:gd name="T3" fmla="*/ 1 h 65"/>
                <a:gd name="T4" fmla="*/ 15 w 90"/>
                <a:gd name="T5" fmla="*/ 1 h 65"/>
                <a:gd name="T6" fmla="*/ 21 w 90"/>
                <a:gd name="T7" fmla="*/ 48 h 65"/>
                <a:gd name="T8" fmla="*/ 1 w 90"/>
                <a:gd name="T9" fmla="*/ 65 h 65"/>
                <a:gd name="T10" fmla="*/ 24 w 90"/>
                <a:gd name="T11" fmla="*/ 41 h 65"/>
                <a:gd name="T12" fmla="*/ 18 w 90"/>
                <a:gd name="T13" fmla="*/ 4 h 65"/>
                <a:gd name="T14" fmla="*/ 50 w 90"/>
                <a:gd name="T15" fmla="*/ 14 h 65"/>
                <a:gd name="T16" fmla="*/ 80 w 90"/>
                <a:gd name="T17" fmla="*/ 31 h 65"/>
                <a:gd name="T18" fmla="*/ 70 w 90"/>
                <a:gd name="T19" fmla="*/ 42 h 65"/>
                <a:gd name="T20" fmla="*/ 76 w 90"/>
                <a:gd name="T21" fmla="*/ 57 h 65"/>
                <a:gd name="T22" fmla="*/ 90 w 90"/>
                <a:gd name="T23" fmla="*/ 60 h 65"/>
                <a:gd name="T24" fmla="*/ 71 w 90"/>
                <a:gd name="T25" fmla="*/ 52 h 65"/>
                <a:gd name="T26" fmla="*/ 77 w 90"/>
                <a:gd name="T27" fmla="*/ 38 h 65"/>
                <a:gd name="T28" fmla="*/ 82 w 90"/>
                <a:gd name="T29" fmla="*/ 27 h 65"/>
                <a:gd name="T30" fmla="*/ 48 w 90"/>
                <a:gd name="T31" fmla="*/ 10 h 65"/>
                <a:gd name="T32" fmla="*/ 24 w 90"/>
                <a:gd name="T33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65">
                  <a:moveTo>
                    <a:pt x="24" y="1"/>
                  </a:moveTo>
                  <a:lnTo>
                    <a:pt x="24" y="1"/>
                  </a:lnTo>
                  <a:cubicBezTo>
                    <a:pt x="21" y="0"/>
                    <a:pt x="17" y="0"/>
                    <a:pt x="15" y="1"/>
                  </a:cubicBezTo>
                  <a:cubicBezTo>
                    <a:pt x="0" y="10"/>
                    <a:pt x="23" y="32"/>
                    <a:pt x="21" y="48"/>
                  </a:cubicBezTo>
                  <a:cubicBezTo>
                    <a:pt x="20" y="58"/>
                    <a:pt x="8" y="62"/>
                    <a:pt x="1" y="65"/>
                  </a:cubicBezTo>
                  <a:cubicBezTo>
                    <a:pt x="17" y="63"/>
                    <a:pt x="27" y="55"/>
                    <a:pt x="24" y="41"/>
                  </a:cubicBezTo>
                  <a:cubicBezTo>
                    <a:pt x="22" y="30"/>
                    <a:pt x="6" y="8"/>
                    <a:pt x="18" y="4"/>
                  </a:cubicBezTo>
                  <a:cubicBezTo>
                    <a:pt x="27" y="1"/>
                    <a:pt x="38" y="12"/>
                    <a:pt x="50" y="14"/>
                  </a:cubicBezTo>
                  <a:cubicBezTo>
                    <a:pt x="62" y="16"/>
                    <a:pt x="83" y="16"/>
                    <a:pt x="80" y="31"/>
                  </a:cubicBezTo>
                  <a:cubicBezTo>
                    <a:pt x="79" y="35"/>
                    <a:pt x="72" y="38"/>
                    <a:pt x="70" y="42"/>
                  </a:cubicBezTo>
                  <a:cubicBezTo>
                    <a:pt x="65" y="49"/>
                    <a:pt x="68" y="59"/>
                    <a:pt x="76" y="57"/>
                  </a:cubicBezTo>
                  <a:cubicBezTo>
                    <a:pt x="86" y="54"/>
                    <a:pt x="88" y="55"/>
                    <a:pt x="90" y="60"/>
                  </a:cubicBezTo>
                  <a:cubicBezTo>
                    <a:pt x="89" y="44"/>
                    <a:pt x="74" y="61"/>
                    <a:pt x="71" y="52"/>
                  </a:cubicBezTo>
                  <a:cubicBezTo>
                    <a:pt x="68" y="45"/>
                    <a:pt x="73" y="42"/>
                    <a:pt x="77" y="38"/>
                  </a:cubicBezTo>
                  <a:cubicBezTo>
                    <a:pt x="80" y="36"/>
                    <a:pt x="83" y="32"/>
                    <a:pt x="82" y="27"/>
                  </a:cubicBezTo>
                  <a:cubicBezTo>
                    <a:pt x="81" y="12"/>
                    <a:pt x="61" y="13"/>
                    <a:pt x="48" y="10"/>
                  </a:cubicBezTo>
                  <a:cubicBezTo>
                    <a:pt x="41" y="9"/>
                    <a:pt x="32" y="2"/>
                    <a:pt x="2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1" name="Freeform 1699"/>
            <p:cNvSpPr>
              <a:spLocks/>
            </p:cNvSpPr>
            <p:nvPr userDrawn="1"/>
          </p:nvSpPr>
          <p:spPr bwMode="auto">
            <a:xfrm>
              <a:off x="397" y="182"/>
              <a:ext cx="16" cy="9"/>
            </a:xfrm>
            <a:custGeom>
              <a:avLst/>
              <a:gdLst>
                <a:gd name="T0" fmla="*/ 15 w 37"/>
                <a:gd name="T1" fmla="*/ 1 h 20"/>
                <a:gd name="T2" fmla="*/ 15 w 37"/>
                <a:gd name="T3" fmla="*/ 1 h 20"/>
                <a:gd name="T4" fmla="*/ 12 w 37"/>
                <a:gd name="T5" fmla="*/ 3 h 20"/>
                <a:gd name="T6" fmla="*/ 21 w 37"/>
                <a:gd name="T7" fmla="*/ 8 h 20"/>
                <a:gd name="T8" fmla="*/ 9 w 37"/>
                <a:gd name="T9" fmla="*/ 4 h 20"/>
                <a:gd name="T10" fmla="*/ 8 w 37"/>
                <a:gd name="T11" fmla="*/ 5 h 20"/>
                <a:gd name="T12" fmla="*/ 18 w 37"/>
                <a:gd name="T13" fmla="*/ 10 h 20"/>
                <a:gd name="T14" fmla="*/ 5 w 37"/>
                <a:gd name="T15" fmla="*/ 7 h 20"/>
                <a:gd name="T16" fmla="*/ 0 w 37"/>
                <a:gd name="T17" fmla="*/ 9 h 20"/>
                <a:gd name="T18" fmla="*/ 20 w 37"/>
                <a:gd name="T19" fmla="*/ 16 h 20"/>
                <a:gd name="T20" fmla="*/ 37 w 37"/>
                <a:gd name="T21" fmla="*/ 20 h 20"/>
                <a:gd name="T22" fmla="*/ 29 w 37"/>
                <a:gd name="T23" fmla="*/ 12 h 20"/>
                <a:gd name="T24" fmla="*/ 15 w 37"/>
                <a:gd name="T25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20">
                  <a:moveTo>
                    <a:pt x="15" y="1"/>
                  </a:moveTo>
                  <a:lnTo>
                    <a:pt x="15" y="1"/>
                  </a:lnTo>
                  <a:cubicBezTo>
                    <a:pt x="14" y="1"/>
                    <a:pt x="12" y="2"/>
                    <a:pt x="12" y="3"/>
                  </a:cubicBezTo>
                  <a:cubicBezTo>
                    <a:pt x="16" y="3"/>
                    <a:pt x="19" y="5"/>
                    <a:pt x="21" y="8"/>
                  </a:cubicBezTo>
                  <a:cubicBezTo>
                    <a:pt x="19" y="7"/>
                    <a:pt x="13" y="4"/>
                    <a:pt x="9" y="4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6"/>
                    <a:pt x="14" y="6"/>
                    <a:pt x="18" y="10"/>
                  </a:cubicBezTo>
                  <a:cubicBezTo>
                    <a:pt x="13" y="7"/>
                    <a:pt x="7" y="7"/>
                    <a:pt x="5" y="7"/>
                  </a:cubicBezTo>
                  <a:cubicBezTo>
                    <a:pt x="3" y="8"/>
                    <a:pt x="3" y="9"/>
                    <a:pt x="0" y="9"/>
                  </a:cubicBezTo>
                  <a:cubicBezTo>
                    <a:pt x="7" y="9"/>
                    <a:pt x="11" y="10"/>
                    <a:pt x="20" y="16"/>
                  </a:cubicBezTo>
                  <a:cubicBezTo>
                    <a:pt x="26" y="19"/>
                    <a:pt x="37" y="20"/>
                    <a:pt x="37" y="20"/>
                  </a:cubicBezTo>
                  <a:cubicBezTo>
                    <a:pt x="34" y="18"/>
                    <a:pt x="31" y="13"/>
                    <a:pt x="29" y="12"/>
                  </a:cubicBezTo>
                  <a:cubicBezTo>
                    <a:pt x="26" y="7"/>
                    <a:pt x="21" y="0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2" name="Freeform 1700"/>
            <p:cNvSpPr>
              <a:spLocks/>
            </p:cNvSpPr>
            <p:nvPr userDrawn="1"/>
          </p:nvSpPr>
          <p:spPr bwMode="auto">
            <a:xfrm>
              <a:off x="410" y="208"/>
              <a:ext cx="5" cy="8"/>
            </a:xfrm>
            <a:custGeom>
              <a:avLst/>
              <a:gdLst>
                <a:gd name="T0" fmla="*/ 10 w 12"/>
                <a:gd name="T1" fmla="*/ 0 h 19"/>
                <a:gd name="T2" fmla="*/ 10 w 12"/>
                <a:gd name="T3" fmla="*/ 0 h 19"/>
                <a:gd name="T4" fmla="*/ 6 w 12"/>
                <a:gd name="T5" fmla="*/ 19 h 19"/>
                <a:gd name="T6" fmla="*/ 10 w 12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9">
                  <a:moveTo>
                    <a:pt x="10" y="0"/>
                  </a:moveTo>
                  <a:lnTo>
                    <a:pt x="10" y="0"/>
                  </a:lnTo>
                  <a:cubicBezTo>
                    <a:pt x="9" y="4"/>
                    <a:pt x="0" y="8"/>
                    <a:pt x="6" y="19"/>
                  </a:cubicBezTo>
                  <a:cubicBezTo>
                    <a:pt x="3" y="9"/>
                    <a:pt x="12" y="5"/>
                    <a:pt x="1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3" name="Freeform 1701"/>
            <p:cNvSpPr>
              <a:spLocks/>
            </p:cNvSpPr>
            <p:nvPr userDrawn="1"/>
          </p:nvSpPr>
          <p:spPr bwMode="auto">
            <a:xfrm>
              <a:off x="358" y="186"/>
              <a:ext cx="31" cy="33"/>
            </a:xfrm>
            <a:custGeom>
              <a:avLst/>
              <a:gdLst>
                <a:gd name="T0" fmla="*/ 39 w 68"/>
                <a:gd name="T1" fmla="*/ 25 h 73"/>
                <a:gd name="T2" fmla="*/ 39 w 68"/>
                <a:gd name="T3" fmla="*/ 25 h 73"/>
                <a:gd name="T4" fmla="*/ 41 w 68"/>
                <a:gd name="T5" fmla="*/ 21 h 73"/>
                <a:gd name="T6" fmla="*/ 39 w 68"/>
                <a:gd name="T7" fmla="*/ 16 h 73"/>
                <a:gd name="T8" fmla="*/ 41 w 68"/>
                <a:gd name="T9" fmla="*/ 16 h 73"/>
                <a:gd name="T10" fmla="*/ 40 w 68"/>
                <a:gd name="T11" fmla="*/ 16 h 73"/>
                <a:gd name="T12" fmla="*/ 38 w 68"/>
                <a:gd name="T13" fmla="*/ 13 h 73"/>
                <a:gd name="T14" fmla="*/ 37 w 68"/>
                <a:gd name="T15" fmla="*/ 12 h 73"/>
                <a:gd name="T16" fmla="*/ 39 w 68"/>
                <a:gd name="T17" fmla="*/ 13 h 73"/>
                <a:gd name="T18" fmla="*/ 41 w 68"/>
                <a:gd name="T19" fmla="*/ 15 h 73"/>
                <a:gd name="T20" fmla="*/ 42 w 68"/>
                <a:gd name="T21" fmla="*/ 15 h 73"/>
                <a:gd name="T22" fmla="*/ 42 w 68"/>
                <a:gd name="T23" fmla="*/ 1 h 73"/>
                <a:gd name="T24" fmla="*/ 41 w 68"/>
                <a:gd name="T25" fmla="*/ 2 h 73"/>
                <a:gd name="T26" fmla="*/ 39 w 68"/>
                <a:gd name="T27" fmla="*/ 4 h 73"/>
                <a:gd name="T28" fmla="*/ 37 w 68"/>
                <a:gd name="T29" fmla="*/ 5 h 73"/>
                <a:gd name="T30" fmla="*/ 38 w 68"/>
                <a:gd name="T31" fmla="*/ 4 h 73"/>
                <a:gd name="T32" fmla="*/ 40 w 68"/>
                <a:gd name="T33" fmla="*/ 1 h 73"/>
                <a:gd name="T34" fmla="*/ 41 w 68"/>
                <a:gd name="T35" fmla="*/ 0 h 73"/>
                <a:gd name="T36" fmla="*/ 27 w 68"/>
                <a:gd name="T37" fmla="*/ 0 h 73"/>
                <a:gd name="T38" fmla="*/ 28 w 68"/>
                <a:gd name="T39" fmla="*/ 1 h 73"/>
                <a:gd name="T40" fmla="*/ 30 w 68"/>
                <a:gd name="T41" fmla="*/ 4 h 73"/>
                <a:gd name="T42" fmla="*/ 31 w 68"/>
                <a:gd name="T43" fmla="*/ 5 h 73"/>
                <a:gd name="T44" fmla="*/ 29 w 68"/>
                <a:gd name="T45" fmla="*/ 4 h 73"/>
                <a:gd name="T46" fmla="*/ 27 w 68"/>
                <a:gd name="T47" fmla="*/ 2 h 73"/>
                <a:gd name="T48" fmla="*/ 26 w 68"/>
                <a:gd name="T49" fmla="*/ 1 h 73"/>
                <a:gd name="T50" fmla="*/ 26 w 68"/>
                <a:gd name="T51" fmla="*/ 15 h 73"/>
                <a:gd name="T52" fmla="*/ 27 w 68"/>
                <a:gd name="T53" fmla="*/ 15 h 73"/>
                <a:gd name="T54" fmla="*/ 29 w 68"/>
                <a:gd name="T55" fmla="*/ 13 h 73"/>
                <a:gd name="T56" fmla="*/ 31 w 68"/>
                <a:gd name="T57" fmla="*/ 12 h 73"/>
                <a:gd name="T58" fmla="*/ 30 w 68"/>
                <a:gd name="T59" fmla="*/ 13 h 73"/>
                <a:gd name="T60" fmla="*/ 28 w 68"/>
                <a:gd name="T61" fmla="*/ 16 h 73"/>
                <a:gd name="T62" fmla="*/ 27 w 68"/>
                <a:gd name="T63" fmla="*/ 16 h 73"/>
                <a:gd name="T64" fmla="*/ 29 w 68"/>
                <a:gd name="T65" fmla="*/ 16 h 73"/>
                <a:gd name="T66" fmla="*/ 27 w 68"/>
                <a:gd name="T67" fmla="*/ 21 h 73"/>
                <a:gd name="T68" fmla="*/ 29 w 68"/>
                <a:gd name="T69" fmla="*/ 25 h 73"/>
                <a:gd name="T70" fmla="*/ 29 w 68"/>
                <a:gd name="T71" fmla="*/ 25 h 73"/>
                <a:gd name="T72" fmla="*/ 29 w 68"/>
                <a:gd name="T73" fmla="*/ 28 h 73"/>
                <a:gd name="T74" fmla="*/ 27 w 68"/>
                <a:gd name="T75" fmla="*/ 29 h 73"/>
                <a:gd name="T76" fmla="*/ 27 w 68"/>
                <a:gd name="T77" fmla="*/ 26 h 73"/>
                <a:gd name="T78" fmla="*/ 27 w 68"/>
                <a:gd name="T79" fmla="*/ 26 h 73"/>
                <a:gd name="T80" fmla="*/ 21 w 68"/>
                <a:gd name="T81" fmla="*/ 27 h 73"/>
                <a:gd name="T82" fmla="*/ 6 w 68"/>
                <a:gd name="T83" fmla="*/ 51 h 73"/>
                <a:gd name="T84" fmla="*/ 12 w 68"/>
                <a:gd name="T85" fmla="*/ 66 h 73"/>
                <a:gd name="T86" fmla="*/ 12 w 68"/>
                <a:gd name="T87" fmla="*/ 73 h 73"/>
                <a:gd name="T88" fmla="*/ 34 w 68"/>
                <a:gd name="T89" fmla="*/ 73 h 73"/>
                <a:gd name="T90" fmla="*/ 56 w 68"/>
                <a:gd name="T91" fmla="*/ 73 h 73"/>
                <a:gd name="T92" fmla="*/ 56 w 68"/>
                <a:gd name="T93" fmla="*/ 66 h 73"/>
                <a:gd name="T94" fmla="*/ 62 w 68"/>
                <a:gd name="T95" fmla="*/ 51 h 73"/>
                <a:gd name="T96" fmla="*/ 47 w 68"/>
                <a:gd name="T97" fmla="*/ 27 h 73"/>
                <a:gd name="T98" fmla="*/ 41 w 68"/>
                <a:gd name="T99" fmla="*/ 26 h 73"/>
                <a:gd name="T100" fmla="*/ 41 w 68"/>
                <a:gd name="T101" fmla="*/ 26 h 73"/>
                <a:gd name="T102" fmla="*/ 41 w 68"/>
                <a:gd name="T103" fmla="*/ 29 h 73"/>
                <a:gd name="T104" fmla="*/ 39 w 68"/>
                <a:gd name="T105" fmla="*/ 28 h 73"/>
                <a:gd name="T106" fmla="*/ 39 w 68"/>
                <a:gd name="T107" fmla="*/ 25 h 73"/>
                <a:gd name="T108" fmla="*/ 39 w 68"/>
                <a:gd name="T109" fmla="*/ 2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8" h="73">
                  <a:moveTo>
                    <a:pt x="39" y="25"/>
                  </a:moveTo>
                  <a:lnTo>
                    <a:pt x="39" y="25"/>
                  </a:lnTo>
                  <a:cubicBezTo>
                    <a:pt x="40" y="24"/>
                    <a:pt x="41" y="22"/>
                    <a:pt x="41" y="21"/>
                  </a:cubicBezTo>
                  <a:cubicBezTo>
                    <a:pt x="41" y="19"/>
                    <a:pt x="40" y="17"/>
                    <a:pt x="39" y="16"/>
                  </a:cubicBezTo>
                  <a:lnTo>
                    <a:pt x="41" y="16"/>
                  </a:lnTo>
                  <a:lnTo>
                    <a:pt x="40" y="16"/>
                  </a:lnTo>
                  <a:cubicBezTo>
                    <a:pt x="40" y="15"/>
                    <a:pt x="39" y="14"/>
                    <a:pt x="38" y="13"/>
                  </a:cubicBezTo>
                  <a:cubicBezTo>
                    <a:pt x="38" y="13"/>
                    <a:pt x="38" y="12"/>
                    <a:pt x="37" y="12"/>
                  </a:cubicBezTo>
                  <a:cubicBezTo>
                    <a:pt x="38" y="12"/>
                    <a:pt x="38" y="12"/>
                    <a:pt x="39" y="13"/>
                  </a:cubicBezTo>
                  <a:cubicBezTo>
                    <a:pt x="40" y="13"/>
                    <a:pt x="41" y="14"/>
                    <a:pt x="41" y="15"/>
                  </a:cubicBezTo>
                  <a:lnTo>
                    <a:pt x="42" y="15"/>
                  </a:lnTo>
                  <a:lnTo>
                    <a:pt x="42" y="1"/>
                  </a:lnTo>
                  <a:lnTo>
                    <a:pt x="41" y="2"/>
                  </a:lnTo>
                  <a:cubicBezTo>
                    <a:pt x="41" y="2"/>
                    <a:pt x="40" y="3"/>
                    <a:pt x="39" y="4"/>
                  </a:cubicBezTo>
                  <a:cubicBezTo>
                    <a:pt x="38" y="4"/>
                    <a:pt x="38" y="5"/>
                    <a:pt x="37" y="5"/>
                  </a:cubicBezTo>
                  <a:cubicBezTo>
                    <a:pt x="38" y="5"/>
                    <a:pt x="38" y="4"/>
                    <a:pt x="38" y="4"/>
                  </a:cubicBezTo>
                  <a:cubicBezTo>
                    <a:pt x="39" y="3"/>
                    <a:pt x="40" y="2"/>
                    <a:pt x="40" y="1"/>
                  </a:cubicBezTo>
                  <a:lnTo>
                    <a:pt x="41" y="0"/>
                  </a:lnTo>
                  <a:lnTo>
                    <a:pt x="27" y="0"/>
                  </a:lnTo>
                  <a:lnTo>
                    <a:pt x="28" y="1"/>
                  </a:lnTo>
                  <a:cubicBezTo>
                    <a:pt x="28" y="2"/>
                    <a:pt x="29" y="3"/>
                    <a:pt x="30" y="4"/>
                  </a:cubicBezTo>
                  <a:cubicBezTo>
                    <a:pt x="30" y="4"/>
                    <a:pt x="30" y="5"/>
                    <a:pt x="31" y="5"/>
                  </a:cubicBezTo>
                  <a:cubicBezTo>
                    <a:pt x="30" y="5"/>
                    <a:pt x="30" y="4"/>
                    <a:pt x="29" y="4"/>
                  </a:cubicBezTo>
                  <a:cubicBezTo>
                    <a:pt x="28" y="3"/>
                    <a:pt x="27" y="2"/>
                    <a:pt x="27" y="2"/>
                  </a:cubicBezTo>
                  <a:lnTo>
                    <a:pt x="26" y="1"/>
                  </a:lnTo>
                  <a:lnTo>
                    <a:pt x="26" y="15"/>
                  </a:lnTo>
                  <a:lnTo>
                    <a:pt x="27" y="15"/>
                  </a:lnTo>
                  <a:cubicBezTo>
                    <a:pt x="27" y="14"/>
                    <a:pt x="28" y="13"/>
                    <a:pt x="29" y="13"/>
                  </a:cubicBezTo>
                  <a:cubicBezTo>
                    <a:pt x="30" y="12"/>
                    <a:pt x="30" y="12"/>
                    <a:pt x="31" y="12"/>
                  </a:cubicBezTo>
                  <a:cubicBezTo>
                    <a:pt x="30" y="12"/>
                    <a:pt x="30" y="13"/>
                    <a:pt x="30" y="13"/>
                  </a:cubicBezTo>
                  <a:cubicBezTo>
                    <a:pt x="29" y="14"/>
                    <a:pt x="28" y="15"/>
                    <a:pt x="28" y="16"/>
                  </a:cubicBezTo>
                  <a:lnTo>
                    <a:pt x="27" y="16"/>
                  </a:lnTo>
                  <a:lnTo>
                    <a:pt x="29" y="16"/>
                  </a:lnTo>
                  <a:cubicBezTo>
                    <a:pt x="28" y="17"/>
                    <a:pt x="27" y="19"/>
                    <a:pt x="27" y="21"/>
                  </a:cubicBezTo>
                  <a:cubicBezTo>
                    <a:pt x="27" y="22"/>
                    <a:pt x="28" y="24"/>
                    <a:pt x="29" y="25"/>
                  </a:cubicBezTo>
                  <a:lnTo>
                    <a:pt x="29" y="25"/>
                  </a:lnTo>
                  <a:lnTo>
                    <a:pt x="29" y="28"/>
                  </a:lnTo>
                  <a:lnTo>
                    <a:pt x="27" y="29"/>
                  </a:lnTo>
                  <a:lnTo>
                    <a:pt x="27" y="26"/>
                  </a:lnTo>
                  <a:lnTo>
                    <a:pt x="27" y="26"/>
                  </a:lnTo>
                  <a:cubicBezTo>
                    <a:pt x="25" y="26"/>
                    <a:pt x="23" y="26"/>
                    <a:pt x="21" y="27"/>
                  </a:cubicBezTo>
                  <a:cubicBezTo>
                    <a:pt x="9" y="30"/>
                    <a:pt x="0" y="36"/>
                    <a:pt x="6" y="51"/>
                  </a:cubicBezTo>
                  <a:cubicBezTo>
                    <a:pt x="7" y="56"/>
                    <a:pt x="10" y="61"/>
                    <a:pt x="12" y="66"/>
                  </a:cubicBezTo>
                  <a:lnTo>
                    <a:pt x="12" y="73"/>
                  </a:lnTo>
                  <a:cubicBezTo>
                    <a:pt x="12" y="73"/>
                    <a:pt x="28" y="73"/>
                    <a:pt x="34" y="73"/>
                  </a:cubicBezTo>
                  <a:cubicBezTo>
                    <a:pt x="40" y="73"/>
                    <a:pt x="56" y="73"/>
                    <a:pt x="56" y="73"/>
                  </a:cubicBezTo>
                  <a:lnTo>
                    <a:pt x="56" y="66"/>
                  </a:lnTo>
                  <a:cubicBezTo>
                    <a:pt x="58" y="61"/>
                    <a:pt x="61" y="56"/>
                    <a:pt x="62" y="51"/>
                  </a:cubicBezTo>
                  <a:cubicBezTo>
                    <a:pt x="68" y="36"/>
                    <a:pt x="60" y="30"/>
                    <a:pt x="47" y="27"/>
                  </a:cubicBezTo>
                  <a:cubicBezTo>
                    <a:pt x="45" y="26"/>
                    <a:pt x="43" y="26"/>
                    <a:pt x="41" y="26"/>
                  </a:cubicBezTo>
                  <a:lnTo>
                    <a:pt x="41" y="26"/>
                  </a:lnTo>
                  <a:lnTo>
                    <a:pt x="41" y="29"/>
                  </a:lnTo>
                  <a:lnTo>
                    <a:pt x="39" y="28"/>
                  </a:lnTo>
                  <a:lnTo>
                    <a:pt x="39" y="25"/>
                  </a:lnTo>
                  <a:lnTo>
                    <a:pt x="39" y="2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4" name="Freeform 1702"/>
            <p:cNvSpPr>
              <a:spLocks/>
            </p:cNvSpPr>
            <p:nvPr userDrawn="1"/>
          </p:nvSpPr>
          <p:spPr bwMode="auto">
            <a:xfrm>
              <a:off x="372" y="208"/>
              <a:ext cx="0" cy="1"/>
            </a:xfrm>
            <a:custGeom>
              <a:avLst/>
              <a:gdLst>
                <a:gd name="T0" fmla="*/ 2 h 2"/>
                <a:gd name="T1" fmla="*/ 2 h 2"/>
                <a:gd name="T2" fmla="*/ 0 h 2"/>
                <a:gd name="T3" fmla="*/ 0 h 2"/>
                <a:gd name="T4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0"/>
                  </a:cubicBez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5" name="Freeform 1703"/>
            <p:cNvSpPr>
              <a:spLocks/>
            </p:cNvSpPr>
            <p:nvPr userDrawn="1"/>
          </p:nvSpPr>
          <p:spPr bwMode="auto">
            <a:xfrm>
              <a:off x="362" y="208"/>
              <a:ext cx="1" cy="2"/>
            </a:xfrm>
            <a:custGeom>
              <a:avLst/>
              <a:gdLst>
                <a:gd name="T0" fmla="*/ 1 w 3"/>
                <a:gd name="T1" fmla="*/ 2 h 5"/>
                <a:gd name="T2" fmla="*/ 1 w 3"/>
                <a:gd name="T3" fmla="*/ 2 h 5"/>
                <a:gd name="T4" fmla="*/ 2 w 3"/>
                <a:gd name="T5" fmla="*/ 5 h 5"/>
                <a:gd name="T6" fmla="*/ 3 w 3"/>
                <a:gd name="T7" fmla="*/ 3 h 5"/>
                <a:gd name="T8" fmla="*/ 0 w 3"/>
                <a:gd name="T9" fmla="*/ 0 h 5"/>
                <a:gd name="T10" fmla="*/ 0 w 3"/>
                <a:gd name="T11" fmla="*/ 1 h 5"/>
                <a:gd name="T12" fmla="*/ 1 w 3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5">
                  <a:moveTo>
                    <a:pt x="1" y="2"/>
                  </a:moveTo>
                  <a:lnTo>
                    <a:pt x="1" y="2"/>
                  </a:lnTo>
                  <a:cubicBezTo>
                    <a:pt x="1" y="3"/>
                    <a:pt x="1" y="4"/>
                    <a:pt x="2" y="5"/>
                  </a:cubicBezTo>
                  <a:cubicBezTo>
                    <a:pt x="2" y="4"/>
                    <a:pt x="3" y="4"/>
                    <a:pt x="3" y="3"/>
                  </a:cubicBezTo>
                  <a:cubicBezTo>
                    <a:pt x="2" y="2"/>
                    <a:pt x="1" y="1"/>
                    <a:pt x="0" y="0"/>
                  </a:cubicBezTo>
                  <a:lnTo>
                    <a:pt x="0" y="1"/>
                  </a:lnTo>
                  <a:cubicBezTo>
                    <a:pt x="0" y="1"/>
                    <a:pt x="0" y="1"/>
                    <a:pt x="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6" name="Freeform 1704"/>
            <p:cNvSpPr>
              <a:spLocks/>
            </p:cNvSpPr>
            <p:nvPr userDrawn="1"/>
          </p:nvSpPr>
          <p:spPr bwMode="auto">
            <a:xfrm>
              <a:off x="361" y="205"/>
              <a:ext cx="2" cy="2"/>
            </a:xfrm>
            <a:custGeom>
              <a:avLst/>
              <a:gdLst>
                <a:gd name="T0" fmla="*/ 1 w 3"/>
                <a:gd name="T1" fmla="*/ 6 h 6"/>
                <a:gd name="T2" fmla="*/ 1 w 3"/>
                <a:gd name="T3" fmla="*/ 6 h 6"/>
                <a:gd name="T4" fmla="*/ 1 w 3"/>
                <a:gd name="T5" fmla="*/ 6 h 6"/>
                <a:gd name="T6" fmla="*/ 3 w 3"/>
                <a:gd name="T7" fmla="*/ 3 h 6"/>
                <a:gd name="T8" fmla="*/ 1 w 3"/>
                <a:gd name="T9" fmla="*/ 0 h 6"/>
                <a:gd name="T10" fmla="*/ 0 w 3"/>
                <a:gd name="T11" fmla="*/ 2 h 6"/>
                <a:gd name="T12" fmla="*/ 1 w 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1" y="6"/>
                  </a:moveTo>
                  <a:lnTo>
                    <a:pt x="1" y="6"/>
                  </a:lnTo>
                  <a:lnTo>
                    <a:pt x="1" y="6"/>
                  </a:lnTo>
                  <a:cubicBezTo>
                    <a:pt x="2" y="5"/>
                    <a:pt x="3" y="4"/>
                    <a:pt x="3" y="3"/>
                  </a:cubicBezTo>
                  <a:cubicBezTo>
                    <a:pt x="2" y="2"/>
                    <a:pt x="2" y="1"/>
                    <a:pt x="1" y="0"/>
                  </a:cubicBezTo>
                  <a:lnTo>
                    <a:pt x="0" y="2"/>
                  </a:lnTo>
                  <a:cubicBezTo>
                    <a:pt x="0" y="3"/>
                    <a:pt x="0" y="5"/>
                    <a:pt x="1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7" name="Freeform 1705"/>
            <p:cNvSpPr>
              <a:spLocks/>
            </p:cNvSpPr>
            <p:nvPr userDrawn="1"/>
          </p:nvSpPr>
          <p:spPr bwMode="auto">
            <a:xfrm>
              <a:off x="361" y="204"/>
              <a:ext cx="1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1 w 1"/>
                <a:gd name="T5" fmla="*/ 1 h 2"/>
                <a:gd name="T6" fmla="*/ 0 w 1"/>
                <a:gd name="T7" fmla="*/ 0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lnTo>
                    <a:pt x="1" y="1"/>
                  </a:lnTo>
                  <a:lnTo>
                    <a:pt x="0" y="0"/>
                  </a:lnTo>
                  <a:cubicBezTo>
                    <a:pt x="0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8" name="Freeform 1706"/>
            <p:cNvSpPr>
              <a:spLocks/>
            </p:cNvSpPr>
            <p:nvPr userDrawn="1"/>
          </p:nvSpPr>
          <p:spPr bwMode="auto">
            <a:xfrm>
              <a:off x="361" y="201"/>
              <a:ext cx="2" cy="3"/>
            </a:xfrm>
            <a:custGeom>
              <a:avLst/>
              <a:gdLst>
                <a:gd name="T0" fmla="*/ 0 w 3"/>
                <a:gd name="T1" fmla="*/ 5 h 6"/>
                <a:gd name="T2" fmla="*/ 0 w 3"/>
                <a:gd name="T3" fmla="*/ 5 h 6"/>
                <a:gd name="T4" fmla="*/ 1 w 3"/>
                <a:gd name="T5" fmla="*/ 6 h 6"/>
                <a:gd name="T6" fmla="*/ 3 w 3"/>
                <a:gd name="T7" fmla="*/ 2 h 6"/>
                <a:gd name="T8" fmla="*/ 2 w 3"/>
                <a:gd name="T9" fmla="*/ 0 h 6"/>
                <a:gd name="T10" fmla="*/ 0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0" y="5"/>
                  </a:moveTo>
                  <a:lnTo>
                    <a:pt x="0" y="5"/>
                  </a:lnTo>
                  <a:lnTo>
                    <a:pt x="1" y="6"/>
                  </a:lnTo>
                  <a:cubicBezTo>
                    <a:pt x="2" y="4"/>
                    <a:pt x="2" y="3"/>
                    <a:pt x="3" y="2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1" y="2"/>
                    <a:pt x="0" y="3"/>
                    <a:pt x="0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9" name="Freeform 1707"/>
            <p:cNvSpPr>
              <a:spLocks/>
            </p:cNvSpPr>
            <p:nvPr userDrawn="1"/>
          </p:nvSpPr>
          <p:spPr bwMode="auto">
            <a:xfrm>
              <a:off x="363" y="200"/>
              <a:ext cx="1" cy="2"/>
            </a:xfrm>
            <a:custGeom>
              <a:avLst/>
              <a:gdLst>
                <a:gd name="T0" fmla="*/ 0 w 4"/>
                <a:gd name="T1" fmla="*/ 3 h 4"/>
                <a:gd name="T2" fmla="*/ 0 w 4"/>
                <a:gd name="T3" fmla="*/ 3 h 4"/>
                <a:gd name="T4" fmla="*/ 1 w 4"/>
                <a:gd name="T5" fmla="*/ 4 h 4"/>
                <a:gd name="T6" fmla="*/ 4 w 4"/>
                <a:gd name="T7" fmla="*/ 1 h 4"/>
                <a:gd name="T8" fmla="*/ 3 w 4"/>
                <a:gd name="T9" fmla="*/ 0 h 4"/>
                <a:gd name="T10" fmla="*/ 0 w 4"/>
                <a:gd name="T11" fmla="*/ 3 h 4"/>
                <a:gd name="T12" fmla="*/ 0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lnTo>
                    <a:pt x="0" y="3"/>
                  </a:lnTo>
                  <a:lnTo>
                    <a:pt x="1" y="4"/>
                  </a:lnTo>
                  <a:cubicBezTo>
                    <a:pt x="1" y="3"/>
                    <a:pt x="2" y="2"/>
                    <a:pt x="4" y="1"/>
                  </a:cubicBezTo>
                  <a:lnTo>
                    <a:pt x="3" y="0"/>
                  </a:lnTo>
                  <a:cubicBezTo>
                    <a:pt x="2" y="1"/>
                    <a:pt x="1" y="2"/>
                    <a:pt x="0" y="3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0" name="Rectangle 1708"/>
            <p:cNvSpPr>
              <a:spLocks noChangeArrowheads="1"/>
            </p:cNvSpPr>
            <p:nvPr userDrawn="1"/>
          </p:nvSpPr>
          <p:spPr bwMode="auto">
            <a:xfrm>
              <a:off x="364" y="200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1" name="Freeform 1709"/>
            <p:cNvSpPr>
              <a:spLocks/>
            </p:cNvSpPr>
            <p:nvPr userDrawn="1"/>
          </p:nvSpPr>
          <p:spPr bwMode="auto">
            <a:xfrm>
              <a:off x="364" y="199"/>
              <a:ext cx="3" cy="3"/>
            </a:xfrm>
            <a:custGeom>
              <a:avLst/>
              <a:gdLst>
                <a:gd name="T0" fmla="*/ 2 w 6"/>
                <a:gd name="T1" fmla="*/ 1 h 6"/>
                <a:gd name="T2" fmla="*/ 2 w 6"/>
                <a:gd name="T3" fmla="*/ 1 h 6"/>
                <a:gd name="T4" fmla="*/ 0 w 6"/>
                <a:gd name="T5" fmla="*/ 3 h 6"/>
                <a:gd name="T6" fmla="*/ 3 w 6"/>
                <a:gd name="T7" fmla="*/ 6 h 6"/>
                <a:gd name="T8" fmla="*/ 6 w 6"/>
                <a:gd name="T9" fmla="*/ 3 h 6"/>
                <a:gd name="T10" fmla="*/ 4 w 6"/>
                <a:gd name="T11" fmla="*/ 0 h 6"/>
                <a:gd name="T12" fmla="*/ 2 w 6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6">
                  <a:moveTo>
                    <a:pt x="2" y="1"/>
                  </a:moveTo>
                  <a:lnTo>
                    <a:pt x="2" y="1"/>
                  </a:lnTo>
                  <a:cubicBezTo>
                    <a:pt x="1" y="2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4" y="5"/>
                    <a:pt x="5" y="4"/>
                    <a:pt x="6" y="3"/>
                  </a:cubicBezTo>
                  <a:cubicBezTo>
                    <a:pt x="5" y="2"/>
                    <a:pt x="4" y="1"/>
                    <a:pt x="4" y="0"/>
                  </a:cubicBezTo>
                  <a:cubicBezTo>
                    <a:pt x="3" y="1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2" name="Freeform 1710"/>
            <p:cNvSpPr>
              <a:spLocks/>
            </p:cNvSpPr>
            <p:nvPr userDrawn="1"/>
          </p:nvSpPr>
          <p:spPr bwMode="auto">
            <a:xfrm>
              <a:off x="366" y="199"/>
              <a:ext cx="2" cy="1"/>
            </a:xfrm>
            <a:custGeom>
              <a:avLst/>
              <a:gdLst>
                <a:gd name="T0" fmla="*/ 0 w 4"/>
                <a:gd name="T1" fmla="*/ 1 h 4"/>
                <a:gd name="T2" fmla="*/ 0 w 4"/>
                <a:gd name="T3" fmla="*/ 1 h 4"/>
                <a:gd name="T4" fmla="*/ 2 w 4"/>
                <a:gd name="T5" fmla="*/ 4 h 4"/>
                <a:gd name="T6" fmla="*/ 4 w 4"/>
                <a:gd name="T7" fmla="*/ 1 h 4"/>
                <a:gd name="T8" fmla="*/ 4 w 4"/>
                <a:gd name="T9" fmla="*/ 0 h 4"/>
                <a:gd name="T10" fmla="*/ 0 w 4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0" y="1"/>
                  </a:moveTo>
                  <a:lnTo>
                    <a:pt x="0" y="1"/>
                  </a:lnTo>
                  <a:cubicBezTo>
                    <a:pt x="1" y="2"/>
                    <a:pt x="1" y="3"/>
                    <a:pt x="2" y="4"/>
                  </a:cubicBezTo>
                  <a:cubicBezTo>
                    <a:pt x="3" y="3"/>
                    <a:pt x="4" y="2"/>
                    <a:pt x="4" y="1"/>
                  </a:cubicBezTo>
                  <a:lnTo>
                    <a:pt x="4" y="0"/>
                  </a:lnTo>
                  <a:cubicBezTo>
                    <a:pt x="3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3" name="Freeform 1711"/>
            <p:cNvSpPr>
              <a:spLocks/>
            </p:cNvSpPr>
            <p:nvPr userDrawn="1"/>
          </p:nvSpPr>
          <p:spPr bwMode="auto">
            <a:xfrm>
              <a:off x="367" y="200"/>
              <a:ext cx="2" cy="2"/>
            </a:xfrm>
            <a:custGeom>
              <a:avLst/>
              <a:gdLst>
                <a:gd name="T0" fmla="*/ 3 w 4"/>
                <a:gd name="T1" fmla="*/ 0 h 6"/>
                <a:gd name="T2" fmla="*/ 3 w 4"/>
                <a:gd name="T3" fmla="*/ 0 h 6"/>
                <a:gd name="T4" fmla="*/ 0 w 4"/>
                <a:gd name="T5" fmla="*/ 2 h 6"/>
                <a:gd name="T6" fmla="*/ 3 w 4"/>
                <a:gd name="T7" fmla="*/ 6 h 6"/>
                <a:gd name="T8" fmla="*/ 4 w 4"/>
                <a:gd name="T9" fmla="*/ 5 h 6"/>
                <a:gd name="T10" fmla="*/ 3 w 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1" y="2"/>
                    <a:pt x="0" y="2"/>
                  </a:cubicBezTo>
                  <a:cubicBezTo>
                    <a:pt x="1" y="3"/>
                    <a:pt x="2" y="5"/>
                    <a:pt x="3" y="6"/>
                  </a:cubicBezTo>
                  <a:lnTo>
                    <a:pt x="4" y="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4" name="Freeform 1712"/>
            <p:cNvSpPr>
              <a:spLocks/>
            </p:cNvSpPr>
            <p:nvPr userDrawn="1"/>
          </p:nvSpPr>
          <p:spPr bwMode="auto">
            <a:xfrm>
              <a:off x="368" y="202"/>
              <a:ext cx="1" cy="1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0 h 1"/>
                <a:gd name="T6" fmla="*/ 1 w 1"/>
                <a:gd name="T7" fmla="*/ 1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5" name="Freeform 1713"/>
            <p:cNvSpPr>
              <a:spLocks/>
            </p:cNvSpPr>
            <p:nvPr userDrawn="1"/>
          </p:nvSpPr>
          <p:spPr bwMode="auto">
            <a:xfrm>
              <a:off x="367" y="203"/>
              <a:ext cx="2" cy="2"/>
            </a:xfrm>
            <a:custGeom>
              <a:avLst/>
              <a:gdLst>
                <a:gd name="T0" fmla="*/ 4 w 5"/>
                <a:gd name="T1" fmla="*/ 1 h 6"/>
                <a:gd name="T2" fmla="*/ 4 w 5"/>
                <a:gd name="T3" fmla="*/ 1 h 6"/>
                <a:gd name="T4" fmla="*/ 3 w 5"/>
                <a:gd name="T5" fmla="*/ 0 h 6"/>
                <a:gd name="T6" fmla="*/ 0 w 5"/>
                <a:gd name="T7" fmla="*/ 3 h 6"/>
                <a:gd name="T8" fmla="*/ 3 w 5"/>
                <a:gd name="T9" fmla="*/ 6 h 6"/>
                <a:gd name="T10" fmla="*/ 5 w 5"/>
                <a:gd name="T11" fmla="*/ 3 h 6"/>
                <a:gd name="T12" fmla="*/ 4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4" y="1"/>
                  </a:moveTo>
                  <a:lnTo>
                    <a:pt x="4" y="1"/>
                  </a:lnTo>
                  <a:cubicBezTo>
                    <a:pt x="4" y="1"/>
                    <a:pt x="3" y="0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3" y="5"/>
                    <a:pt x="4" y="4"/>
                    <a:pt x="5" y="3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6" name="Freeform 1714"/>
            <p:cNvSpPr>
              <a:spLocks/>
            </p:cNvSpPr>
            <p:nvPr userDrawn="1"/>
          </p:nvSpPr>
          <p:spPr bwMode="auto">
            <a:xfrm>
              <a:off x="368" y="205"/>
              <a:ext cx="2" cy="2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0 w 3"/>
                <a:gd name="T5" fmla="*/ 2 h 5"/>
                <a:gd name="T6" fmla="*/ 3 w 3"/>
                <a:gd name="T7" fmla="*/ 5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1"/>
                    <a:pt x="0" y="2"/>
                  </a:cubicBezTo>
                  <a:cubicBezTo>
                    <a:pt x="1" y="3"/>
                    <a:pt x="2" y="4"/>
                    <a:pt x="3" y="5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7" name="Freeform 1715"/>
            <p:cNvSpPr>
              <a:spLocks/>
            </p:cNvSpPr>
            <p:nvPr userDrawn="1"/>
          </p:nvSpPr>
          <p:spPr bwMode="auto">
            <a:xfrm>
              <a:off x="368" y="207"/>
              <a:ext cx="2" cy="3"/>
            </a:xfrm>
            <a:custGeom>
              <a:avLst/>
              <a:gdLst>
                <a:gd name="T0" fmla="*/ 3 w 4"/>
                <a:gd name="T1" fmla="*/ 0 h 5"/>
                <a:gd name="T2" fmla="*/ 3 w 4"/>
                <a:gd name="T3" fmla="*/ 0 h 5"/>
                <a:gd name="T4" fmla="*/ 3 w 4"/>
                <a:gd name="T5" fmla="*/ 0 h 5"/>
                <a:gd name="T6" fmla="*/ 0 w 4"/>
                <a:gd name="T7" fmla="*/ 2 h 5"/>
                <a:gd name="T8" fmla="*/ 3 w 4"/>
                <a:gd name="T9" fmla="*/ 5 h 5"/>
                <a:gd name="T10" fmla="*/ 3 w 4"/>
                <a:gd name="T11" fmla="*/ 4 h 5"/>
                <a:gd name="T12" fmla="*/ 3 w 4"/>
                <a:gd name="T13" fmla="*/ 4 h 5"/>
                <a:gd name="T14" fmla="*/ 4 w 4"/>
                <a:gd name="T15" fmla="*/ 4 h 5"/>
                <a:gd name="T16" fmla="*/ 3 w 4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5">
                  <a:moveTo>
                    <a:pt x="3" y="0"/>
                  </a:moveTo>
                  <a:lnTo>
                    <a:pt x="3" y="0"/>
                  </a:lnTo>
                  <a:lnTo>
                    <a:pt x="3" y="0"/>
                  </a:lnTo>
                  <a:cubicBezTo>
                    <a:pt x="2" y="0"/>
                    <a:pt x="1" y="1"/>
                    <a:pt x="0" y="2"/>
                  </a:cubicBezTo>
                  <a:cubicBezTo>
                    <a:pt x="1" y="3"/>
                    <a:pt x="2" y="4"/>
                    <a:pt x="3" y="5"/>
                  </a:cubicBezTo>
                  <a:lnTo>
                    <a:pt x="3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8" name="Freeform 1716"/>
            <p:cNvSpPr>
              <a:spLocks/>
            </p:cNvSpPr>
            <p:nvPr userDrawn="1"/>
          </p:nvSpPr>
          <p:spPr bwMode="auto">
            <a:xfrm>
              <a:off x="370" y="210"/>
              <a:ext cx="0" cy="0"/>
            </a:xfrm>
            <a:custGeom>
              <a:avLst/>
              <a:gdLst>
                <a:gd name="T0" fmla="*/ 1 h 2"/>
                <a:gd name="T1" fmla="*/ 1 h 2"/>
                <a:gd name="T2" fmla="*/ 2 h 2"/>
                <a:gd name="T3" fmla="*/ 0 h 2"/>
                <a:gd name="T4" fmla="*/ 1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9" name="Freeform 1717"/>
            <p:cNvSpPr>
              <a:spLocks/>
            </p:cNvSpPr>
            <p:nvPr userDrawn="1"/>
          </p:nvSpPr>
          <p:spPr bwMode="auto">
            <a:xfrm>
              <a:off x="365" y="214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0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1" y="0"/>
                  </a:cubicBez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0" name="Freeform 1718"/>
            <p:cNvSpPr>
              <a:spLocks/>
            </p:cNvSpPr>
            <p:nvPr userDrawn="1"/>
          </p:nvSpPr>
          <p:spPr bwMode="auto">
            <a:xfrm>
              <a:off x="363" y="213"/>
              <a:ext cx="2" cy="1"/>
            </a:xfrm>
            <a:custGeom>
              <a:avLst/>
              <a:gdLst>
                <a:gd name="T0" fmla="*/ 4 w 4"/>
                <a:gd name="T1" fmla="*/ 2 h 3"/>
                <a:gd name="T2" fmla="*/ 4 w 4"/>
                <a:gd name="T3" fmla="*/ 2 h 3"/>
                <a:gd name="T4" fmla="*/ 0 w 4"/>
                <a:gd name="T5" fmla="*/ 0 h 3"/>
                <a:gd name="T6" fmla="*/ 2 w 4"/>
                <a:gd name="T7" fmla="*/ 3 h 3"/>
                <a:gd name="T8" fmla="*/ 3 w 4"/>
                <a:gd name="T9" fmla="*/ 3 h 3"/>
                <a:gd name="T10" fmla="*/ 3 w 4"/>
                <a:gd name="T11" fmla="*/ 3 h 3"/>
                <a:gd name="T12" fmla="*/ 4 w 4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4" y="2"/>
                  </a:moveTo>
                  <a:lnTo>
                    <a:pt x="4" y="2"/>
                  </a:lnTo>
                  <a:cubicBezTo>
                    <a:pt x="2" y="1"/>
                    <a:pt x="1" y="0"/>
                    <a:pt x="0" y="0"/>
                  </a:cubicBezTo>
                  <a:cubicBezTo>
                    <a:pt x="1" y="1"/>
                    <a:pt x="1" y="2"/>
                    <a:pt x="2" y="3"/>
                  </a:cubicBezTo>
                  <a:lnTo>
                    <a:pt x="3" y="3"/>
                  </a:lnTo>
                  <a:lnTo>
                    <a:pt x="3" y="3"/>
                  </a:lnTo>
                  <a:cubicBezTo>
                    <a:pt x="3" y="3"/>
                    <a:pt x="3" y="2"/>
                    <a:pt x="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1" name="Freeform 1719"/>
            <p:cNvSpPr>
              <a:spLocks/>
            </p:cNvSpPr>
            <p:nvPr userDrawn="1"/>
          </p:nvSpPr>
          <p:spPr bwMode="auto">
            <a:xfrm>
              <a:off x="363" y="210"/>
              <a:ext cx="1" cy="2"/>
            </a:xfrm>
            <a:custGeom>
              <a:avLst/>
              <a:gdLst>
                <a:gd name="T0" fmla="*/ 2 w 4"/>
                <a:gd name="T1" fmla="*/ 5 h 6"/>
                <a:gd name="T2" fmla="*/ 2 w 4"/>
                <a:gd name="T3" fmla="*/ 5 h 6"/>
                <a:gd name="T4" fmla="*/ 2 w 4"/>
                <a:gd name="T5" fmla="*/ 6 h 6"/>
                <a:gd name="T6" fmla="*/ 4 w 4"/>
                <a:gd name="T7" fmla="*/ 2 h 6"/>
                <a:gd name="T8" fmla="*/ 1 w 4"/>
                <a:gd name="T9" fmla="*/ 0 h 6"/>
                <a:gd name="T10" fmla="*/ 0 w 4"/>
                <a:gd name="T11" fmla="*/ 2 h 6"/>
                <a:gd name="T12" fmla="*/ 2 w 4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6">
                  <a:moveTo>
                    <a:pt x="2" y="5"/>
                  </a:moveTo>
                  <a:lnTo>
                    <a:pt x="2" y="5"/>
                  </a:lnTo>
                  <a:lnTo>
                    <a:pt x="2" y="6"/>
                  </a:lnTo>
                  <a:cubicBezTo>
                    <a:pt x="3" y="4"/>
                    <a:pt x="3" y="3"/>
                    <a:pt x="4" y="2"/>
                  </a:cubicBezTo>
                  <a:cubicBezTo>
                    <a:pt x="3" y="1"/>
                    <a:pt x="2" y="1"/>
                    <a:pt x="1" y="0"/>
                  </a:cubicBezTo>
                  <a:cubicBezTo>
                    <a:pt x="1" y="0"/>
                    <a:pt x="1" y="1"/>
                    <a:pt x="0" y="2"/>
                  </a:cubicBezTo>
                  <a:cubicBezTo>
                    <a:pt x="1" y="3"/>
                    <a:pt x="1" y="4"/>
                    <a:pt x="2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2" name="Freeform 1720"/>
            <p:cNvSpPr>
              <a:spLocks/>
            </p:cNvSpPr>
            <p:nvPr userDrawn="1"/>
          </p:nvSpPr>
          <p:spPr bwMode="auto">
            <a:xfrm>
              <a:off x="369" y="198"/>
              <a:ext cx="2" cy="10"/>
            </a:xfrm>
            <a:custGeom>
              <a:avLst/>
              <a:gdLst>
                <a:gd name="T0" fmla="*/ 2 w 5"/>
                <a:gd name="T1" fmla="*/ 0 h 22"/>
                <a:gd name="T2" fmla="*/ 2 w 5"/>
                <a:gd name="T3" fmla="*/ 0 h 22"/>
                <a:gd name="T4" fmla="*/ 0 w 5"/>
                <a:gd name="T5" fmla="*/ 1 h 22"/>
                <a:gd name="T6" fmla="*/ 4 w 5"/>
                <a:gd name="T7" fmla="*/ 22 h 22"/>
                <a:gd name="T8" fmla="*/ 4 w 5"/>
                <a:gd name="T9" fmla="*/ 21 h 22"/>
                <a:gd name="T10" fmla="*/ 4 w 5"/>
                <a:gd name="T11" fmla="*/ 21 h 22"/>
                <a:gd name="T12" fmla="*/ 5 w 5"/>
                <a:gd name="T13" fmla="*/ 22 h 22"/>
                <a:gd name="T14" fmla="*/ 2 w 5"/>
                <a:gd name="T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22">
                  <a:moveTo>
                    <a:pt x="2" y="0"/>
                  </a:moveTo>
                  <a:lnTo>
                    <a:pt x="2" y="0"/>
                  </a:lnTo>
                  <a:cubicBezTo>
                    <a:pt x="1" y="0"/>
                    <a:pt x="0" y="0"/>
                    <a:pt x="0" y="1"/>
                  </a:cubicBezTo>
                  <a:lnTo>
                    <a:pt x="4" y="22"/>
                  </a:lnTo>
                  <a:cubicBezTo>
                    <a:pt x="4" y="21"/>
                    <a:pt x="4" y="21"/>
                    <a:pt x="4" y="21"/>
                  </a:cubicBezTo>
                  <a:lnTo>
                    <a:pt x="4" y="21"/>
                  </a:lnTo>
                  <a:cubicBezTo>
                    <a:pt x="4" y="21"/>
                    <a:pt x="5" y="21"/>
                    <a:pt x="5" y="22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3" name="Freeform 1721"/>
            <p:cNvSpPr>
              <a:spLocks/>
            </p:cNvSpPr>
            <p:nvPr userDrawn="1"/>
          </p:nvSpPr>
          <p:spPr bwMode="auto">
            <a:xfrm>
              <a:off x="366" y="201"/>
              <a:ext cx="2" cy="3"/>
            </a:xfrm>
            <a:custGeom>
              <a:avLst/>
              <a:gdLst>
                <a:gd name="T0" fmla="*/ 3 w 5"/>
                <a:gd name="T1" fmla="*/ 0 h 6"/>
                <a:gd name="T2" fmla="*/ 3 w 5"/>
                <a:gd name="T3" fmla="*/ 0 h 6"/>
                <a:gd name="T4" fmla="*/ 0 w 5"/>
                <a:gd name="T5" fmla="*/ 3 h 6"/>
                <a:gd name="T6" fmla="*/ 3 w 5"/>
                <a:gd name="T7" fmla="*/ 6 h 6"/>
                <a:gd name="T8" fmla="*/ 5 w 5"/>
                <a:gd name="T9" fmla="*/ 3 h 6"/>
                <a:gd name="T10" fmla="*/ 3 w 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5" y="2"/>
                    <a:pt x="4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4" name="Freeform 1722"/>
            <p:cNvSpPr>
              <a:spLocks/>
            </p:cNvSpPr>
            <p:nvPr userDrawn="1"/>
          </p:nvSpPr>
          <p:spPr bwMode="auto">
            <a:xfrm>
              <a:off x="363" y="200"/>
              <a:ext cx="2" cy="4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5 w 5"/>
                <a:gd name="T5" fmla="*/ 4 h 7"/>
                <a:gd name="T6" fmla="*/ 3 w 5"/>
                <a:gd name="T7" fmla="*/ 0 h 7"/>
                <a:gd name="T8" fmla="*/ 0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4" y="6"/>
                    <a:pt x="4" y="5"/>
                    <a:pt x="5" y="4"/>
                  </a:cubicBezTo>
                  <a:cubicBezTo>
                    <a:pt x="4" y="3"/>
                    <a:pt x="4" y="1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5"/>
                    <a:pt x="2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5" name="Freeform 1723"/>
            <p:cNvSpPr>
              <a:spLocks/>
            </p:cNvSpPr>
            <p:nvPr userDrawn="1"/>
          </p:nvSpPr>
          <p:spPr bwMode="auto">
            <a:xfrm>
              <a:off x="364" y="202"/>
              <a:ext cx="3" cy="3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5 w 5"/>
                <a:gd name="T5" fmla="*/ 4 h 7"/>
                <a:gd name="T6" fmla="*/ 3 w 5"/>
                <a:gd name="T7" fmla="*/ 0 h 7"/>
                <a:gd name="T8" fmla="*/ 0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3" y="6"/>
                    <a:pt x="4" y="5"/>
                    <a:pt x="5" y="4"/>
                  </a:cubicBezTo>
                  <a:cubicBezTo>
                    <a:pt x="4" y="3"/>
                    <a:pt x="3" y="1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5"/>
                    <a:pt x="2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6" name="Freeform 1724"/>
            <p:cNvSpPr>
              <a:spLocks/>
            </p:cNvSpPr>
            <p:nvPr userDrawn="1"/>
          </p:nvSpPr>
          <p:spPr bwMode="auto">
            <a:xfrm>
              <a:off x="366" y="204"/>
              <a:ext cx="2" cy="3"/>
            </a:xfrm>
            <a:custGeom>
              <a:avLst/>
              <a:gdLst>
                <a:gd name="T0" fmla="*/ 3 w 5"/>
                <a:gd name="T1" fmla="*/ 6 h 6"/>
                <a:gd name="T2" fmla="*/ 3 w 5"/>
                <a:gd name="T3" fmla="*/ 6 h 6"/>
                <a:gd name="T4" fmla="*/ 5 w 5"/>
                <a:gd name="T5" fmla="*/ 3 h 6"/>
                <a:gd name="T6" fmla="*/ 3 w 5"/>
                <a:gd name="T7" fmla="*/ 0 h 6"/>
                <a:gd name="T8" fmla="*/ 0 w 5"/>
                <a:gd name="T9" fmla="*/ 3 h 6"/>
                <a:gd name="T10" fmla="*/ 3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6"/>
                  </a:moveTo>
                  <a:lnTo>
                    <a:pt x="3" y="6"/>
                  </a:lnTo>
                  <a:cubicBezTo>
                    <a:pt x="3" y="5"/>
                    <a:pt x="4" y="4"/>
                    <a:pt x="5" y="3"/>
                  </a:cubicBezTo>
                  <a:cubicBezTo>
                    <a:pt x="4" y="2"/>
                    <a:pt x="3" y="1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7" name="Freeform 1725"/>
            <p:cNvSpPr>
              <a:spLocks/>
            </p:cNvSpPr>
            <p:nvPr userDrawn="1"/>
          </p:nvSpPr>
          <p:spPr bwMode="auto">
            <a:xfrm>
              <a:off x="367" y="206"/>
              <a:ext cx="2" cy="2"/>
            </a:xfrm>
            <a:custGeom>
              <a:avLst/>
              <a:gdLst>
                <a:gd name="T0" fmla="*/ 3 w 5"/>
                <a:gd name="T1" fmla="*/ 5 h 5"/>
                <a:gd name="T2" fmla="*/ 3 w 5"/>
                <a:gd name="T3" fmla="*/ 5 h 5"/>
                <a:gd name="T4" fmla="*/ 5 w 5"/>
                <a:gd name="T5" fmla="*/ 2 h 5"/>
                <a:gd name="T6" fmla="*/ 3 w 5"/>
                <a:gd name="T7" fmla="*/ 0 h 5"/>
                <a:gd name="T8" fmla="*/ 0 w 5"/>
                <a:gd name="T9" fmla="*/ 3 h 5"/>
                <a:gd name="T10" fmla="*/ 3 w 5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3" y="5"/>
                  </a:moveTo>
                  <a:lnTo>
                    <a:pt x="3" y="5"/>
                  </a:lnTo>
                  <a:cubicBezTo>
                    <a:pt x="3" y="4"/>
                    <a:pt x="4" y="3"/>
                    <a:pt x="5" y="2"/>
                  </a:cubicBezTo>
                  <a:cubicBezTo>
                    <a:pt x="4" y="1"/>
                    <a:pt x="3" y="0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ubicBezTo>
                    <a:pt x="1" y="3"/>
                    <a:pt x="2" y="4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8" name="Freeform 1726"/>
            <p:cNvSpPr>
              <a:spLocks/>
            </p:cNvSpPr>
            <p:nvPr userDrawn="1"/>
          </p:nvSpPr>
          <p:spPr bwMode="auto">
            <a:xfrm>
              <a:off x="362" y="202"/>
              <a:ext cx="2" cy="4"/>
            </a:xfrm>
            <a:custGeom>
              <a:avLst/>
              <a:gdLst>
                <a:gd name="T0" fmla="*/ 3 w 5"/>
                <a:gd name="T1" fmla="*/ 8 h 8"/>
                <a:gd name="T2" fmla="*/ 3 w 5"/>
                <a:gd name="T3" fmla="*/ 8 h 8"/>
                <a:gd name="T4" fmla="*/ 5 w 5"/>
                <a:gd name="T5" fmla="*/ 4 h 8"/>
                <a:gd name="T6" fmla="*/ 3 w 5"/>
                <a:gd name="T7" fmla="*/ 0 h 8"/>
                <a:gd name="T8" fmla="*/ 0 w 5"/>
                <a:gd name="T9" fmla="*/ 4 h 8"/>
                <a:gd name="T10" fmla="*/ 3 w 5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3" y="8"/>
                  </a:moveTo>
                  <a:lnTo>
                    <a:pt x="3" y="8"/>
                  </a:lnTo>
                  <a:cubicBezTo>
                    <a:pt x="3" y="6"/>
                    <a:pt x="4" y="5"/>
                    <a:pt x="5" y="4"/>
                  </a:cubicBezTo>
                  <a:cubicBezTo>
                    <a:pt x="4" y="3"/>
                    <a:pt x="4" y="2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6"/>
                    <a:pt x="2" y="7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9" name="Freeform 1727"/>
            <p:cNvSpPr>
              <a:spLocks/>
            </p:cNvSpPr>
            <p:nvPr userDrawn="1"/>
          </p:nvSpPr>
          <p:spPr bwMode="auto">
            <a:xfrm>
              <a:off x="363" y="204"/>
              <a:ext cx="2" cy="3"/>
            </a:xfrm>
            <a:custGeom>
              <a:avLst/>
              <a:gdLst>
                <a:gd name="T0" fmla="*/ 2 w 5"/>
                <a:gd name="T1" fmla="*/ 7 h 7"/>
                <a:gd name="T2" fmla="*/ 2 w 5"/>
                <a:gd name="T3" fmla="*/ 7 h 7"/>
                <a:gd name="T4" fmla="*/ 5 w 5"/>
                <a:gd name="T5" fmla="*/ 3 h 7"/>
                <a:gd name="T6" fmla="*/ 3 w 5"/>
                <a:gd name="T7" fmla="*/ 0 h 7"/>
                <a:gd name="T8" fmla="*/ 0 w 5"/>
                <a:gd name="T9" fmla="*/ 4 h 7"/>
                <a:gd name="T10" fmla="*/ 2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2" y="7"/>
                  </a:moveTo>
                  <a:lnTo>
                    <a:pt x="2" y="7"/>
                  </a:lnTo>
                  <a:cubicBezTo>
                    <a:pt x="3" y="6"/>
                    <a:pt x="4" y="5"/>
                    <a:pt x="5" y="3"/>
                  </a:cubicBezTo>
                  <a:cubicBezTo>
                    <a:pt x="4" y="2"/>
                    <a:pt x="3" y="1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5"/>
                    <a:pt x="2" y="6"/>
                    <a:pt x="2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0" name="Freeform 1728"/>
            <p:cNvSpPr>
              <a:spLocks/>
            </p:cNvSpPr>
            <p:nvPr userDrawn="1"/>
          </p:nvSpPr>
          <p:spPr bwMode="auto">
            <a:xfrm>
              <a:off x="364" y="206"/>
              <a:ext cx="3" cy="3"/>
            </a:xfrm>
            <a:custGeom>
              <a:avLst/>
              <a:gdLst>
                <a:gd name="T0" fmla="*/ 2 w 5"/>
                <a:gd name="T1" fmla="*/ 7 h 7"/>
                <a:gd name="T2" fmla="*/ 2 w 5"/>
                <a:gd name="T3" fmla="*/ 7 h 7"/>
                <a:gd name="T4" fmla="*/ 3 w 5"/>
                <a:gd name="T5" fmla="*/ 6 h 7"/>
                <a:gd name="T6" fmla="*/ 2 w 5"/>
                <a:gd name="T7" fmla="*/ 5 h 7"/>
                <a:gd name="T8" fmla="*/ 3 w 5"/>
                <a:gd name="T9" fmla="*/ 5 h 7"/>
                <a:gd name="T10" fmla="*/ 3 w 5"/>
                <a:gd name="T11" fmla="*/ 5 h 7"/>
                <a:gd name="T12" fmla="*/ 5 w 5"/>
                <a:gd name="T13" fmla="*/ 3 h 7"/>
                <a:gd name="T14" fmla="*/ 3 w 5"/>
                <a:gd name="T15" fmla="*/ 0 h 7"/>
                <a:gd name="T16" fmla="*/ 0 w 5"/>
                <a:gd name="T17" fmla="*/ 4 h 7"/>
                <a:gd name="T18" fmla="*/ 2 w 5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7">
                  <a:moveTo>
                    <a:pt x="2" y="7"/>
                  </a:moveTo>
                  <a:lnTo>
                    <a:pt x="2" y="7"/>
                  </a:lnTo>
                  <a:lnTo>
                    <a:pt x="3" y="6"/>
                  </a:lnTo>
                  <a:cubicBezTo>
                    <a:pt x="3" y="6"/>
                    <a:pt x="2" y="6"/>
                    <a:pt x="2" y="5"/>
                  </a:cubicBezTo>
                  <a:lnTo>
                    <a:pt x="3" y="5"/>
                  </a:lnTo>
                  <a:lnTo>
                    <a:pt x="3" y="5"/>
                  </a:lnTo>
                  <a:cubicBezTo>
                    <a:pt x="4" y="4"/>
                    <a:pt x="5" y="4"/>
                    <a:pt x="5" y="3"/>
                  </a:cubicBezTo>
                  <a:cubicBezTo>
                    <a:pt x="4" y="2"/>
                    <a:pt x="3" y="1"/>
                    <a:pt x="3" y="0"/>
                  </a:cubicBezTo>
                  <a:cubicBezTo>
                    <a:pt x="2" y="1"/>
                    <a:pt x="1" y="2"/>
                    <a:pt x="0" y="4"/>
                  </a:cubicBezTo>
                  <a:cubicBezTo>
                    <a:pt x="1" y="5"/>
                    <a:pt x="2" y="6"/>
                    <a:pt x="2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1" name="Freeform 1729"/>
            <p:cNvSpPr>
              <a:spLocks/>
            </p:cNvSpPr>
            <p:nvPr userDrawn="1"/>
          </p:nvSpPr>
          <p:spPr bwMode="auto">
            <a:xfrm>
              <a:off x="366" y="207"/>
              <a:ext cx="2" cy="2"/>
            </a:xfrm>
            <a:custGeom>
              <a:avLst/>
              <a:gdLst>
                <a:gd name="T0" fmla="*/ 0 w 4"/>
                <a:gd name="T1" fmla="*/ 3 h 4"/>
                <a:gd name="T2" fmla="*/ 0 w 4"/>
                <a:gd name="T3" fmla="*/ 3 h 4"/>
                <a:gd name="T4" fmla="*/ 4 w 4"/>
                <a:gd name="T5" fmla="*/ 4 h 4"/>
                <a:gd name="T6" fmla="*/ 4 w 4"/>
                <a:gd name="T7" fmla="*/ 2 h 4"/>
                <a:gd name="T8" fmla="*/ 2 w 4"/>
                <a:gd name="T9" fmla="*/ 0 h 4"/>
                <a:gd name="T10" fmla="*/ 0 w 4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lnTo>
                    <a:pt x="0" y="3"/>
                  </a:lnTo>
                  <a:cubicBezTo>
                    <a:pt x="1" y="3"/>
                    <a:pt x="2" y="3"/>
                    <a:pt x="4" y="4"/>
                  </a:cubicBezTo>
                  <a:lnTo>
                    <a:pt x="4" y="2"/>
                  </a:lnTo>
                  <a:cubicBezTo>
                    <a:pt x="3" y="2"/>
                    <a:pt x="3" y="1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2" name="Rectangle 1730"/>
            <p:cNvSpPr>
              <a:spLocks noChangeArrowheads="1"/>
            </p:cNvSpPr>
            <p:nvPr userDrawn="1"/>
          </p:nvSpPr>
          <p:spPr bwMode="auto">
            <a:xfrm>
              <a:off x="366" y="209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3" name="Freeform 1731"/>
            <p:cNvSpPr>
              <a:spLocks/>
            </p:cNvSpPr>
            <p:nvPr userDrawn="1"/>
          </p:nvSpPr>
          <p:spPr bwMode="auto">
            <a:xfrm>
              <a:off x="368" y="209"/>
              <a:ext cx="1" cy="1"/>
            </a:xfrm>
            <a:custGeom>
              <a:avLst/>
              <a:gdLst>
                <a:gd name="T0" fmla="*/ 0 w 3"/>
                <a:gd name="T1" fmla="*/ 1 h 3"/>
                <a:gd name="T2" fmla="*/ 0 w 3"/>
                <a:gd name="T3" fmla="*/ 1 h 3"/>
                <a:gd name="T4" fmla="*/ 2 w 3"/>
                <a:gd name="T5" fmla="*/ 2 h 3"/>
                <a:gd name="T6" fmla="*/ 3 w 3"/>
                <a:gd name="T7" fmla="*/ 3 h 3"/>
                <a:gd name="T8" fmla="*/ 3 w 3"/>
                <a:gd name="T9" fmla="*/ 2 h 3"/>
                <a:gd name="T10" fmla="*/ 1 w 3"/>
                <a:gd name="T11" fmla="*/ 0 h 3"/>
                <a:gd name="T12" fmla="*/ 0 w 3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2" y="2"/>
                    <a:pt x="2" y="2"/>
                  </a:cubicBezTo>
                  <a:lnTo>
                    <a:pt x="3" y="3"/>
                  </a:lnTo>
                  <a:lnTo>
                    <a:pt x="3" y="2"/>
                  </a:lnTo>
                  <a:cubicBezTo>
                    <a:pt x="3" y="1"/>
                    <a:pt x="2" y="1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4" name="Freeform 1732"/>
            <p:cNvSpPr>
              <a:spLocks/>
            </p:cNvSpPr>
            <p:nvPr userDrawn="1"/>
          </p:nvSpPr>
          <p:spPr bwMode="auto">
            <a:xfrm>
              <a:off x="367" y="210"/>
              <a:ext cx="0" cy="1"/>
            </a:xfrm>
            <a:custGeom>
              <a:avLst/>
              <a:gdLst>
                <a:gd name="T0" fmla="*/ 1 h 1"/>
                <a:gd name="T1" fmla="*/ 1 h 1"/>
                <a:gd name="T2" fmla="*/ 1 h 1"/>
                <a:gd name="T3" fmla="*/ 0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5" name="Freeform 1733"/>
            <p:cNvSpPr>
              <a:spLocks/>
            </p:cNvSpPr>
            <p:nvPr userDrawn="1"/>
          </p:nvSpPr>
          <p:spPr bwMode="auto">
            <a:xfrm>
              <a:off x="366" y="212"/>
              <a:ext cx="1" cy="1"/>
            </a:xfrm>
            <a:custGeom>
              <a:avLst/>
              <a:gdLst>
                <a:gd name="T0" fmla="*/ 2 w 3"/>
                <a:gd name="T1" fmla="*/ 2 h 2"/>
                <a:gd name="T2" fmla="*/ 2 w 3"/>
                <a:gd name="T3" fmla="*/ 2 h 2"/>
                <a:gd name="T4" fmla="*/ 3 w 3"/>
                <a:gd name="T5" fmla="*/ 2 h 2"/>
                <a:gd name="T6" fmla="*/ 0 w 3"/>
                <a:gd name="T7" fmla="*/ 0 h 2"/>
                <a:gd name="T8" fmla="*/ 0 w 3"/>
                <a:gd name="T9" fmla="*/ 0 h 2"/>
                <a:gd name="T10" fmla="*/ 2 w 3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2" y="2"/>
                  </a:moveTo>
                  <a:lnTo>
                    <a:pt x="2" y="2"/>
                  </a:lnTo>
                  <a:cubicBezTo>
                    <a:pt x="2" y="2"/>
                    <a:pt x="3" y="2"/>
                    <a:pt x="3" y="2"/>
                  </a:cubicBezTo>
                  <a:cubicBezTo>
                    <a:pt x="2" y="1"/>
                    <a:pt x="1" y="1"/>
                    <a:pt x="0" y="0"/>
                  </a:cubicBez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6" name="Freeform 1734"/>
            <p:cNvSpPr>
              <a:spLocks/>
            </p:cNvSpPr>
            <p:nvPr userDrawn="1"/>
          </p:nvSpPr>
          <p:spPr bwMode="auto">
            <a:xfrm>
              <a:off x="362" y="206"/>
              <a:ext cx="2" cy="3"/>
            </a:xfrm>
            <a:custGeom>
              <a:avLst/>
              <a:gdLst>
                <a:gd name="T0" fmla="*/ 2 w 4"/>
                <a:gd name="T1" fmla="*/ 6 h 6"/>
                <a:gd name="T2" fmla="*/ 2 w 4"/>
                <a:gd name="T3" fmla="*/ 6 h 6"/>
                <a:gd name="T4" fmla="*/ 4 w 4"/>
                <a:gd name="T5" fmla="*/ 3 h 6"/>
                <a:gd name="T6" fmla="*/ 2 w 4"/>
                <a:gd name="T7" fmla="*/ 0 h 6"/>
                <a:gd name="T8" fmla="*/ 0 w 4"/>
                <a:gd name="T9" fmla="*/ 3 h 6"/>
                <a:gd name="T10" fmla="*/ 2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2" y="6"/>
                  </a:moveTo>
                  <a:lnTo>
                    <a:pt x="2" y="6"/>
                  </a:lnTo>
                  <a:cubicBezTo>
                    <a:pt x="3" y="5"/>
                    <a:pt x="3" y="4"/>
                    <a:pt x="4" y="3"/>
                  </a:cubicBezTo>
                  <a:cubicBezTo>
                    <a:pt x="3" y="2"/>
                    <a:pt x="2" y="1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4"/>
                    <a:pt x="1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7" name="Freeform 1735"/>
            <p:cNvSpPr>
              <a:spLocks/>
            </p:cNvSpPr>
            <p:nvPr userDrawn="1"/>
          </p:nvSpPr>
          <p:spPr bwMode="auto">
            <a:xfrm>
              <a:off x="363" y="208"/>
              <a:ext cx="2" cy="2"/>
            </a:xfrm>
            <a:custGeom>
              <a:avLst/>
              <a:gdLst>
                <a:gd name="T0" fmla="*/ 2 w 4"/>
                <a:gd name="T1" fmla="*/ 6 h 6"/>
                <a:gd name="T2" fmla="*/ 2 w 4"/>
                <a:gd name="T3" fmla="*/ 6 h 6"/>
                <a:gd name="T4" fmla="*/ 4 w 4"/>
                <a:gd name="T5" fmla="*/ 3 h 6"/>
                <a:gd name="T6" fmla="*/ 1 w 4"/>
                <a:gd name="T7" fmla="*/ 0 h 6"/>
                <a:gd name="T8" fmla="*/ 0 w 4"/>
                <a:gd name="T9" fmla="*/ 3 h 6"/>
                <a:gd name="T10" fmla="*/ 2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2" y="6"/>
                  </a:moveTo>
                  <a:lnTo>
                    <a:pt x="2" y="6"/>
                  </a:lnTo>
                  <a:cubicBezTo>
                    <a:pt x="3" y="5"/>
                    <a:pt x="3" y="4"/>
                    <a:pt x="4" y="3"/>
                  </a:cubicBezTo>
                  <a:cubicBezTo>
                    <a:pt x="3" y="2"/>
                    <a:pt x="2" y="1"/>
                    <a:pt x="1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1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8" name="Freeform 1736"/>
            <p:cNvSpPr>
              <a:spLocks/>
            </p:cNvSpPr>
            <p:nvPr userDrawn="1"/>
          </p:nvSpPr>
          <p:spPr bwMode="auto">
            <a:xfrm>
              <a:off x="365" y="209"/>
              <a:ext cx="2" cy="3"/>
            </a:xfrm>
            <a:custGeom>
              <a:avLst/>
              <a:gdLst>
                <a:gd name="T0" fmla="*/ 3 w 4"/>
                <a:gd name="T1" fmla="*/ 6 h 6"/>
                <a:gd name="T2" fmla="*/ 3 w 4"/>
                <a:gd name="T3" fmla="*/ 6 h 6"/>
                <a:gd name="T4" fmla="*/ 3 w 4"/>
                <a:gd name="T5" fmla="*/ 6 h 6"/>
                <a:gd name="T6" fmla="*/ 2 w 4"/>
                <a:gd name="T7" fmla="*/ 4 h 6"/>
                <a:gd name="T8" fmla="*/ 2 w 4"/>
                <a:gd name="T9" fmla="*/ 4 h 6"/>
                <a:gd name="T10" fmla="*/ 4 w 4"/>
                <a:gd name="T11" fmla="*/ 4 h 6"/>
                <a:gd name="T12" fmla="*/ 4 w 4"/>
                <a:gd name="T13" fmla="*/ 3 h 6"/>
                <a:gd name="T14" fmla="*/ 1 w 4"/>
                <a:gd name="T15" fmla="*/ 0 h 6"/>
                <a:gd name="T16" fmla="*/ 0 w 4"/>
                <a:gd name="T17" fmla="*/ 3 h 6"/>
                <a:gd name="T18" fmla="*/ 3 w 4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">
                  <a:moveTo>
                    <a:pt x="3" y="6"/>
                  </a:moveTo>
                  <a:lnTo>
                    <a:pt x="3" y="6"/>
                  </a:lnTo>
                  <a:lnTo>
                    <a:pt x="3" y="6"/>
                  </a:lnTo>
                  <a:cubicBezTo>
                    <a:pt x="2" y="5"/>
                    <a:pt x="2" y="5"/>
                    <a:pt x="2" y="4"/>
                  </a:cubicBezTo>
                  <a:lnTo>
                    <a:pt x="2" y="4"/>
                  </a:lnTo>
                  <a:cubicBezTo>
                    <a:pt x="2" y="4"/>
                    <a:pt x="3" y="4"/>
                    <a:pt x="4" y="4"/>
                  </a:cubicBezTo>
                  <a:lnTo>
                    <a:pt x="4" y="3"/>
                  </a:lnTo>
                  <a:cubicBezTo>
                    <a:pt x="3" y="2"/>
                    <a:pt x="2" y="1"/>
                    <a:pt x="1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9" name="Freeform 1737"/>
            <p:cNvSpPr>
              <a:spLocks/>
            </p:cNvSpPr>
            <p:nvPr userDrawn="1"/>
          </p:nvSpPr>
          <p:spPr bwMode="auto">
            <a:xfrm>
              <a:off x="365" y="212"/>
              <a:ext cx="2" cy="2"/>
            </a:xfrm>
            <a:custGeom>
              <a:avLst/>
              <a:gdLst>
                <a:gd name="T0" fmla="*/ 2 w 4"/>
                <a:gd name="T1" fmla="*/ 0 h 3"/>
                <a:gd name="T2" fmla="*/ 2 w 4"/>
                <a:gd name="T3" fmla="*/ 0 h 3"/>
                <a:gd name="T4" fmla="*/ 0 w 4"/>
                <a:gd name="T5" fmla="*/ 2 h 3"/>
                <a:gd name="T6" fmla="*/ 1 w 4"/>
                <a:gd name="T7" fmla="*/ 3 h 3"/>
                <a:gd name="T8" fmla="*/ 4 w 4"/>
                <a:gd name="T9" fmla="*/ 3 h 3"/>
                <a:gd name="T10" fmla="*/ 4 w 4"/>
                <a:gd name="T11" fmla="*/ 3 h 3"/>
                <a:gd name="T12" fmla="*/ 3 w 4"/>
                <a:gd name="T13" fmla="*/ 1 h 3"/>
                <a:gd name="T14" fmla="*/ 4 w 4"/>
                <a:gd name="T15" fmla="*/ 1 h 3"/>
                <a:gd name="T16" fmla="*/ 2 w 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0" y="2"/>
                  </a:cubicBezTo>
                  <a:lnTo>
                    <a:pt x="1" y="3"/>
                  </a:lnTo>
                  <a:cubicBezTo>
                    <a:pt x="2" y="3"/>
                    <a:pt x="3" y="3"/>
                    <a:pt x="4" y="3"/>
                  </a:cubicBezTo>
                  <a:lnTo>
                    <a:pt x="4" y="3"/>
                  </a:lnTo>
                  <a:cubicBezTo>
                    <a:pt x="4" y="2"/>
                    <a:pt x="3" y="2"/>
                    <a:pt x="3" y="1"/>
                  </a:cubicBezTo>
                  <a:lnTo>
                    <a:pt x="4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0" name="Freeform 1738"/>
            <p:cNvSpPr>
              <a:spLocks/>
            </p:cNvSpPr>
            <p:nvPr userDrawn="1"/>
          </p:nvSpPr>
          <p:spPr bwMode="auto">
            <a:xfrm>
              <a:off x="364" y="211"/>
              <a:ext cx="2" cy="2"/>
            </a:xfrm>
            <a:custGeom>
              <a:avLst/>
              <a:gdLst>
                <a:gd name="T0" fmla="*/ 1 w 4"/>
                <a:gd name="T1" fmla="*/ 0 h 5"/>
                <a:gd name="T2" fmla="*/ 1 w 4"/>
                <a:gd name="T3" fmla="*/ 0 h 5"/>
                <a:gd name="T4" fmla="*/ 0 w 4"/>
                <a:gd name="T5" fmla="*/ 3 h 5"/>
                <a:gd name="T6" fmla="*/ 3 w 4"/>
                <a:gd name="T7" fmla="*/ 5 h 5"/>
                <a:gd name="T8" fmla="*/ 4 w 4"/>
                <a:gd name="T9" fmla="*/ 2 h 5"/>
                <a:gd name="T10" fmla="*/ 1 w 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5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2" y="4"/>
                    <a:pt x="3" y="5"/>
                  </a:cubicBezTo>
                  <a:cubicBezTo>
                    <a:pt x="3" y="4"/>
                    <a:pt x="4" y="3"/>
                    <a:pt x="4" y="2"/>
                  </a:cubicBezTo>
                  <a:cubicBezTo>
                    <a:pt x="3" y="1"/>
                    <a:pt x="2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1" name="Freeform 1739"/>
            <p:cNvSpPr>
              <a:spLocks/>
            </p:cNvSpPr>
            <p:nvPr userDrawn="1"/>
          </p:nvSpPr>
          <p:spPr bwMode="auto">
            <a:xfrm>
              <a:off x="371" y="20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0 w 2"/>
                <a:gd name="T5" fmla="*/ 0 h 2"/>
                <a:gd name="T6" fmla="*/ 1 w 2"/>
                <a:gd name="T7" fmla="*/ 2 h 2"/>
                <a:gd name="T8" fmla="*/ 2 w 2"/>
                <a:gd name="T9" fmla="*/ 2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2"/>
                  </a:lnTo>
                  <a:lnTo>
                    <a:pt x="2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2" name="Freeform 1740"/>
            <p:cNvSpPr>
              <a:spLocks/>
            </p:cNvSpPr>
            <p:nvPr userDrawn="1"/>
          </p:nvSpPr>
          <p:spPr bwMode="auto">
            <a:xfrm>
              <a:off x="371" y="205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0 w 1"/>
                <a:gd name="T5" fmla="*/ 1 h 2"/>
                <a:gd name="T6" fmla="*/ 0 w 1"/>
                <a:gd name="T7" fmla="*/ 2 h 2"/>
                <a:gd name="T8" fmla="*/ 1 w 1"/>
                <a:gd name="T9" fmla="*/ 2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3" name="Freeform 1741"/>
            <p:cNvSpPr>
              <a:spLocks/>
            </p:cNvSpPr>
            <p:nvPr userDrawn="1"/>
          </p:nvSpPr>
          <p:spPr bwMode="auto">
            <a:xfrm>
              <a:off x="371" y="204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0 w 1"/>
                <a:gd name="T5" fmla="*/ 0 h 2"/>
                <a:gd name="T6" fmla="*/ 0 w 1"/>
                <a:gd name="T7" fmla="*/ 2 h 2"/>
                <a:gd name="T8" fmla="*/ 1 w 1"/>
                <a:gd name="T9" fmla="*/ 1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4" name="Freeform 1742"/>
            <p:cNvSpPr>
              <a:spLocks/>
            </p:cNvSpPr>
            <p:nvPr userDrawn="1"/>
          </p:nvSpPr>
          <p:spPr bwMode="auto">
            <a:xfrm>
              <a:off x="371" y="203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0 w 2"/>
                <a:gd name="T5" fmla="*/ 1 h 2"/>
                <a:gd name="T6" fmla="*/ 0 w 2"/>
                <a:gd name="T7" fmla="*/ 2 h 2"/>
                <a:gd name="T8" fmla="*/ 2 w 2"/>
                <a:gd name="T9" fmla="*/ 2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5" name="Freeform 1743"/>
            <p:cNvSpPr>
              <a:spLocks/>
            </p:cNvSpPr>
            <p:nvPr userDrawn="1"/>
          </p:nvSpPr>
          <p:spPr bwMode="auto">
            <a:xfrm>
              <a:off x="371" y="202"/>
              <a:ext cx="1" cy="0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0 w 2"/>
                <a:gd name="T5" fmla="*/ 0 h 1"/>
                <a:gd name="T6" fmla="*/ 0 w 2"/>
                <a:gd name="T7" fmla="*/ 1 h 1"/>
                <a:gd name="T8" fmla="*/ 2 w 2"/>
                <a:gd name="T9" fmla="*/ 1 h 1"/>
                <a:gd name="T10" fmla="*/ 2 w 2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2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6" name="Freeform 1744"/>
            <p:cNvSpPr>
              <a:spLocks/>
            </p:cNvSpPr>
            <p:nvPr userDrawn="1"/>
          </p:nvSpPr>
          <p:spPr bwMode="auto">
            <a:xfrm>
              <a:off x="371" y="200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0 w 2"/>
                <a:gd name="T5" fmla="*/ 0 h 2"/>
                <a:gd name="T6" fmla="*/ 0 w 2"/>
                <a:gd name="T7" fmla="*/ 2 h 2"/>
                <a:gd name="T8" fmla="*/ 2 w 2"/>
                <a:gd name="T9" fmla="*/ 1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7" name="Freeform 1745"/>
            <p:cNvSpPr>
              <a:spLocks/>
            </p:cNvSpPr>
            <p:nvPr userDrawn="1"/>
          </p:nvSpPr>
          <p:spPr bwMode="auto">
            <a:xfrm>
              <a:off x="371" y="199"/>
              <a:ext cx="1" cy="1"/>
            </a:xfrm>
            <a:custGeom>
              <a:avLst/>
              <a:gdLst>
                <a:gd name="T0" fmla="*/ 3 w 3"/>
                <a:gd name="T1" fmla="*/ 0 h 2"/>
                <a:gd name="T2" fmla="*/ 3 w 3"/>
                <a:gd name="T3" fmla="*/ 0 h 2"/>
                <a:gd name="T4" fmla="*/ 0 w 3"/>
                <a:gd name="T5" fmla="*/ 1 h 2"/>
                <a:gd name="T6" fmla="*/ 0 w 3"/>
                <a:gd name="T7" fmla="*/ 2 h 2"/>
                <a:gd name="T8" fmla="*/ 3 w 3"/>
                <a:gd name="T9" fmla="*/ 1 h 2"/>
                <a:gd name="T10" fmla="*/ 3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3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8" name="Freeform 1746"/>
            <p:cNvSpPr>
              <a:spLocks/>
            </p:cNvSpPr>
            <p:nvPr userDrawn="1"/>
          </p:nvSpPr>
          <p:spPr bwMode="auto">
            <a:xfrm>
              <a:off x="366" y="201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9" name="Freeform 1747"/>
            <p:cNvSpPr>
              <a:spLocks/>
            </p:cNvSpPr>
            <p:nvPr userDrawn="1"/>
          </p:nvSpPr>
          <p:spPr bwMode="auto">
            <a:xfrm>
              <a:off x="365" y="203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0" name="Freeform 1748"/>
            <p:cNvSpPr>
              <a:spLocks/>
            </p:cNvSpPr>
            <p:nvPr userDrawn="1"/>
          </p:nvSpPr>
          <p:spPr bwMode="auto">
            <a:xfrm>
              <a:off x="363" y="205"/>
              <a:ext cx="1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0 w 2"/>
                <a:gd name="T5" fmla="*/ 1 h 3"/>
                <a:gd name="T6" fmla="*/ 2 w 2"/>
                <a:gd name="T7" fmla="*/ 3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2" y="3"/>
                  </a:lnTo>
                  <a:cubicBezTo>
                    <a:pt x="1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1" name="Freeform 1749"/>
            <p:cNvSpPr>
              <a:spLocks/>
            </p:cNvSpPr>
            <p:nvPr userDrawn="1"/>
          </p:nvSpPr>
          <p:spPr bwMode="auto">
            <a:xfrm>
              <a:off x="362" y="207"/>
              <a:ext cx="1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2" name="Freeform 1750"/>
            <p:cNvSpPr>
              <a:spLocks/>
            </p:cNvSpPr>
            <p:nvPr userDrawn="1"/>
          </p:nvSpPr>
          <p:spPr bwMode="auto">
            <a:xfrm>
              <a:off x="364" y="207"/>
              <a:ext cx="1" cy="1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3" name="Freeform 1751"/>
            <p:cNvSpPr>
              <a:spLocks/>
            </p:cNvSpPr>
            <p:nvPr userDrawn="1"/>
          </p:nvSpPr>
          <p:spPr bwMode="auto">
            <a:xfrm>
              <a:off x="367" y="206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4" name="Freeform 1752"/>
            <p:cNvSpPr>
              <a:spLocks/>
            </p:cNvSpPr>
            <p:nvPr userDrawn="1"/>
          </p:nvSpPr>
          <p:spPr bwMode="auto">
            <a:xfrm>
              <a:off x="366" y="205"/>
              <a:ext cx="1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1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5" name="Freeform 1753"/>
            <p:cNvSpPr>
              <a:spLocks/>
            </p:cNvSpPr>
            <p:nvPr userDrawn="1"/>
          </p:nvSpPr>
          <p:spPr bwMode="auto">
            <a:xfrm>
              <a:off x="367" y="203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6" name="Freeform 1754"/>
            <p:cNvSpPr>
              <a:spLocks/>
            </p:cNvSpPr>
            <p:nvPr userDrawn="1"/>
          </p:nvSpPr>
          <p:spPr bwMode="auto">
            <a:xfrm>
              <a:off x="365" y="200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7" name="Freeform 1755"/>
            <p:cNvSpPr>
              <a:spLocks/>
            </p:cNvSpPr>
            <p:nvPr userDrawn="1"/>
          </p:nvSpPr>
          <p:spPr bwMode="auto">
            <a:xfrm>
              <a:off x="363" y="201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8" name="Freeform 1756"/>
            <p:cNvSpPr>
              <a:spLocks/>
            </p:cNvSpPr>
            <p:nvPr userDrawn="1"/>
          </p:nvSpPr>
          <p:spPr bwMode="auto">
            <a:xfrm>
              <a:off x="362" y="204"/>
              <a:ext cx="1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1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9" name="Freeform 1757"/>
            <p:cNvSpPr>
              <a:spLocks/>
            </p:cNvSpPr>
            <p:nvPr userDrawn="1"/>
          </p:nvSpPr>
          <p:spPr bwMode="auto">
            <a:xfrm>
              <a:off x="363" y="208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0" name="Freeform 1758"/>
            <p:cNvSpPr>
              <a:spLocks/>
            </p:cNvSpPr>
            <p:nvPr userDrawn="1"/>
          </p:nvSpPr>
          <p:spPr bwMode="auto">
            <a:xfrm>
              <a:off x="364" y="211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1" name="Freeform 1759"/>
            <p:cNvSpPr>
              <a:spLocks/>
            </p:cNvSpPr>
            <p:nvPr userDrawn="1"/>
          </p:nvSpPr>
          <p:spPr bwMode="auto">
            <a:xfrm>
              <a:off x="369" y="208"/>
              <a:ext cx="0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0 w 1"/>
                <a:gd name="T5" fmla="*/ 1 h 2"/>
                <a:gd name="T6" fmla="*/ 1 w 1"/>
                <a:gd name="T7" fmla="*/ 2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2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2" name="Freeform 1760"/>
            <p:cNvSpPr>
              <a:spLocks/>
            </p:cNvSpPr>
            <p:nvPr userDrawn="1"/>
          </p:nvSpPr>
          <p:spPr bwMode="auto">
            <a:xfrm>
              <a:off x="365" y="210"/>
              <a:ext cx="1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3" name="Freeform 1761"/>
            <p:cNvSpPr>
              <a:spLocks/>
            </p:cNvSpPr>
            <p:nvPr userDrawn="1"/>
          </p:nvSpPr>
          <p:spPr bwMode="auto">
            <a:xfrm>
              <a:off x="366" y="214"/>
              <a:ext cx="2" cy="0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3" y="0"/>
                    <a:pt x="1" y="1"/>
                    <a:pt x="0" y="1"/>
                  </a:cubicBezTo>
                  <a:cubicBezTo>
                    <a:pt x="2" y="1"/>
                    <a:pt x="3" y="1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4" name="Freeform 1762"/>
            <p:cNvSpPr>
              <a:spLocks/>
            </p:cNvSpPr>
            <p:nvPr userDrawn="1"/>
          </p:nvSpPr>
          <p:spPr bwMode="auto">
            <a:xfrm>
              <a:off x="366" y="209"/>
              <a:ext cx="4" cy="2"/>
            </a:xfrm>
            <a:custGeom>
              <a:avLst/>
              <a:gdLst>
                <a:gd name="T0" fmla="*/ 9 w 9"/>
                <a:gd name="T1" fmla="*/ 4 h 5"/>
                <a:gd name="T2" fmla="*/ 9 w 9"/>
                <a:gd name="T3" fmla="*/ 4 h 5"/>
                <a:gd name="T4" fmla="*/ 0 w 9"/>
                <a:gd name="T5" fmla="*/ 0 h 5"/>
                <a:gd name="T6" fmla="*/ 4 w 9"/>
                <a:gd name="T7" fmla="*/ 5 h 5"/>
                <a:gd name="T8" fmla="*/ 6 w 9"/>
                <a:gd name="T9" fmla="*/ 5 h 5"/>
                <a:gd name="T10" fmla="*/ 6 w 9"/>
                <a:gd name="T11" fmla="*/ 4 h 5"/>
                <a:gd name="T12" fmla="*/ 6 w 9"/>
                <a:gd name="T13" fmla="*/ 4 h 5"/>
                <a:gd name="T14" fmla="*/ 9 w 9"/>
                <a:gd name="T1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5">
                  <a:moveTo>
                    <a:pt x="9" y="4"/>
                  </a:moveTo>
                  <a:lnTo>
                    <a:pt x="9" y="4"/>
                  </a:lnTo>
                  <a:cubicBezTo>
                    <a:pt x="6" y="2"/>
                    <a:pt x="3" y="1"/>
                    <a:pt x="0" y="0"/>
                  </a:cubicBezTo>
                  <a:cubicBezTo>
                    <a:pt x="1" y="2"/>
                    <a:pt x="3" y="4"/>
                    <a:pt x="4" y="5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6" y="5"/>
                    <a:pt x="6" y="4"/>
                    <a:pt x="6" y="4"/>
                  </a:cubicBezTo>
                  <a:lnTo>
                    <a:pt x="6" y="4"/>
                  </a:lnTo>
                  <a:cubicBezTo>
                    <a:pt x="6" y="4"/>
                    <a:pt x="7" y="4"/>
                    <a:pt x="9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5" name="Freeform 1763"/>
            <p:cNvSpPr>
              <a:spLocks/>
            </p:cNvSpPr>
            <p:nvPr userDrawn="1"/>
          </p:nvSpPr>
          <p:spPr bwMode="auto">
            <a:xfrm>
              <a:off x="372" y="208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2 h 3"/>
                <a:gd name="T10" fmla="*/ 0 w 1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1" y="3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6" name="Freeform 1764"/>
            <p:cNvSpPr>
              <a:spLocks/>
            </p:cNvSpPr>
            <p:nvPr userDrawn="1"/>
          </p:nvSpPr>
          <p:spPr bwMode="auto">
            <a:xfrm>
              <a:off x="370" y="210"/>
              <a:ext cx="1" cy="1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1 w 2"/>
                <a:gd name="T5" fmla="*/ 3 h 4"/>
                <a:gd name="T6" fmla="*/ 2 w 2"/>
                <a:gd name="T7" fmla="*/ 4 h 4"/>
                <a:gd name="T8" fmla="*/ 1 w 2"/>
                <a:gd name="T9" fmla="*/ 1 h 4"/>
                <a:gd name="T10" fmla="*/ 0 w 2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0" y="2"/>
                    <a:pt x="1" y="3"/>
                  </a:cubicBezTo>
                  <a:cubicBezTo>
                    <a:pt x="1" y="3"/>
                    <a:pt x="2" y="4"/>
                    <a:pt x="2" y="4"/>
                  </a:cubicBezTo>
                  <a:cubicBezTo>
                    <a:pt x="2" y="3"/>
                    <a:pt x="1" y="2"/>
                    <a:pt x="1" y="1"/>
                  </a:cubicBezTo>
                  <a:cubicBezTo>
                    <a:pt x="1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7" name="Freeform 1765"/>
            <p:cNvSpPr>
              <a:spLocks/>
            </p:cNvSpPr>
            <p:nvPr userDrawn="1"/>
          </p:nvSpPr>
          <p:spPr bwMode="auto">
            <a:xfrm>
              <a:off x="366" y="211"/>
              <a:ext cx="4" cy="2"/>
            </a:xfrm>
            <a:custGeom>
              <a:avLst/>
              <a:gdLst>
                <a:gd name="T0" fmla="*/ 6 w 9"/>
                <a:gd name="T1" fmla="*/ 1 h 4"/>
                <a:gd name="T2" fmla="*/ 6 w 9"/>
                <a:gd name="T3" fmla="*/ 1 h 4"/>
                <a:gd name="T4" fmla="*/ 0 w 9"/>
                <a:gd name="T5" fmla="*/ 1 h 4"/>
                <a:gd name="T6" fmla="*/ 5 w 9"/>
                <a:gd name="T7" fmla="*/ 4 h 4"/>
                <a:gd name="T8" fmla="*/ 9 w 9"/>
                <a:gd name="T9" fmla="*/ 4 h 4"/>
                <a:gd name="T10" fmla="*/ 6 w 9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4">
                  <a:moveTo>
                    <a:pt x="6" y="1"/>
                  </a:moveTo>
                  <a:lnTo>
                    <a:pt x="6" y="1"/>
                  </a:lnTo>
                  <a:cubicBezTo>
                    <a:pt x="4" y="1"/>
                    <a:pt x="2" y="0"/>
                    <a:pt x="0" y="1"/>
                  </a:cubicBezTo>
                  <a:cubicBezTo>
                    <a:pt x="1" y="2"/>
                    <a:pt x="3" y="3"/>
                    <a:pt x="5" y="4"/>
                  </a:cubicBezTo>
                  <a:cubicBezTo>
                    <a:pt x="6" y="4"/>
                    <a:pt x="7" y="4"/>
                    <a:pt x="9" y="4"/>
                  </a:cubicBezTo>
                  <a:cubicBezTo>
                    <a:pt x="8" y="3"/>
                    <a:pt x="7" y="2"/>
                    <a:pt x="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8" name="Freeform 1766"/>
            <p:cNvSpPr>
              <a:spLocks/>
            </p:cNvSpPr>
            <p:nvPr userDrawn="1"/>
          </p:nvSpPr>
          <p:spPr bwMode="auto">
            <a:xfrm>
              <a:off x="371" y="208"/>
              <a:ext cx="2" cy="5"/>
            </a:xfrm>
            <a:custGeom>
              <a:avLst/>
              <a:gdLst>
                <a:gd name="T0" fmla="*/ 5 w 5"/>
                <a:gd name="T1" fmla="*/ 5 h 11"/>
                <a:gd name="T2" fmla="*/ 5 w 5"/>
                <a:gd name="T3" fmla="*/ 5 h 11"/>
                <a:gd name="T4" fmla="*/ 1 w 5"/>
                <a:gd name="T5" fmla="*/ 0 h 11"/>
                <a:gd name="T6" fmla="*/ 2 w 5"/>
                <a:gd name="T7" fmla="*/ 8 h 11"/>
                <a:gd name="T8" fmla="*/ 5 w 5"/>
                <a:gd name="T9" fmla="*/ 11 h 11"/>
                <a:gd name="T10" fmla="*/ 5 w 5"/>
                <a:gd name="T11" fmla="*/ 6 h 11"/>
                <a:gd name="T12" fmla="*/ 5 w 5"/>
                <a:gd name="T1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1">
                  <a:moveTo>
                    <a:pt x="5" y="5"/>
                  </a:moveTo>
                  <a:lnTo>
                    <a:pt x="5" y="5"/>
                  </a:lnTo>
                  <a:cubicBezTo>
                    <a:pt x="4" y="3"/>
                    <a:pt x="2" y="1"/>
                    <a:pt x="1" y="0"/>
                  </a:cubicBezTo>
                  <a:cubicBezTo>
                    <a:pt x="0" y="3"/>
                    <a:pt x="1" y="5"/>
                    <a:pt x="2" y="8"/>
                  </a:cubicBezTo>
                  <a:cubicBezTo>
                    <a:pt x="4" y="9"/>
                    <a:pt x="5" y="10"/>
                    <a:pt x="5" y="11"/>
                  </a:cubicBezTo>
                  <a:cubicBezTo>
                    <a:pt x="5" y="9"/>
                    <a:pt x="5" y="7"/>
                    <a:pt x="5" y="6"/>
                  </a:cubicBezTo>
                  <a:lnTo>
                    <a:pt x="5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9" name="Freeform 1767"/>
            <p:cNvSpPr>
              <a:spLocks/>
            </p:cNvSpPr>
            <p:nvPr userDrawn="1"/>
          </p:nvSpPr>
          <p:spPr bwMode="auto">
            <a:xfrm>
              <a:off x="367" y="213"/>
              <a:ext cx="5" cy="1"/>
            </a:xfrm>
            <a:custGeom>
              <a:avLst/>
              <a:gdLst>
                <a:gd name="T0" fmla="*/ 0 w 10"/>
                <a:gd name="T1" fmla="*/ 1 h 3"/>
                <a:gd name="T2" fmla="*/ 0 w 10"/>
                <a:gd name="T3" fmla="*/ 1 h 3"/>
                <a:gd name="T4" fmla="*/ 3 w 10"/>
                <a:gd name="T5" fmla="*/ 3 h 3"/>
                <a:gd name="T6" fmla="*/ 10 w 10"/>
                <a:gd name="T7" fmla="*/ 3 h 3"/>
                <a:gd name="T8" fmla="*/ 10 w 10"/>
                <a:gd name="T9" fmla="*/ 3 h 3"/>
                <a:gd name="T10" fmla="*/ 0 w 10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3">
                  <a:moveTo>
                    <a:pt x="0" y="1"/>
                  </a:moveTo>
                  <a:lnTo>
                    <a:pt x="0" y="1"/>
                  </a:lnTo>
                  <a:cubicBezTo>
                    <a:pt x="1" y="2"/>
                    <a:pt x="2" y="3"/>
                    <a:pt x="3" y="3"/>
                  </a:cubicBezTo>
                  <a:cubicBezTo>
                    <a:pt x="5" y="3"/>
                    <a:pt x="7" y="3"/>
                    <a:pt x="10" y="3"/>
                  </a:cubicBezTo>
                  <a:lnTo>
                    <a:pt x="10" y="3"/>
                  </a:lnTo>
                  <a:cubicBezTo>
                    <a:pt x="7" y="1"/>
                    <a:pt x="3" y="0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0" name="Freeform 1768"/>
            <p:cNvSpPr>
              <a:spLocks/>
            </p:cNvSpPr>
            <p:nvPr userDrawn="1"/>
          </p:nvSpPr>
          <p:spPr bwMode="auto">
            <a:xfrm>
              <a:off x="369" y="211"/>
              <a:ext cx="4" cy="3"/>
            </a:xfrm>
            <a:custGeom>
              <a:avLst/>
              <a:gdLst>
                <a:gd name="T0" fmla="*/ 0 w 10"/>
                <a:gd name="T1" fmla="*/ 0 h 7"/>
                <a:gd name="T2" fmla="*/ 0 w 10"/>
                <a:gd name="T3" fmla="*/ 0 h 7"/>
                <a:gd name="T4" fmla="*/ 10 w 10"/>
                <a:gd name="T5" fmla="*/ 7 h 7"/>
                <a:gd name="T6" fmla="*/ 0 w 10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7">
                  <a:moveTo>
                    <a:pt x="0" y="0"/>
                  </a:moveTo>
                  <a:lnTo>
                    <a:pt x="0" y="0"/>
                  </a:lnTo>
                  <a:cubicBezTo>
                    <a:pt x="2" y="3"/>
                    <a:pt x="6" y="6"/>
                    <a:pt x="10" y="7"/>
                  </a:cubicBezTo>
                  <a:cubicBezTo>
                    <a:pt x="8" y="3"/>
                    <a:pt x="4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1" name="Freeform 1769"/>
            <p:cNvSpPr>
              <a:spLocks/>
            </p:cNvSpPr>
            <p:nvPr userDrawn="1"/>
          </p:nvSpPr>
          <p:spPr bwMode="auto">
            <a:xfrm>
              <a:off x="375" y="208"/>
              <a:ext cx="0" cy="1"/>
            </a:xfrm>
            <a:custGeom>
              <a:avLst/>
              <a:gdLst>
                <a:gd name="T0" fmla="*/ 2 h 2"/>
                <a:gd name="T1" fmla="*/ 2 h 2"/>
                <a:gd name="T2" fmla="*/ 0 h 2"/>
                <a:gd name="T3" fmla="*/ 0 h 2"/>
                <a:gd name="T4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2" name="Freeform 1770"/>
            <p:cNvSpPr>
              <a:spLocks/>
            </p:cNvSpPr>
            <p:nvPr userDrawn="1"/>
          </p:nvSpPr>
          <p:spPr bwMode="auto">
            <a:xfrm>
              <a:off x="384" y="208"/>
              <a:ext cx="2" cy="2"/>
            </a:xfrm>
            <a:custGeom>
              <a:avLst/>
              <a:gdLst>
                <a:gd name="T0" fmla="*/ 2 w 3"/>
                <a:gd name="T1" fmla="*/ 2 h 5"/>
                <a:gd name="T2" fmla="*/ 2 w 3"/>
                <a:gd name="T3" fmla="*/ 2 h 5"/>
                <a:gd name="T4" fmla="*/ 3 w 3"/>
                <a:gd name="T5" fmla="*/ 1 h 5"/>
                <a:gd name="T6" fmla="*/ 3 w 3"/>
                <a:gd name="T7" fmla="*/ 0 h 5"/>
                <a:gd name="T8" fmla="*/ 0 w 3"/>
                <a:gd name="T9" fmla="*/ 3 h 5"/>
                <a:gd name="T10" fmla="*/ 1 w 3"/>
                <a:gd name="T11" fmla="*/ 5 h 5"/>
                <a:gd name="T12" fmla="*/ 2 w 3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5">
                  <a:moveTo>
                    <a:pt x="2" y="2"/>
                  </a:moveTo>
                  <a:lnTo>
                    <a:pt x="2" y="2"/>
                  </a:lnTo>
                  <a:cubicBezTo>
                    <a:pt x="3" y="1"/>
                    <a:pt x="3" y="1"/>
                    <a:pt x="3" y="1"/>
                  </a:cubicBezTo>
                  <a:lnTo>
                    <a:pt x="3" y="0"/>
                  </a:ln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1" y="4"/>
                    <a:pt x="1" y="5"/>
                  </a:cubicBezTo>
                  <a:cubicBezTo>
                    <a:pt x="2" y="4"/>
                    <a:pt x="2" y="3"/>
                    <a:pt x="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3" name="Freeform 1771"/>
            <p:cNvSpPr>
              <a:spLocks/>
            </p:cNvSpPr>
            <p:nvPr userDrawn="1"/>
          </p:nvSpPr>
          <p:spPr bwMode="auto">
            <a:xfrm>
              <a:off x="385" y="205"/>
              <a:ext cx="1" cy="2"/>
            </a:xfrm>
            <a:custGeom>
              <a:avLst/>
              <a:gdLst>
                <a:gd name="T0" fmla="*/ 2 w 3"/>
                <a:gd name="T1" fmla="*/ 6 h 6"/>
                <a:gd name="T2" fmla="*/ 2 w 3"/>
                <a:gd name="T3" fmla="*/ 6 h 6"/>
                <a:gd name="T4" fmla="*/ 3 w 3"/>
                <a:gd name="T5" fmla="*/ 2 h 6"/>
                <a:gd name="T6" fmla="*/ 2 w 3"/>
                <a:gd name="T7" fmla="*/ 0 h 6"/>
                <a:gd name="T8" fmla="*/ 0 w 3"/>
                <a:gd name="T9" fmla="*/ 3 h 6"/>
                <a:gd name="T10" fmla="*/ 2 w 3"/>
                <a:gd name="T11" fmla="*/ 6 h 6"/>
                <a:gd name="T12" fmla="*/ 2 w 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2" y="6"/>
                  </a:moveTo>
                  <a:lnTo>
                    <a:pt x="2" y="6"/>
                  </a:lnTo>
                  <a:cubicBezTo>
                    <a:pt x="3" y="5"/>
                    <a:pt x="3" y="3"/>
                    <a:pt x="3" y="2"/>
                  </a:cubicBezTo>
                  <a:lnTo>
                    <a:pt x="2" y="0"/>
                  </a:lnTo>
                  <a:cubicBezTo>
                    <a:pt x="1" y="1"/>
                    <a:pt x="1" y="2"/>
                    <a:pt x="0" y="3"/>
                  </a:cubicBezTo>
                  <a:cubicBezTo>
                    <a:pt x="0" y="4"/>
                    <a:pt x="1" y="5"/>
                    <a:pt x="2" y="6"/>
                  </a:cubicBezTo>
                  <a:lnTo>
                    <a:pt x="2" y="6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4" name="Freeform 1772"/>
            <p:cNvSpPr>
              <a:spLocks/>
            </p:cNvSpPr>
            <p:nvPr userDrawn="1"/>
          </p:nvSpPr>
          <p:spPr bwMode="auto">
            <a:xfrm>
              <a:off x="386" y="204"/>
              <a:ext cx="0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1 w 1"/>
                <a:gd name="T5" fmla="*/ 0 h 2"/>
                <a:gd name="T6" fmla="*/ 0 w 1"/>
                <a:gd name="T7" fmla="*/ 1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cubicBezTo>
                    <a:pt x="1" y="1"/>
                    <a:pt x="1" y="0"/>
                    <a:pt x="1" y="0"/>
                  </a:cubicBezTo>
                  <a:lnTo>
                    <a:pt x="0" y="1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5" name="Freeform 1773"/>
            <p:cNvSpPr>
              <a:spLocks/>
            </p:cNvSpPr>
            <p:nvPr userDrawn="1"/>
          </p:nvSpPr>
          <p:spPr bwMode="auto">
            <a:xfrm>
              <a:off x="385" y="201"/>
              <a:ext cx="1" cy="3"/>
            </a:xfrm>
            <a:custGeom>
              <a:avLst/>
              <a:gdLst>
                <a:gd name="T0" fmla="*/ 3 w 3"/>
                <a:gd name="T1" fmla="*/ 5 h 6"/>
                <a:gd name="T2" fmla="*/ 3 w 3"/>
                <a:gd name="T3" fmla="*/ 5 h 6"/>
                <a:gd name="T4" fmla="*/ 1 w 3"/>
                <a:gd name="T5" fmla="*/ 0 h 6"/>
                <a:gd name="T6" fmla="*/ 0 w 3"/>
                <a:gd name="T7" fmla="*/ 2 h 6"/>
                <a:gd name="T8" fmla="*/ 2 w 3"/>
                <a:gd name="T9" fmla="*/ 6 h 6"/>
                <a:gd name="T10" fmla="*/ 3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5"/>
                  </a:moveTo>
                  <a:lnTo>
                    <a:pt x="3" y="5"/>
                  </a:lnTo>
                  <a:cubicBezTo>
                    <a:pt x="3" y="3"/>
                    <a:pt x="2" y="2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" y="3"/>
                    <a:pt x="1" y="4"/>
                    <a:pt x="2" y="6"/>
                  </a:cubicBezTo>
                  <a:lnTo>
                    <a:pt x="3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6" name="Freeform 1774"/>
            <p:cNvSpPr>
              <a:spLocks/>
            </p:cNvSpPr>
            <p:nvPr userDrawn="1"/>
          </p:nvSpPr>
          <p:spPr bwMode="auto">
            <a:xfrm>
              <a:off x="383" y="200"/>
              <a:ext cx="2" cy="2"/>
            </a:xfrm>
            <a:custGeom>
              <a:avLst/>
              <a:gdLst>
                <a:gd name="T0" fmla="*/ 4 w 4"/>
                <a:gd name="T1" fmla="*/ 3 h 4"/>
                <a:gd name="T2" fmla="*/ 4 w 4"/>
                <a:gd name="T3" fmla="*/ 3 h 4"/>
                <a:gd name="T4" fmla="*/ 4 w 4"/>
                <a:gd name="T5" fmla="*/ 3 h 4"/>
                <a:gd name="T6" fmla="*/ 1 w 4"/>
                <a:gd name="T7" fmla="*/ 0 h 4"/>
                <a:gd name="T8" fmla="*/ 0 w 4"/>
                <a:gd name="T9" fmla="*/ 1 h 4"/>
                <a:gd name="T10" fmla="*/ 3 w 4"/>
                <a:gd name="T11" fmla="*/ 4 h 4"/>
                <a:gd name="T12" fmla="*/ 4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4" y="3"/>
                  </a:moveTo>
                  <a:lnTo>
                    <a:pt x="4" y="3"/>
                  </a:lnTo>
                  <a:lnTo>
                    <a:pt x="4" y="3"/>
                  </a:lnTo>
                  <a:cubicBezTo>
                    <a:pt x="3" y="2"/>
                    <a:pt x="2" y="1"/>
                    <a:pt x="1" y="0"/>
                  </a:cubicBezTo>
                  <a:lnTo>
                    <a:pt x="0" y="1"/>
                  </a:lnTo>
                  <a:cubicBezTo>
                    <a:pt x="2" y="2"/>
                    <a:pt x="3" y="3"/>
                    <a:pt x="3" y="4"/>
                  </a:cubicBezTo>
                  <a:lnTo>
                    <a:pt x="4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7" name="Rectangle 1775"/>
            <p:cNvSpPr>
              <a:spLocks noChangeArrowheads="1"/>
            </p:cNvSpPr>
            <p:nvPr userDrawn="1"/>
          </p:nvSpPr>
          <p:spPr bwMode="auto">
            <a:xfrm>
              <a:off x="383" y="200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8" name="Freeform 1776"/>
            <p:cNvSpPr>
              <a:spLocks/>
            </p:cNvSpPr>
            <p:nvPr userDrawn="1"/>
          </p:nvSpPr>
          <p:spPr bwMode="auto">
            <a:xfrm>
              <a:off x="381" y="199"/>
              <a:ext cx="2" cy="3"/>
            </a:xfrm>
            <a:custGeom>
              <a:avLst/>
              <a:gdLst>
                <a:gd name="T0" fmla="*/ 3 w 5"/>
                <a:gd name="T1" fmla="*/ 1 h 6"/>
                <a:gd name="T2" fmla="*/ 3 w 5"/>
                <a:gd name="T3" fmla="*/ 1 h 6"/>
                <a:gd name="T4" fmla="*/ 2 w 5"/>
                <a:gd name="T5" fmla="*/ 0 h 6"/>
                <a:gd name="T6" fmla="*/ 0 w 5"/>
                <a:gd name="T7" fmla="*/ 3 h 6"/>
                <a:gd name="T8" fmla="*/ 2 w 5"/>
                <a:gd name="T9" fmla="*/ 6 h 6"/>
                <a:gd name="T10" fmla="*/ 5 w 5"/>
                <a:gd name="T11" fmla="*/ 3 h 6"/>
                <a:gd name="T12" fmla="*/ 3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3" y="1"/>
                  </a:moveTo>
                  <a:lnTo>
                    <a:pt x="3" y="1"/>
                  </a:lnTo>
                  <a:cubicBezTo>
                    <a:pt x="3" y="1"/>
                    <a:pt x="2" y="1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1" y="5"/>
                    <a:pt x="2" y="6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4" y="2"/>
                    <a:pt x="4" y="2"/>
                    <a:pt x="3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9" name="Freeform 1777"/>
            <p:cNvSpPr>
              <a:spLocks/>
            </p:cNvSpPr>
            <p:nvPr userDrawn="1"/>
          </p:nvSpPr>
          <p:spPr bwMode="auto">
            <a:xfrm>
              <a:off x="380" y="199"/>
              <a:ext cx="1" cy="1"/>
            </a:xfrm>
            <a:custGeom>
              <a:avLst/>
              <a:gdLst>
                <a:gd name="T0" fmla="*/ 4 w 4"/>
                <a:gd name="T1" fmla="*/ 1 h 4"/>
                <a:gd name="T2" fmla="*/ 4 w 4"/>
                <a:gd name="T3" fmla="*/ 1 h 4"/>
                <a:gd name="T4" fmla="*/ 0 w 4"/>
                <a:gd name="T5" fmla="*/ 0 h 4"/>
                <a:gd name="T6" fmla="*/ 0 w 4"/>
                <a:gd name="T7" fmla="*/ 1 h 4"/>
                <a:gd name="T8" fmla="*/ 2 w 4"/>
                <a:gd name="T9" fmla="*/ 4 h 4"/>
                <a:gd name="T10" fmla="*/ 4 w 4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1"/>
                  </a:moveTo>
                  <a:lnTo>
                    <a:pt x="4" y="1"/>
                  </a:lnTo>
                  <a:cubicBezTo>
                    <a:pt x="3" y="1"/>
                    <a:pt x="1" y="0"/>
                    <a:pt x="0" y="0"/>
                  </a:cubicBezTo>
                  <a:lnTo>
                    <a:pt x="0" y="1"/>
                  </a:lnTo>
                  <a:cubicBezTo>
                    <a:pt x="1" y="2"/>
                    <a:pt x="1" y="3"/>
                    <a:pt x="2" y="4"/>
                  </a:cubicBezTo>
                  <a:cubicBezTo>
                    <a:pt x="3" y="3"/>
                    <a:pt x="4" y="2"/>
                    <a:pt x="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50" name="Freeform 1778"/>
            <p:cNvSpPr>
              <a:spLocks/>
            </p:cNvSpPr>
            <p:nvPr userDrawn="1"/>
          </p:nvSpPr>
          <p:spPr bwMode="auto">
            <a:xfrm>
              <a:off x="379" y="200"/>
              <a:ext cx="1" cy="2"/>
            </a:xfrm>
            <a:custGeom>
              <a:avLst/>
              <a:gdLst>
                <a:gd name="T0" fmla="*/ 1 w 3"/>
                <a:gd name="T1" fmla="*/ 0 h 6"/>
                <a:gd name="T2" fmla="*/ 1 w 3"/>
                <a:gd name="T3" fmla="*/ 0 h 6"/>
                <a:gd name="T4" fmla="*/ 0 w 3"/>
                <a:gd name="T5" fmla="*/ 5 h 6"/>
                <a:gd name="T6" fmla="*/ 0 w 3"/>
                <a:gd name="T7" fmla="*/ 6 h 6"/>
                <a:gd name="T8" fmla="*/ 3 w 3"/>
                <a:gd name="T9" fmla="*/ 2 h 6"/>
                <a:gd name="T10" fmla="*/ 1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1" y="0"/>
                  </a:moveTo>
                  <a:lnTo>
                    <a:pt x="1" y="0"/>
                  </a:lnTo>
                  <a:lnTo>
                    <a:pt x="0" y="5"/>
                  </a:lnTo>
                  <a:lnTo>
                    <a:pt x="0" y="6"/>
                  </a:lnTo>
                  <a:cubicBezTo>
                    <a:pt x="1" y="5"/>
                    <a:pt x="2" y="3"/>
                    <a:pt x="3" y="2"/>
                  </a:cubicBezTo>
                  <a:cubicBezTo>
                    <a:pt x="2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51" name="Freeform 1779"/>
            <p:cNvSpPr>
              <a:spLocks/>
            </p:cNvSpPr>
            <p:nvPr userDrawn="1"/>
          </p:nvSpPr>
          <p:spPr bwMode="auto">
            <a:xfrm>
              <a:off x="379" y="202"/>
              <a:ext cx="0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1 w 1"/>
                <a:gd name="T7" fmla="*/ 0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52" name="Freeform 1780"/>
            <p:cNvSpPr>
              <a:spLocks/>
            </p:cNvSpPr>
            <p:nvPr userDrawn="1"/>
          </p:nvSpPr>
          <p:spPr bwMode="auto">
            <a:xfrm>
              <a:off x="378" y="203"/>
              <a:ext cx="2" cy="2"/>
            </a:xfrm>
            <a:custGeom>
              <a:avLst/>
              <a:gdLst>
                <a:gd name="T0" fmla="*/ 1 w 5"/>
                <a:gd name="T1" fmla="*/ 1 h 6"/>
                <a:gd name="T2" fmla="*/ 1 w 5"/>
                <a:gd name="T3" fmla="*/ 1 h 6"/>
                <a:gd name="T4" fmla="*/ 0 w 5"/>
                <a:gd name="T5" fmla="*/ 3 h 6"/>
                <a:gd name="T6" fmla="*/ 3 w 5"/>
                <a:gd name="T7" fmla="*/ 6 h 6"/>
                <a:gd name="T8" fmla="*/ 5 w 5"/>
                <a:gd name="T9" fmla="*/ 3 h 6"/>
                <a:gd name="T10" fmla="*/ 2 w 5"/>
                <a:gd name="T11" fmla="*/ 0 h 6"/>
                <a:gd name="T12" fmla="*/ 1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1" y="1"/>
                  </a:moveTo>
                  <a:lnTo>
                    <a:pt x="1" y="1"/>
                  </a:lnTo>
                  <a:lnTo>
                    <a:pt x="0" y="3"/>
                  </a:lnTo>
                  <a:cubicBezTo>
                    <a:pt x="1" y="4"/>
                    <a:pt x="2" y="5"/>
                    <a:pt x="3" y="6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4" y="2"/>
                    <a:pt x="3" y="1"/>
                    <a:pt x="2" y="0"/>
                  </a:cubicBezTo>
                  <a:cubicBezTo>
                    <a:pt x="2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53" name="Freeform 1781"/>
            <p:cNvSpPr>
              <a:spLocks/>
            </p:cNvSpPr>
            <p:nvPr userDrawn="1"/>
          </p:nvSpPr>
          <p:spPr bwMode="auto">
            <a:xfrm>
              <a:off x="378" y="205"/>
              <a:ext cx="1" cy="2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0 w 3"/>
                <a:gd name="T5" fmla="*/ 5 h 5"/>
                <a:gd name="T6" fmla="*/ 3 w 3"/>
                <a:gd name="T7" fmla="*/ 2 h 5"/>
                <a:gd name="T8" fmla="*/ 1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lnTo>
                    <a:pt x="0" y="5"/>
                  </a:lnTo>
                  <a:cubicBezTo>
                    <a:pt x="1" y="4"/>
                    <a:pt x="2" y="3"/>
                    <a:pt x="3" y="2"/>
                  </a:cubicBezTo>
                  <a:cubicBezTo>
                    <a:pt x="3" y="1"/>
                    <a:pt x="2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54" name="Freeform 1782"/>
            <p:cNvSpPr>
              <a:spLocks/>
            </p:cNvSpPr>
            <p:nvPr userDrawn="1"/>
          </p:nvSpPr>
          <p:spPr bwMode="auto">
            <a:xfrm>
              <a:off x="377" y="207"/>
              <a:ext cx="2" cy="3"/>
            </a:xfrm>
            <a:custGeom>
              <a:avLst/>
              <a:gdLst>
                <a:gd name="T0" fmla="*/ 1 w 4"/>
                <a:gd name="T1" fmla="*/ 0 h 5"/>
                <a:gd name="T2" fmla="*/ 1 w 4"/>
                <a:gd name="T3" fmla="*/ 0 h 5"/>
                <a:gd name="T4" fmla="*/ 0 w 4"/>
                <a:gd name="T5" fmla="*/ 4 h 5"/>
                <a:gd name="T6" fmla="*/ 1 w 4"/>
                <a:gd name="T7" fmla="*/ 4 h 5"/>
                <a:gd name="T8" fmla="*/ 1 w 4"/>
                <a:gd name="T9" fmla="*/ 4 h 5"/>
                <a:gd name="T10" fmla="*/ 1 w 4"/>
                <a:gd name="T11" fmla="*/ 5 h 5"/>
                <a:gd name="T12" fmla="*/ 4 w 4"/>
                <a:gd name="T13" fmla="*/ 2 h 5"/>
                <a:gd name="T14" fmla="*/ 1 w 4"/>
                <a:gd name="T15" fmla="*/ 0 h 5"/>
                <a:gd name="T16" fmla="*/ 1 w 4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5">
                  <a:moveTo>
                    <a:pt x="1" y="0"/>
                  </a:moveTo>
                  <a:lnTo>
                    <a:pt x="1" y="0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5"/>
                  </a:lnTo>
                  <a:cubicBezTo>
                    <a:pt x="2" y="4"/>
                    <a:pt x="3" y="3"/>
                    <a:pt x="4" y="2"/>
                  </a:cubicBezTo>
                  <a:cubicBezTo>
                    <a:pt x="3" y="1"/>
                    <a:pt x="2" y="0"/>
                    <a:pt x="1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55" name="Freeform 1783"/>
            <p:cNvSpPr>
              <a:spLocks/>
            </p:cNvSpPr>
            <p:nvPr userDrawn="1"/>
          </p:nvSpPr>
          <p:spPr bwMode="auto">
            <a:xfrm>
              <a:off x="378" y="210"/>
              <a:ext cx="0" cy="0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1 h 2"/>
                <a:gd name="T4" fmla="*/ 0 w 1"/>
                <a:gd name="T5" fmla="*/ 0 h 2"/>
                <a:gd name="T6" fmla="*/ 0 w 1"/>
                <a:gd name="T7" fmla="*/ 2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1"/>
                  </a:lnTo>
                  <a:lnTo>
                    <a:pt x="0" y="0"/>
                  </a:lnTo>
                  <a:cubicBezTo>
                    <a:pt x="0" y="1"/>
                    <a:pt x="0" y="1"/>
                    <a:pt x="0" y="2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56" name="Freeform 1784"/>
            <p:cNvSpPr>
              <a:spLocks/>
            </p:cNvSpPr>
            <p:nvPr userDrawn="1"/>
          </p:nvSpPr>
          <p:spPr bwMode="auto">
            <a:xfrm>
              <a:off x="382" y="214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0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1" y="0"/>
                  </a:lnTo>
                  <a:lnTo>
                    <a:pt x="0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57" name="Freeform 1785"/>
            <p:cNvSpPr>
              <a:spLocks/>
            </p:cNvSpPr>
            <p:nvPr userDrawn="1"/>
          </p:nvSpPr>
          <p:spPr bwMode="auto">
            <a:xfrm>
              <a:off x="382" y="213"/>
              <a:ext cx="2" cy="1"/>
            </a:xfrm>
            <a:custGeom>
              <a:avLst/>
              <a:gdLst>
                <a:gd name="T0" fmla="*/ 0 w 4"/>
                <a:gd name="T1" fmla="*/ 2 h 3"/>
                <a:gd name="T2" fmla="*/ 0 w 4"/>
                <a:gd name="T3" fmla="*/ 2 h 3"/>
                <a:gd name="T4" fmla="*/ 1 w 4"/>
                <a:gd name="T5" fmla="*/ 3 h 3"/>
                <a:gd name="T6" fmla="*/ 1 w 4"/>
                <a:gd name="T7" fmla="*/ 3 h 3"/>
                <a:gd name="T8" fmla="*/ 2 w 4"/>
                <a:gd name="T9" fmla="*/ 3 h 3"/>
                <a:gd name="T10" fmla="*/ 4 w 4"/>
                <a:gd name="T11" fmla="*/ 0 h 3"/>
                <a:gd name="T12" fmla="*/ 0 w 4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0" y="2"/>
                  </a:moveTo>
                  <a:lnTo>
                    <a:pt x="0" y="2"/>
                  </a:lnTo>
                  <a:cubicBezTo>
                    <a:pt x="1" y="2"/>
                    <a:pt x="1" y="3"/>
                    <a:pt x="1" y="3"/>
                  </a:cubicBezTo>
                  <a:lnTo>
                    <a:pt x="1" y="3"/>
                  </a:lnTo>
                  <a:lnTo>
                    <a:pt x="2" y="3"/>
                  </a:lnTo>
                  <a:cubicBezTo>
                    <a:pt x="3" y="2"/>
                    <a:pt x="3" y="1"/>
                    <a:pt x="4" y="0"/>
                  </a:cubicBezTo>
                  <a:cubicBezTo>
                    <a:pt x="3" y="0"/>
                    <a:pt x="2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987" name="Freeform 1787"/>
          <p:cNvSpPr>
            <a:spLocks/>
          </p:cNvSpPr>
          <p:nvPr userDrawn="1"/>
        </p:nvSpPr>
        <p:spPr bwMode="auto">
          <a:xfrm>
            <a:off x="608013" y="333375"/>
            <a:ext cx="3175" cy="3175"/>
          </a:xfrm>
          <a:custGeom>
            <a:avLst/>
            <a:gdLst>
              <a:gd name="T0" fmla="*/ 2 w 4"/>
              <a:gd name="T1" fmla="*/ 5 h 6"/>
              <a:gd name="T2" fmla="*/ 2 w 4"/>
              <a:gd name="T3" fmla="*/ 5 h 6"/>
              <a:gd name="T4" fmla="*/ 4 w 4"/>
              <a:gd name="T5" fmla="*/ 2 h 6"/>
              <a:gd name="T6" fmla="*/ 3 w 4"/>
              <a:gd name="T7" fmla="*/ 0 h 6"/>
              <a:gd name="T8" fmla="*/ 0 w 4"/>
              <a:gd name="T9" fmla="*/ 2 h 6"/>
              <a:gd name="T10" fmla="*/ 2 w 4"/>
              <a:gd name="T11" fmla="*/ 6 h 6"/>
              <a:gd name="T12" fmla="*/ 2 w 4"/>
              <a:gd name="T13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6">
                <a:moveTo>
                  <a:pt x="2" y="5"/>
                </a:moveTo>
                <a:lnTo>
                  <a:pt x="2" y="5"/>
                </a:lnTo>
                <a:cubicBezTo>
                  <a:pt x="3" y="4"/>
                  <a:pt x="3" y="3"/>
                  <a:pt x="4" y="2"/>
                </a:cubicBezTo>
                <a:cubicBezTo>
                  <a:pt x="4" y="1"/>
                  <a:pt x="3" y="0"/>
                  <a:pt x="3" y="0"/>
                </a:cubicBezTo>
                <a:cubicBezTo>
                  <a:pt x="2" y="1"/>
                  <a:pt x="1" y="1"/>
                  <a:pt x="0" y="2"/>
                </a:cubicBezTo>
                <a:cubicBezTo>
                  <a:pt x="1" y="3"/>
                  <a:pt x="1" y="4"/>
                  <a:pt x="2" y="6"/>
                </a:cubicBezTo>
                <a:lnTo>
                  <a:pt x="2" y="5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88" name="Freeform 1788"/>
          <p:cNvSpPr>
            <a:spLocks/>
          </p:cNvSpPr>
          <p:nvPr userDrawn="1"/>
        </p:nvSpPr>
        <p:spPr bwMode="auto">
          <a:xfrm>
            <a:off x="596901" y="314325"/>
            <a:ext cx="4763" cy="15875"/>
          </a:xfrm>
          <a:custGeom>
            <a:avLst/>
            <a:gdLst>
              <a:gd name="T0" fmla="*/ 3 w 5"/>
              <a:gd name="T1" fmla="*/ 0 h 22"/>
              <a:gd name="T2" fmla="*/ 3 w 5"/>
              <a:gd name="T3" fmla="*/ 0 h 22"/>
              <a:gd name="T4" fmla="*/ 0 w 5"/>
              <a:gd name="T5" fmla="*/ 22 h 22"/>
              <a:gd name="T6" fmla="*/ 1 w 5"/>
              <a:gd name="T7" fmla="*/ 21 h 22"/>
              <a:gd name="T8" fmla="*/ 1 w 5"/>
              <a:gd name="T9" fmla="*/ 21 h 22"/>
              <a:gd name="T10" fmla="*/ 1 w 5"/>
              <a:gd name="T11" fmla="*/ 22 h 22"/>
              <a:gd name="T12" fmla="*/ 5 w 5"/>
              <a:gd name="T13" fmla="*/ 1 h 22"/>
              <a:gd name="T14" fmla="*/ 3 w 5"/>
              <a:gd name="T15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" h="22">
                <a:moveTo>
                  <a:pt x="3" y="0"/>
                </a:moveTo>
                <a:lnTo>
                  <a:pt x="3" y="0"/>
                </a:lnTo>
                <a:lnTo>
                  <a:pt x="0" y="22"/>
                </a:lnTo>
                <a:cubicBezTo>
                  <a:pt x="0" y="21"/>
                  <a:pt x="1" y="21"/>
                  <a:pt x="1" y="21"/>
                </a:cubicBezTo>
                <a:lnTo>
                  <a:pt x="1" y="21"/>
                </a:lnTo>
                <a:cubicBezTo>
                  <a:pt x="1" y="21"/>
                  <a:pt x="1" y="21"/>
                  <a:pt x="1" y="22"/>
                </a:cubicBezTo>
                <a:lnTo>
                  <a:pt x="5" y="1"/>
                </a:lnTo>
                <a:cubicBezTo>
                  <a:pt x="5" y="0"/>
                  <a:pt x="4" y="0"/>
                  <a:pt x="3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89" name="Freeform 1789"/>
          <p:cNvSpPr>
            <a:spLocks/>
          </p:cNvSpPr>
          <p:nvPr userDrawn="1"/>
        </p:nvSpPr>
        <p:spPr bwMode="auto">
          <a:xfrm>
            <a:off x="603251" y="319088"/>
            <a:ext cx="3175" cy="4763"/>
          </a:xfrm>
          <a:custGeom>
            <a:avLst/>
            <a:gdLst>
              <a:gd name="T0" fmla="*/ 2 w 5"/>
              <a:gd name="T1" fmla="*/ 0 h 6"/>
              <a:gd name="T2" fmla="*/ 2 w 5"/>
              <a:gd name="T3" fmla="*/ 0 h 6"/>
              <a:gd name="T4" fmla="*/ 0 w 5"/>
              <a:gd name="T5" fmla="*/ 3 h 6"/>
              <a:gd name="T6" fmla="*/ 2 w 5"/>
              <a:gd name="T7" fmla="*/ 6 h 6"/>
              <a:gd name="T8" fmla="*/ 5 w 5"/>
              <a:gd name="T9" fmla="*/ 3 h 6"/>
              <a:gd name="T10" fmla="*/ 2 w 5"/>
              <a:gd name="T11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6">
                <a:moveTo>
                  <a:pt x="2" y="0"/>
                </a:moveTo>
                <a:lnTo>
                  <a:pt x="2" y="0"/>
                </a:lnTo>
                <a:cubicBezTo>
                  <a:pt x="1" y="1"/>
                  <a:pt x="0" y="2"/>
                  <a:pt x="0" y="3"/>
                </a:cubicBezTo>
                <a:cubicBezTo>
                  <a:pt x="1" y="4"/>
                  <a:pt x="2" y="5"/>
                  <a:pt x="2" y="6"/>
                </a:cubicBezTo>
                <a:cubicBezTo>
                  <a:pt x="3" y="5"/>
                  <a:pt x="4" y="4"/>
                  <a:pt x="5" y="3"/>
                </a:cubicBezTo>
                <a:cubicBezTo>
                  <a:pt x="4" y="2"/>
                  <a:pt x="3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90" name="Freeform 1790"/>
          <p:cNvSpPr>
            <a:spLocks/>
          </p:cNvSpPr>
          <p:nvPr userDrawn="1"/>
        </p:nvSpPr>
        <p:spPr bwMode="auto">
          <a:xfrm>
            <a:off x="606426" y="317500"/>
            <a:ext cx="3175" cy="6350"/>
          </a:xfrm>
          <a:custGeom>
            <a:avLst/>
            <a:gdLst>
              <a:gd name="T0" fmla="*/ 2 w 5"/>
              <a:gd name="T1" fmla="*/ 7 h 7"/>
              <a:gd name="T2" fmla="*/ 2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4 h 7"/>
              <a:gd name="T10" fmla="*/ 2 w 5"/>
              <a:gd name="T11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7">
                <a:moveTo>
                  <a:pt x="2" y="7"/>
                </a:moveTo>
                <a:lnTo>
                  <a:pt x="2" y="7"/>
                </a:lnTo>
                <a:cubicBezTo>
                  <a:pt x="3" y="6"/>
                  <a:pt x="4" y="5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1" y="1"/>
                  <a:pt x="1" y="3"/>
                  <a:pt x="0" y="4"/>
                </a:cubicBezTo>
                <a:cubicBezTo>
                  <a:pt x="1" y="5"/>
                  <a:pt x="2" y="6"/>
                  <a:pt x="2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91" name="Freeform 1791"/>
          <p:cNvSpPr>
            <a:spLocks/>
          </p:cNvSpPr>
          <p:nvPr userDrawn="1"/>
        </p:nvSpPr>
        <p:spPr bwMode="auto">
          <a:xfrm>
            <a:off x="604838" y="320675"/>
            <a:ext cx="3175" cy="4763"/>
          </a:xfrm>
          <a:custGeom>
            <a:avLst/>
            <a:gdLst>
              <a:gd name="T0" fmla="*/ 2 w 5"/>
              <a:gd name="T1" fmla="*/ 7 h 7"/>
              <a:gd name="T2" fmla="*/ 2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4 h 7"/>
              <a:gd name="T10" fmla="*/ 2 w 5"/>
              <a:gd name="T11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7">
                <a:moveTo>
                  <a:pt x="2" y="7"/>
                </a:moveTo>
                <a:lnTo>
                  <a:pt x="2" y="7"/>
                </a:lnTo>
                <a:cubicBezTo>
                  <a:pt x="3" y="6"/>
                  <a:pt x="4" y="5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2" y="1"/>
                  <a:pt x="1" y="3"/>
                  <a:pt x="0" y="4"/>
                </a:cubicBezTo>
                <a:cubicBezTo>
                  <a:pt x="1" y="5"/>
                  <a:pt x="2" y="6"/>
                  <a:pt x="2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92" name="Freeform 1792"/>
          <p:cNvSpPr>
            <a:spLocks/>
          </p:cNvSpPr>
          <p:nvPr userDrawn="1"/>
        </p:nvSpPr>
        <p:spPr bwMode="auto">
          <a:xfrm>
            <a:off x="603251" y="323850"/>
            <a:ext cx="3175" cy="4763"/>
          </a:xfrm>
          <a:custGeom>
            <a:avLst/>
            <a:gdLst>
              <a:gd name="T0" fmla="*/ 2 w 5"/>
              <a:gd name="T1" fmla="*/ 6 h 6"/>
              <a:gd name="T2" fmla="*/ 2 w 5"/>
              <a:gd name="T3" fmla="*/ 6 h 6"/>
              <a:gd name="T4" fmla="*/ 5 w 5"/>
              <a:gd name="T5" fmla="*/ 3 h 6"/>
              <a:gd name="T6" fmla="*/ 2 w 5"/>
              <a:gd name="T7" fmla="*/ 0 h 6"/>
              <a:gd name="T8" fmla="*/ 0 w 5"/>
              <a:gd name="T9" fmla="*/ 3 h 6"/>
              <a:gd name="T10" fmla="*/ 2 w 5"/>
              <a:gd name="T11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6">
                <a:moveTo>
                  <a:pt x="2" y="6"/>
                </a:moveTo>
                <a:lnTo>
                  <a:pt x="2" y="6"/>
                </a:lnTo>
                <a:cubicBezTo>
                  <a:pt x="3" y="5"/>
                  <a:pt x="4" y="4"/>
                  <a:pt x="5" y="3"/>
                </a:cubicBezTo>
                <a:cubicBezTo>
                  <a:pt x="4" y="2"/>
                  <a:pt x="3" y="1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2" y="5"/>
                  <a:pt x="2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93" name="Freeform 1793"/>
          <p:cNvSpPr>
            <a:spLocks/>
          </p:cNvSpPr>
          <p:nvPr userDrawn="1"/>
        </p:nvSpPr>
        <p:spPr bwMode="auto">
          <a:xfrm>
            <a:off x="600076" y="327025"/>
            <a:ext cx="3175" cy="3175"/>
          </a:xfrm>
          <a:custGeom>
            <a:avLst/>
            <a:gdLst>
              <a:gd name="T0" fmla="*/ 2 w 5"/>
              <a:gd name="T1" fmla="*/ 5 h 5"/>
              <a:gd name="T2" fmla="*/ 2 w 5"/>
              <a:gd name="T3" fmla="*/ 5 h 5"/>
              <a:gd name="T4" fmla="*/ 5 w 5"/>
              <a:gd name="T5" fmla="*/ 3 h 5"/>
              <a:gd name="T6" fmla="*/ 2 w 5"/>
              <a:gd name="T7" fmla="*/ 0 h 5"/>
              <a:gd name="T8" fmla="*/ 0 w 5"/>
              <a:gd name="T9" fmla="*/ 2 h 5"/>
              <a:gd name="T10" fmla="*/ 2 w 5"/>
              <a:gd name="T11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5">
                <a:moveTo>
                  <a:pt x="2" y="5"/>
                </a:moveTo>
                <a:lnTo>
                  <a:pt x="2" y="5"/>
                </a:lnTo>
                <a:cubicBezTo>
                  <a:pt x="3" y="4"/>
                  <a:pt x="4" y="3"/>
                  <a:pt x="5" y="3"/>
                </a:cubicBezTo>
                <a:cubicBezTo>
                  <a:pt x="4" y="2"/>
                  <a:pt x="3" y="1"/>
                  <a:pt x="2" y="0"/>
                </a:cubicBezTo>
                <a:cubicBezTo>
                  <a:pt x="2" y="0"/>
                  <a:pt x="1" y="1"/>
                  <a:pt x="0" y="2"/>
                </a:cubicBezTo>
                <a:cubicBezTo>
                  <a:pt x="1" y="3"/>
                  <a:pt x="2" y="4"/>
                  <a:pt x="2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94" name="Freeform 1794"/>
          <p:cNvSpPr>
            <a:spLocks/>
          </p:cNvSpPr>
          <p:nvPr userDrawn="1"/>
        </p:nvSpPr>
        <p:spPr bwMode="auto">
          <a:xfrm>
            <a:off x="609601" y="320675"/>
            <a:ext cx="3175" cy="6350"/>
          </a:xfrm>
          <a:custGeom>
            <a:avLst/>
            <a:gdLst>
              <a:gd name="T0" fmla="*/ 2 w 5"/>
              <a:gd name="T1" fmla="*/ 8 h 8"/>
              <a:gd name="T2" fmla="*/ 2 w 5"/>
              <a:gd name="T3" fmla="*/ 8 h 8"/>
              <a:gd name="T4" fmla="*/ 5 w 5"/>
              <a:gd name="T5" fmla="*/ 4 h 8"/>
              <a:gd name="T6" fmla="*/ 2 w 5"/>
              <a:gd name="T7" fmla="*/ 0 h 8"/>
              <a:gd name="T8" fmla="*/ 0 w 5"/>
              <a:gd name="T9" fmla="*/ 4 h 8"/>
              <a:gd name="T10" fmla="*/ 2 w 5"/>
              <a:gd name="T11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8">
                <a:moveTo>
                  <a:pt x="2" y="8"/>
                </a:moveTo>
                <a:lnTo>
                  <a:pt x="2" y="8"/>
                </a:lnTo>
                <a:cubicBezTo>
                  <a:pt x="3" y="7"/>
                  <a:pt x="4" y="6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1" y="2"/>
                  <a:pt x="1" y="3"/>
                  <a:pt x="0" y="4"/>
                </a:cubicBezTo>
                <a:cubicBezTo>
                  <a:pt x="1" y="5"/>
                  <a:pt x="2" y="6"/>
                  <a:pt x="2" y="8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95" name="Freeform 1795"/>
          <p:cNvSpPr>
            <a:spLocks/>
          </p:cNvSpPr>
          <p:nvPr userDrawn="1"/>
        </p:nvSpPr>
        <p:spPr bwMode="auto">
          <a:xfrm>
            <a:off x="606426" y="323850"/>
            <a:ext cx="3175" cy="4763"/>
          </a:xfrm>
          <a:custGeom>
            <a:avLst/>
            <a:gdLst>
              <a:gd name="T0" fmla="*/ 3 w 5"/>
              <a:gd name="T1" fmla="*/ 7 h 7"/>
              <a:gd name="T2" fmla="*/ 3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3 h 7"/>
              <a:gd name="T10" fmla="*/ 3 w 5"/>
              <a:gd name="T11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7">
                <a:moveTo>
                  <a:pt x="3" y="7"/>
                </a:moveTo>
                <a:lnTo>
                  <a:pt x="3" y="7"/>
                </a:lnTo>
                <a:cubicBezTo>
                  <a:pt x="3" y="6"/>
                  <a:pt x="4" y="5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5"/>
                  <a:pt x="2" y="6"/>
                  <a:pt x="3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96" name="Freeform 1796"/>
          <p:cNvSpPr>
            <a:spLocks/>
          </p:cNvSpPr>
          <p:nvPr userDrawn="1"/>
        </p:nvSpPr>
        <p:spPr bwMode="auto">
          <a:xfrm>
            <a:off x="604838" y="327025"/>
            <a:ext cx="3175" cy="4763"/>
          </a:xfrm>
          <a:custGeom>
            <a:avLst/>
            <a:gdLst>
              <a:gd name="T0" fmla="*/ 3 w 5"/>
              <a:gd name="T1" fmla="*/ 7 h 7"/>
              <a:gd name="T2" fmla="*/ 3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3 h 7"/>
              <a:gd name="T10" fmla="*/ 2 w 5"/>
              <a:gd name="T11" fmla="*/ 5 h 7"/>
              <a:gd name="T12" fmla="*/ 2 w 5"/>
              <a:gd name="T13" fmla="*/ 5 h 7"/>
              <a:gd name="T14" fmla="*/ 3 w 5"/>
              <a:gd name="T15" fmla="*/ 5 h 7"/>
              <a:gd name="T16" fmla="*/ 2 w 5"/>
              <a:gd name="T17" fmla="*/ 6 h 7"/>
              <a:gd name="T18" fmla="*/ 3 w 5"/>
              <a:gd name="T19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" h="7">
                <a:moveTo>
                  <a:pt x="3" y="7"/>
                </a:moveTo>
                <a:lnTo>
                  <a:pt x="3" y="7"/>
                </a:lnTo>
                <a:cubicBezTo>
                  <a:pt x="4" y="6"/>
                  <a:pt x="4" y="5"/>
                  <a:pt x="5" y="4"/>
                </a:cubicBezTo>
                <a:cubicBezTo>
                  <a:pt x="4" y="2"/>
                  <a:pt x="3" y="1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1" y="4"/>
                  <a:pt x="2" y="5"/>
                </a:cubicBezTo>
                <a:lnTo>
                  <a:pt x="2" y="5"/>
                </a:lnTo>
                <a:lnTo>
                  <a:pt x="3" y="5"/>
                </a:lnTo>
                <a:cubicBezTo>
                  <a:pt x="3" y="6"/>
                  <a:pt x="2" y="6"/>
                  <a:pt x="2" y="6"/>
                </a:cubicBezTo>
                <a:lnTo>
                  <a:pt x="3" y="7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97" name="Freeform 1797"/>
          <p:cNvSpPr>
            <a:spLocks/>
          </p:cNvSpPr>
          <p:nvPr userDrawn="1"/>
        </p:nvSpPr>
        <p:spPr bwMode="auto">
          <a:xfrm>
            <a:off x="603251" y="328613"/>
            <a:ext cx="1588" cy="3175"/>
          </a:xfrm>
          <a:custGeom>
            <a:avLst/>
            <a:gdLst>
              <a:gd name="T0" fmla="*/ 4 w 4"/>
              <a:gd name="T1" fmla="*/ 3 h 4"/>
              <a:gd name="T2" fmla="*/ 4 w 4"/>
              <a:gd name="T3" fmla="*/ 3 h 4"/>
              <a:gd name="T4" fmla="*/ 2 w 4"/>
              <a:gd name="T5" fmla="*/ 0 h 4"/>
              <a:gd name="T6" fmla="*/ 0 w 4"/>
              <a:gd name="T7" fmla="*/ 2 h 4"/>
              <a:gd name="T8" fmla="*/ 0 w 4"/>
              <a:gd name="T9" fmla="*/ 4 h 4"/>
              <a:gd name="T10" fmla="*/ 4 w 4"/>
              <a:gd name="T11" fmla="*/ 3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4">
                <a:moveTo>
                  <a:pt x="4" y="3"/>
                </a:moveTo>
                <a:lnTo>
                  <a:pt x="4" y="3"/>
                </a:lnTo>
                <a:cubicBezTo>
                  <a:pt x="4" y="2"/>
                  <a:pt x="3" y="1"/>
                  <a:pt x="2" y="0"/>
                </a:cubicBezTo>
                <a:cubicBezTo>
                  <a:pt x="1" y="1"/>
                  <a:pt x="1" y="2"/>
                  <a:pt x="0" y="2"/>
                </a:cubicBezTo>
                <a:lnTo>
                  <a:pt x="0" y="4"/>
                </a:lnTo>
                <a:cubicBezTo>
                  <a:pt x="2" y="3"/>
                  <a:pt x="3" y="3"/>
                  <a:pt x="4" y="3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98" name="Rectangle 1798"/>
          <p:cNvSpPr>
            <a:spLocks noChangeArrowheads="1"/>
          </p:cNvSpPr>
          <p:nvPr userDrawn="1"/>
        </p:nvSpPr>
        <p:spPr bwMode="auto">
          <a:xfrm>
            <a:off x="606426" y="331788"/>
            <a:ext cx="1588" cy="1588"/>
          </a:xfrm>
          <a:prstGeom prst="rect">
            <a:avLst/>
          </a:prstGeom>
          <a:solidFill>
            <a:srgbClr val="D5A03C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99" name="Freeform 1799"/>
          <p:cNvSpPr>
            <a:spLocks/>
          </p:cNvSpPr>
          <p:nvPr userDrawn="1"/>
        </p:nvSpPr>
        <p:spPr bwMode="auto">
          <a:xfrm>
            <a:off x="600076" y="331788"/>
            <a:ext cx="3175" cy="1588"/>
          </a:xfrm>
          <a:custGeom>
            <a:avLst/>
            <a:gdLst>
              <a:gd name="T0" fmla="*/ 3 w 3"/>
              <a:gd name="T1" fmla="*/ 1 h 3"/>
              <a:gd name="T2" fmla="*/ 3 w 3"/>
              <a:gd name="T3" fmla="*/ 1 h 3"/>
              <a:gd name="T4" fmla="*/ 2 w 3"/>
              <a:gd name="T5" fmla="*/ 0 h 3"/>
              <a:gd name="T6" fmla="*/ 0 w 3"/>
              <a:gd name="T7" fmla="*/ 2 h 3"/>
              <a:gd name="T8" fmla="*/ 0 w 3"/>
              <a:gd name="T9" fmla="*/ 3 h 3"/>
              <a:gd name="T10" fmla="*/ 1 w 3"/>
              <a:gd name="T11" fmla="*/ 2 h 3"/>
              <a:gd name="T12" fmla="*/ 3 w 3"/>
              <a:gd name="T13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3">
                <a:moveTo>
                  <a:pt x="3" y="1"/>
                </a:moveTo>
                <a:lnTo>
                  <a:pt x="3" y="1"/>
                </a:lnTo>
                <a:lnTo>
                  <a:pt x="2" y="0"/>
                </a:lnTo>
                <a:cubicBezTo>
                  <a:pt x="1" y="1"/>
                  <a:pt x="0" y="1"/>
                  <a:pt x="0" y="2"/>
                </a:cubicBezTo>
                <a:lnTo>
                  <a:pt x="0" y="3"/>
                </a:lnTo>
                <a:lnTo>
                  <a:pt x="1" y="2"/>
                </a:lnTo>
                <a:cubicBezTo>
                  <a:pt x="1" y="2"/>
                  <a:pt x="2" y="1"/>
                  <a:pt x="3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00" name="Freeform 1800"/>
          <p:cNvSpPr>
            <a:spLocks/>
          </p:cNvSpPr>
          <p:nvPr userDrawn="1"/>
        </p:nvSpPr>
        <p:spPr bwMode="auto">
          <a:xfrm>
            <a:off x="603251" y="333375"/>
            <a:ext cx="0" cy="1588"/>
          </a:xfrm>
          <a:custGeom>
            <a:avLst/>
            <a:gdLst>
              <a:gd name="T0" fmla="*/ 1 h 1"/>
              <a:gd name="T1" fmla="*/ 1 h 1"/>
              <a:gd name="T2" fmla="*/ 0 h 1"/>
              <a:gd name="T3" fmla="*/ 1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01" name="Freeform 1801"/>
          <p:cNvSpPr>
            <a:spLocks/>
          </p:cNvSpPr>
          <p:nvPr userDrawn="1"/>
        </p:nvSpPr>
        <p:spPr bwMode="auto">
          <a:xfrm>
            <a:off x="603251" y="336550"/>
            <a:ext cx="1588" cy="1588"/>
          </a:xfrm>
          <a:custGeom>
            <a:avLst/>
            <a:gdLst>
              <a:gd name="T0" fmla="*/ 1 w 3"/>
              <a:gd name="T1" fmla="*/ 2 h 2"/>
              <a:gd name="T2" fmla="*/ 1 w 3"/>
              <a:gd name="T3" fmla="*/ 2 h 2"/>
              <a:gd name="T4" fmla="*/ 3 w 3"/>
              <a:gd name="T5" fmla="*/ 0 h 2"/>
              <a:gd name="T6" fmla="*/ 3 w 3"/>
              <a:gd name="T7" fmla="*/ 0 h 2"/>
              <a:gd name="T8" fmla="*/ 0 w 3"/>
              <a:gd name="T9" fmla="*/ 2 h 2"/>
              <a:gd name="T10" fmla="*/ 1 w 3"/>
              <a:gd name="T11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2">
                <a:moveTo>
                  <a:pt x="1" y="2"/>
                </a:moveTo>
                <a:lnTo>
                  <a:pt x="1" y="2"/>
                </a:lnTo>
                <a:lnTo>
                  <a:pt x="3" y="0"/>
                </a:lnTo>
                <a:lnTo>
                  <a:pt x="3" y="0"/>
                </a:lnTo>
                <a:cubicBezTo>
                  <a:pt x="2" y="1"/>
                  <a:pt x="1" y="1"/>
                  <a:pt x="0" y="2"/>
                </a:cubicBezTo>
                <a:cubicBezTo>
                  <a:pt x="0" y="2"/>
                  <a:pt x="1" y="2"/>
                  <a:pt x="1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02" name="Freeform 1802"/>
          <p:cNvSpPr>
            <a:spLocks/>
          </p:cNvSpPr>
          <p:nvPr userDrawn="1"/>
        </p:nvSpPr>
        <p:spPr bwMode="auto">
          <a:xfrm>
            <a:off x="609601" y="327025"/>
            <a:ext cx="1588" cy="4763"/>
          </a:xfrm>
          <a:custGeom>
            <a:avLst/>
            <a:gdLst>
              <a:gd name="T0" fmla="*/ 2 w 4"/>
              <a:gd name="T1" fmla="*/ 6 h 6"/>
              <a:gd name="T2" fmla="*/ 2 w 4"/>
              <a:gd name="T3" fmla="*/ 6 h 6"/>
              <a:gd name="T4" fmla="*/ 4 w 4"/>
              <a:gd name="T5" fmla="*/ 3 h 6"/>
              <a:gd name="T6" fmla="*/ 2 w 4"/>
              <a:gd name="T7" fmla="*/ 0 h 6"/>
              <a:gd name="T8" fmla="*/ 0 w 4"/>
              <a:gd name="T9" fmla="*/ 3 h 6"/>
              <a:gd name="T10" fmla="*/ 2 w 4"/>
              <a:gd name="T11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6">
                <a:moveTo>
                  <a:pt x="2" y="6"/>
                </a:moveTo>
                <a:lnTo>
                  <a:pt x="2" y="6"/>
                </a:lnTo>
                <a:cubicBezTo>
                  <a:pt x="3" y="5"/>
                  <a:pt x="4" y="4"/>
                  <a:pt x="4" y="3"/>
                </a:cubicBezTo>
                <a:cubicBezTo>
                  <a:pt x="4" y="2"/>
                  <a:pt x="3" y="1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1" y="5"/>
                  <a:pt x="2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03" name="Freeform 1803"/>
          <p:cNvSpPr>
            <a:spLocks/>
          </p:cNvSpPr>
          <p:nvPr userDrawn="1"/>
        </p:nvSpPr>
        <p:spPr bwMode="auto">
          <a:xfrm>
            <a:off x="606426" y="330200"/>
            <a:ext cx="3175" cy="3175"/>
          </a:xfrm>
          <a:custGeom>
            <a:avLst/>
            <a:gdLst>
              <a:gd name="T0" fmla="*/ 2 w 4"/>
              <a:gd name="T1" fmla="*/ 6 h 6"/>
              <a:gd name="T2" fmla="*/ 2 w 4"/>
              <a:gd name="T3" fmla="*/ 6 h 6"/>
              <a:gd name="T4" fmla="*/ 4 w 4"/>
              <a:gd name="T5" fmla="*/ 3 h 6"/>
              <a:gd name="T6" fmla="*/ 3 w 4"/>
              <a:gd name="T7" fmla="*/ 0 h 6"/>
              <a:gd name="T8" fmla="*/ 0 w 4"/>
              <a:gd name="T9" fmla="*/ 3 h 6"/>
              <a:gd name="T10" fmla="*/ 2 w 4"/>
              <a:gd name="T11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6">
                <a:moveTo>
                  <a:pt x="2" y="6"/>
                </a:moveTo>
                <a:lnTo>
                  <a:pt x="2" y="6"/>
                </a:lnTo>
                <a:cubicBezTo>
                  <a:pt x="3" y="5"/>
                  <a:pt x="4" y="4"/>
                  <a:pt x="4" y="3"/>
                </a:cubicBezTo>
                <a:cubicBezTo>
                  <a:pt x="4" y="2"/>
                  <a:pt x="3" y="1"/>
                  <a:pt x="3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1" y="5"/>
                  <a:pt x="2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04" name="Freeform 1804"/>
          <p:cNvSpPr>
            <a:spLocks/>
          </p:cNvSpPr>
          <p:nvPr userDrawn="1"/>
        </p:nvSpPr>
        <p:spPr bwMode="auto">
          <a:xfrm>
            <a:off x="604838" y="331788"/>
            <a:ext cx="3175" cy="4763"/>
          </a:xfrm>
          <a:custGeom>
            <a:avLst/>
            <a:gdLst>
              <a:gd name="T0" fmla="*/ 1 w 4"/>
              <a:gd name="T1" fmla="*/ 6 h 6"/>
              <a:gd name="T2" fmla="*/ 1 w 4"/>
              <a:gd name="T3" fmla="*/ 6 h 6"/>
              <a:gd name="T4" fmla="*/ 4 w 4"/>
              <a:gd name="T5" fmla="*/ 3 h 6"/>
              <a:gd name="T6" fmla="*/ 3 w 4"/>
              <a:gd name="T7" fmla="*/ 0 h 6"/>
              <a:gd name="T8" fmla="*/ 0 w 4"/>
              <a:gd name="T9" fmla="*/ 3 h 6"/>
              <a:gd name="T10" fmla="*/ 0 w 4"/>
              <a:gd name="T11" fmla="*/ 4 h 6"/>
              <a:gd name="T12" fmla="*/ 2 w 4"/>
              <a:gd name="T13" fmla="*/ 4 h 6"/>
              <a:gd name="T14" fmla="*/ 2 w 4"/>
              <a:gd name="T15" fmla="*/ 4 h 6"/>
              <a:gd name="T16" fmla="*/ 1 w 4"/>
              <a:gd name="T17" fmla="*/ 6 h 6"/>
              <a:gd name="T18" fmla="*/ 1 w 4"/>
              <a:gd name="T19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" h="6">
                <a:moveTo>
                  <a:pt x="1" y="6"/>
                </a:moveTo>
                <a:lnTo>
                  <a:pt x="1" y="6"/>
                </a:lnTo>
                <a:cubicBezTo>
                  <a:pt x="2" y="5"/>
                  <a:pt x="3" y="4"/>
                  <a:pt x="4" y="3"/>
                </a:cubicBezTo>
                <a:cubicBezTo>
                  <a:pt x="4" y="2"/>
                  <a:pt x="3" y="1"/>
                  <a:pt x="3" y="0"/>
                </a:cubicBezTo>
                <a:cubicBezTo>
                  <a:pt x="2" y="1"/>
                  <a:pt x="1" y="2"/>
                  <a:pt x="0" y="3"/>
                </a:cubicBezTo>
                <a:lnTo>
                  <a:pt x="0" y="4"/>
                </a:lnTo>
                <a:cubicBezTo>
                  <a:pt x="1" y="4"/>
                  <a:pt x="2" y="4"/>
                  <a:pt x="2" y="4"/>
                </a:cubicBezTo>
                <a:lnTo>
                  <a:pt x="2" y="4"/>
                </a:lnTo>
                <a:cubicBezTo>
                  <a:pt x="2" y="5"/>
                  <a:pt x="2" y="5"/>
                  <a:pt x="1" y="6"/>
                </a:cubicBezTo>
                <a:lnTo>
                  <a:pt x="1" y="6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05" name="Freeform 1805"/>
          <p:cNvSpPr>
            <a:spLocks/>
          </p:cNvSpPr>
          <p:nvPr userDrawn="1"/>
        </p:nvSpPr>
        <p:spPr bwMode="auto">
          <a:xfrm>
            <a:off x="603251" y="336550"/>
            <a:ext cx="3175" cy="3175"/>
          </a:xfrm>
          <a:custGeom>
            <a:avLst/>
            <a:gdLst>
              <a:gd name="T0" fmla="*/ 2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1 w 4"/>
              <a:gd name="T7" fmla="*/ 1 h 3"/>
              <a:gd name="T8" fmla="*/ 0 w 4"/>
              <a:gd name="T9" fmla="*/ 3 h 3"/>
              <a:gd name="T10" fmla="*/ 0 w 4"/>
              <a:gd name="T11" fmla="*/ 3 h 3"/>
              <a:gd name="T12" fmla="*/ 3 w 4"/>
              <a:gd name="T13" fmla="*/ 3 h 3"/>
              <a:gd name="T14" fmla="*/ 4 w 4"/>
              <a:gd name="T15" fmla="*/ 2 h 3"/>
              <a:gd name="T16" fmla="*/ 2 w 4"/>
              <a:gd name="T17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" h="3">
                <a:moveTo>
                  <a:pt x="2" y="0"/>
                </a:moveTo>
                <a:lnTo>
                  <a:pt x="2" y="0"/>
                </a:lnTo>
                <a:lnTo>
                  <a:pt x="0" y="1"/>
                </a:lnTo>
                <a:lnTo>
                  <a:pt x="1" y="1"/>
                </a:lnTo>
                <a:cubicBezTo>
                  <a:pt x="1" y="2"/>
                  <a:pt x="0" y="2"/>
                  <a:pt x="0" y="3"/>
                </a:cubicBezTo>
                <a:lnTo>
                  <a:pt x="0" y="3"/>
                </a:lnTo>
                <a:cubicBezTo>
                  <a:pt x="1" y="3"/>
                  <a:pt x="2" y="3"/>
                  <a:pt x="3" y="3"/>
                </a:cubicBezTo>
                <a:lnTo>
                  <a:pt x="4" y="2"/>
                </a:lnTo>
                <a:cubicBezTo>
                  <a:pt x="3" y="2"/>
                  <a:pt x="3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06" name="Freeform 1806"/>
          <p:cNvSpPr>
            <a:spLocks/>
          </p:cNvSpPr>
          <p:nvPr userDrawn="1"/>
        </p:nvSpPr>
        <p:spPr bwMode="auto">
          <a:xfrm>
            <a:off x="606426" y="334963"/>
            <a:ext cx="3175" cy="3175"/>
          </a:xfrm>
          <a:custGeom>
            <a:avLst/>
            <a:gdLst>
              <a:gd name="T0" fmla="*/ 3 w 4"/>
              <a:gd name="T1" fmla="*/ 0 h 5"/>
              <a:gd name="T2" fmla="*/ 3 w 4"/>
              <a:gd name="T3" fmla="*/ 0 h 5"/>
              <a:gd name="T4" fmla="*/ 0 w 4"/>
              <a:gd name="T5" fmla="*/ 2 h 5"/>
              <a:gd name="T6" fmla="*/ 1 w 4"/>
              <a:gd name="T7" fmla="*/ 5 h 5"/>
              <a:gd name="T8" fmla="*/ 4 w 4"/>
              <a:gd name="T9" fmla="*/ 3 h 5"/>
              <a:gd name="T10" fmla="*/ 3 w 4"/>
              <a:gd name="T11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5">
                <a:moveTo>
                  <a:pt x="3" y="0"/>
                </a:moveTo>
                <a:lnTo>
                  <a:pt x="3" y="0"/>
                </a:lnTo>
                <a:cubicBezTo>
                  <a:pt x="2" y="1"/>
                  <a:pt x="1" y="1"/>
                  <a:pt x="0" y="2"/>
                </a:cubicBezTo>
                <a:cubicBezTo>
                  <a:pt x="0" y="3"/>
                  <a:pt x="1" y="4"/>
                  <a:pt x="1" y="5"/>
                </a:cubicBezTo>
                <a:cubicBezTo>
                  <a:pt x="2" y="4"/>
                  <a:pt x="4" y="4"/>
                  <a:pt x="4" y="3"/>
                </a:cubicBezTo>
                <a:cubicBezTo>
                  <a:pt x="4" y="2"/>
                  <a:pt x="3" y="1"/>
                  <a:pt x="3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07" name="Freeform 1807"/>
          <p:cNvSpPr>
            <a:spLocks/>
          </p:cNvSpPr>
          <p:nvPr userDrawn="1"/>
        </p:nvSpPr>
        <p:spPr bwMode="auto">
          <a:xfrm>
            <a:off x="595313" y="327025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2 h 2"/>
              <a:gd name="T6" fmla="*/ 1 w 2"/>
              <a:gd name="T7" fmla="*/ 2 h 2"/>
              <a:gd name="T8" fmla="*/ 2 w 2"/>
              <a:gd name="T9" fmla="*/ 0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lnTo>
                  <a:pt x="0" y="2"/>
                </a:lnTo>
                <a:lnTo>
                  <a:pt x="1" y="2"/>
                </a:lnTo>
                <a:lnTo>
                  <a:pt x="2" y="0"/>
                </a:lnTo>
                <a:lnTo>
                  <a:pt x="1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08" name="Freeform 1808"/>
          <p:cNvSpPr>
            <a:spLocks/>
          </p:cNvSpPr>
          <p:nvPr userDrawn="1"/>
        </p:nvSpPr>
        <p:spPr bwMode="auto">
          <a:xfrm>
            <a:off x="595313" y="325438"/>
            <a:ext cx="1588" cy="1588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2 h 2"/>
              <a:gd name="T6" fmla="*/ 1 w 1"/>
              <a:gd name="T7" fmla="*/ 2 h 2"/>
              <a:gd name="T8" fmla="*/ 1 w 1"/>
              <a:gd name="T9" fmla="*/ 1 h 2"/>
              <a:gd name="T10" fmla="*/ 0 w 1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1" y="2"/>
                </a:ln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09" name="Freeform 1809"/>
          <p:cNvSpPr>
            <a:spLocks/>
          </p:cNvSpPr>
          <p:nvPr userDrawn="1"/>
        </p:nvSpPr>
        <p:spPr bwMode="auto">
          <a:xfrm>
            <a:off x="595313" y="323850"/>
            <a:ext cx="1588" cy="1588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1 h 2"/>
              <a:gd name="T6" fmla="*/ 1 w 1"/>
              <a:gd name="T7" fmla="*/ 2 h 2"/>
              <a:gd name="T8" fmla="*/ 1 w 1"/>
              <a:gd name="T9" fmla="*/ 0 h 2"/>
              <a:gd name="T10" fmla="*/ 0 w 1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1" y="2"/>
                </a:lnTo>
                <a:lnTo>
                  <a:pt x="1" y="0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10" name="Freeform 1810"/>
          <p:cNvSpPr>
            <a:spLocks/>
          </p:cNvSpPr>
          <p:nvPr userDrawn="1"/>
        </p:nvSpPr>
        <p:spPr bwMode="auto">
          <a:xfrm>
            <a:off x="595313" y="322263"/>
            <a:ext cx="1588" cy="1588"/>
          </a:xfrm>
          <a:custGeom>
            <a:avLst/>
            <a:gdLst>
              <a:gd name="T0" fmla="*/ 0 w 2"/>
              <a:gd name="T1" fmla="*/ 0 h 2"/>
              <a:gd name="T2" fmla="*/ 0 w 2"/>
              <a:gd name="T3" fmla="*/ 0 h 2"/>
              <a:gd name="T4" fmla="*/ 0 w 2"/>
              <a:gd name="T5" fmla="*/ 2 h 2"/>
              <a:gd name="T6" fmla="*/ 2 w 2"/>
              <a:gd name="T7" fmla="*/ 2 h 2"/>
              <a:gd name="T8" fmla="*/ 2 w 2"/>
              <a:gd name="T9" fmla="*/ 1 h 2"/>
              <a:gd name="T10" fmla="*/ 0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1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11" name="Freeform 1811"/>
          <p:cNvSpPr>
            <a:spLocks/>
          </p:cNvSpPr>
          <p:nvPr userDrawn="1"/>
        </p:nvSpPr>
        <p:spPr bwMode="auto">
          <a:xfrm>
            <a:off x="595313" y="320675"/>
            <a:ext cx="1588" cy="0"/>
          </a:xfrm>
          <a:custGeom>
            <a:avLst/>
            <a:gdLst>
              <a:gd name="T0" fmla="*/ 0 w 2"/>
              <a:gd name="T1" fmla="*/ 0 h 1"/>
              <a:gd name="T2" fmla="*/ 0 w 2"/>
              <a:gd name="T3" fmla="*/ 0 h 1"/>
              <a:gd name="T4" fmla="*/ 0 w 2"/>
              <a:gd name="T5" fmla="*/ 1 h 1"/>
              <a:gd name="T6" fmla="*/ 2 w 2"/>
              <a:gd name="T7" fmla="*/ 1 h 1"/>
              <a:gd name="T8" fmla="*/ 2 w 2"/>
              <a:gd name="T9" fmla="*/ 0 h 1"/>
              <a:gd name="T10" fmla="*/ 0 w 2"/>
              <a:gd name="T11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1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2" y="1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12" name="Freeform 1812"/>
          <p:cNvSpPr>
            <a:spLocks/>
          </p:cNvSpPr>
          <p:nvPr userDrawn="1"/>
        </p:nvSpPr>
        <p:spPr bwMode="auto">
          <a:xfrm>
            <a:off x="595313" y="317500"/>
            <a:ext cx="1588" cy="1588"/>
          </a:xfrm>
          <a:custGeom>
            <a:avLst/>
            <a:gdLst>
              <a:gd name="T0" fmla="*/ 0 w 2"/>
              <a:gd name="T1" fmla="*/ 0 h 2"/>
              <a:gd name="T2" fmla="*/ 0 w 2"/>
              <a:gd name="T3" fmla="*/ 0 h 2"/>
              <a:gd name="T4" fmla="*/ 0 w 2"/>
              <a:gd name="T5" fmla="*/ 1 h 2"/>
              <a:gd name="T6" fmla="*/ 2 w 2"/>
              <a:gd name="T7" fmla="*/ 2 h 2"/>
              <a:gd name="T8" fmla="*/ 2 w 2"/>
              <a:gd name="T9" fmla="*/ 0 h 2"/>
              <a:gd name="T10" fmla="*/ 0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13" name="Freeform 1813"/>
          <p:cNvSpPr>
            <a:spLocks/>
          </p:cNvSpPr>
          <p:nvPr userDrawn="1"/>
        </p:nvSpPr>
        <p:spPr bwMode="auto">
          <a:xfrm>
            <a:off x="595313" y="315913"/>
            <a:ext cx="3175" cy="1588"/>
          </a:xfrm>
          <a:custGeom>
            <a:avLst/>
            <a:gdLst>
              <a:gd name="T0" fmla="*/ 0 w 3"/>
              <a:gd name="T1" fmla="*/ 0 h 2"/>
              <a:gd name="T2" fmla="*/ 0 w 3"/>
              <a:gd name="T3" fmla="*/ 0 h 2"/>
              <a:gd name="T4" fmla="*/ 0 w 3"/>
              <a:gd name="T5" fmla="*/ 1 h 2"/>
              <a:gd name="T6" fmla="*/ 3 w 3"/>
              <a:gd name="T7" fmla="*/ 2 h 2"/>
              <a:gd name="T8" fmla="*/ 3 w 3"/>
              <a:gd name="T9" fmla="*/ 1 h 2"/>
              <a:gd name="T10" fmla="*/ 0 w 3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2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3" y="2"/>
                </a:lnTo>
                <a:lnTo>
                  <a:pt x="3" y="1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14" name="Freeform 1814"/>
          <p:cNvSpPr>
            <a:spLocks/>
          </p:cNvSpPr>
          <p:nvPr userDrawn="1"/>
        </p:nvSpPr>
        <p:spPr bwMode="auto">
          <a:xfrm>
            <a:off x="604838" y="319088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15" name="Freeform 1815"/>
          <p:cNvSpPr>
            <a:spLocks/>
          </p:cNvSpPr>
          <p:nvPr userDrawn="1"/>
        </p:nvSpPr>
        <p:spPr bwMode="auto">
          <a:xfrm>
            <a:off x="606426" y="322263"/>
            <a:ext cx="1588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16" name="Freeform 1816"/>
          <p:cNvSpPr>
            <a:spLocks/>
          </p:cNvSpPr>
          <p:nvPr userDrawn="1"/>
        </p:nvSpPr>
        <p:spPr bwMode="auto">
          <a:xfrm>
            <a:off x="609601" y="325438"/>
            <a:ext cx="0" cy="3175"/>
          </a:xfrm>
          <a:custGeom>
            <a:avLst/>
            <a:gdLst>
              <a:gd name="T0" fmla="*/ 0 w 2"/>
              <a:gd name="T1" fmla="*/ 0 h 3"/>
              <a:gd name="T2" fmla="*/ 0 w 2"/>
              <a:gd name="T3" fmla="*/ 0 h 3"/>
              <a:gd name="T4" fmla="*/ 0 w 2"/>
              <a:gd name="T5" fmla="*/ 3 h 3"/>
              <a:gd name="T6" fmla="*/ 2 w 2"/>
              <a:gd name="T7" fmla="*/ 1 h 3"/>
              <a:gd name="T8" fmla="*/ 0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0" y="0"/>
                </a:moveTo>
                <a:lnTo>
                  <a:pt x="0" y="0"/>
                </a:lnTo>
                <a:cubicBezTo>
                  <a:pt x="1" y="0"/>
                  <a:pt x="1" y="1"/>
                  <a:pt x="0" y="3"/>
                </a:cubicBezTo>
                <a:lnTo>
                  <a:pt x="2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17" name="Freeform 1817"/>
          <p:cNvSpPr>
            <a:spLocks/>
          </p:cNvSpPr>
          <p:nvPr userDrawn="1"/>
        </p:nvSpPr>
        <p:spPr bwMode="auto">
          <a:xfrm>
            <a:off x="611188" y="328613"/>
            <a:ext cx="0" cy="158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0" y="1"/>
                  <a:pt x="0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18" name="Freeform 1818"/>
          <p:cNvSpPr>
            <a:spLocks/>
          </p:cNvSpPr>
          <p:nvPr userDrawn="1"/>
        </p:nvSpPr>
        <p:spPr bwMode="auto">
          <a:xfrm>
            <a:off x="606426" y="328613"/>
            <a:ext cx="1588" cy="1588"/>
          </a:xfrm>
          <a:custGeom>
            <a:avLst/>
            <a:gdLst>
              <a:gd name="T0" fmla="*/ 0 w 2"/>
              <a:gd name="T1" fmla="*/ 0 h 3"/>
              <a:gd name="T2" fmla="*/ 0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0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2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19" name="Freeform 1819"/>
          <p:cNvSpPr>
            <a:spLocks/>
          </p:cNvSpPr>
          <p:nvPr userDrawn="1"/>
        </p:nvSpPr>
        <p:spPr bwMode="auto">
          <a:xfrm>
            <a:off x="603251" y="327025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0" name="Freeform 1820"/>
          <p:cNvSpPr>
            <a:spLocks/>
          </p:cNvSpPr>
          <p:nvPr userDrawn="1"/>
        </p:nvSpPr>
        <p:spPr bwMode="auto">
          <a:xfrm>
            <a:off x="604838" y="325438"/>
            <a:ext cx="0" cy="158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1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1" name="Freeform 1821"/>
          <p:cNvSpPr>
            <a:spLocks/>
          </p:cNvSpPr>
          <p:nvPr userDrawn="1"/>
        </p:nvSpPr>
        <p:spPr bwMode="auto">
          <a:xfrm>
            <a:off x="603251" y="322263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2" name="Freeform 1822"/>
          <p:cNvSpPr>
            <a:spLocks/>
          </p:cNvSpPr>
          <p:nvPr userDrawn="1"/>
        </p:nvSpPr>
        <p:spPr bwMode="auto">
          <a:xfrm>
            <a:off x="606426" y="317500"/>
            <a:ext cx="1588" cy="158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0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3" name="Freeform 1823"/>
          <p:cNvSpPr>
            <a:spLocks/>
          </p:cNvSpPr>
          <p:nvPr userDrawn="1"/>
        </p:nvSpPr>
        <p:spPr bwMode="auto">
          <a:xfrm>
            <a:off x="609601" y="319088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4" name="Freeform 1824"/>
          <p:cNvSpPr>
            <a:spLocks/>
          </p:cNvSpPr>
          <p:nvPr userDrawn="1"/>
        </p:nvSpPr>
        <p:spPr bwMode="auto">
          <a:xfrm>
            <a:off x="611188" y="323850"/>
            <a:ext cx="0" cy="158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1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5" name="Freeform 1825"/>
          <p:cNvSpPr>
            <a:spLocks/>
          </p:cNvSpPr>
          <p:nvPr userDrawn="1"/>
        </p:nvSpPr>
        <p:spPr bwMode="auto">
          <a:xfrm>
            <a:off x="608013" y="330200"/>
            <a:ext cx="1588" cy="3175"/>
          </a:xfrm>
          <a:custGeom>
            <a:avLst/>
            <a:gdLst>
              <a:gd name="T0" fmla="*/ 1 w 2"/>
              <a:gd name="T1" fmla="*/ 0 h 3"/>
              <a:gd name="T2" fmla="*/ 1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1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1" y="0"/>
                </a:moveTo>
                <a:lnTo>
                  <a:pt x="1" y="0"/>
                </a:lnTo>
                <a:cubicBezTo>
                  <a:pt x="1" y="2"/>
                  <a:pt x="1" y="2"/>
                  <a:pt x="0" y="3"/>
                </a:cubicBezTo>
                <a:lnTo>
                  <a:pt x="2" y="2"/>
                </a:ln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6" name="Freeform 1826"/>
          <p:cNvSpPr>
            <a:spLocks/>
          </p:cNvSpPr>
          <p:nvPr userDrawn="1"/>
        </p:nvSpPr>
        <p:spPr bwMode="auto">
          <a:xfrm>
            <a:off x="608013" y="334963"/>
            <a:ext cx="1588" cy="3175"/>
          </a:xfrm>
          <a:custGeom>
            <a:avLst/>
            <a:gdLst>
              <a:gd name="T0" fmla="*/ 1 w 2"/>
              <a:gd name="T1" fmla="*/ 0 h 3"/>
              <a:gd name="T2" fmla="*/ 1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1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1" y="0"/>
                </a:moveTo>
                <a:lnTo>
                  <a:pt x="1" y="0"/>
                </a:lnTo>
                <a:cubicBezTo>
                  <a:pt x="1" y="1"/>
                  <a:pt x="1" y="2"/>
                  <a:pt x="0" y="3"/>
                </a:cubicBezTo>
                <a:lnTo>
                  <a:pt x="2" y="2"/>
                </a:ln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7" name="Freeform 1827"/>
          <p:cNvSpPr>
            <a:spLocks/>
          </p:cNvSpPr>
          <p:nvPr userDrawn="1"/>
        </p:nvSpPr>
        <p:spPr bwMode="auto">
          <a:xfrm>
            <a:off x="600076" y="330200"/>
            <a:ext cx="1588" cy="1588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2 h 2"/>
              <a:gd name="T6" fmla="*/ 1 w 1"/>
              <a:gd name="T7" fmla="*/ 1 h 2"/>
              <a:gd name="T8" fmla="*/ 0 w 1"/>
              <a:gd name="T9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2"/>
                </a:cubicBez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8" name="Freeform 1828"/>
          <p:cNvSpPr>
            <a:spLocks/>
          </p:cNvSpPr>
          <p:nvPr userDrawn="1"/>
        </p:nvSpPr>
        <p:spPr bwMode="auto">
          <a:xfrm>
            <a:off x="606426" y="333375"/>
            <a:ext cx="1588" cy="1588"/>
          </a:xfrm>
          <a:custGeom>
            <a:avLst/>
            <a:gdLst>
              <a:gd name="T0" fmla="*/ 1 w 2"/>
              <a:gd name="T1" fmla="*/ 0 h 3"/>
              <a:gd name="T2" fmla="*/ 1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1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1" y="0"/>
                </a:moveTo>
                <a:lnTo>
                  <a:pt x="1" y="0"/>
                </a:lnTo>
                <a:cubicBezTo>
                  <a:pt x="1" y="2"/>
                  <a:pt x="1" y="2"/>
                  <a:pt x="0" y="3"/>
                </a:cubicBezTo>
                <a:lnTo>
                  <a:pt x="2" y="2"/>
                </a:ln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9" name="Freeform 1829"/>
          <p:cNvSpPr>
            <a:spLocks/>
          </p:cNvSpPr>
          <p:nvPr userDrawn="1"/>
        </p:nvSpPr>
        <p:spPr bwMode="auto">
          <a:xfrm>
            <a:off x="603251" y="339725"/>
            <a:ext cx="3175" cy="0"/>
          </a:xfrm>
          <a:custGeom>
            <a:avLst/>
            <a:gdLst>
              <a:gd name="T0" fmla="*/ 5 w 5"/>
              <a:gd name="T1" fmla="*/ 1 h 1"/>
              <a:gd name="T2" fmla="*/ 5 w 5"/>
              <a:gd name="T3" fmla="*/ 1 h 1"/>
              <a:gd name="T4" fmla="*/ 1 w 5"/>
              <a:gd name="T5" fmla="*/ 0 h 1"/>
              <a:gd name="T6" fmla="*/ 0 w 5"/>
              <a:gd name="T7" fmla="*/ 1 h 1"/>
              <a:gd name="T8" fmla="*/ 5 w 5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1">
                <a:moveTo>
                  <a:pt x="5" y="1"/>
                </a:moveTo>
                <a:lnTo>
                  <a:pt x="5" y="1"/>
                </a:lnTo>
                <a:cubicBezTo>
                  <a:pt x="4" y="1"/>
                  <a:pt x="2" y="0"/>
                  <a:pt x="1" y="0"/>
                </a:cubicBezTo>
                <a:cubicBezTo>
                  <a:pt x="0" y="1"/>
                  <a:pt x="0" y="1"/>
                  <a:pt x="0" y="1"/>
                </a:cubicBezTo>
                <a:cubicBezTo>
                  <a:pt x="2" y="1"/>
                  <a:pt x="3" y="1"/>
                  <a:pt x="5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0" name="Freeform 1830"/>
          <p:cNvSpPr>
            <a:spLocks/>
          </p:cNvSpPr>
          <p:nvPr userDrawn="1"/>
        </p:nvSpPr>
        <p:spPr bwMode="auto">
          <a:xfrm>
            <a:off x="600076" y="331788"/>
            <a:ext cx="6350" cy="3175"/>
          </a:xfrm>
          <a:custGeom>
            <a:avLst/>
            <a:gdLst>
              <a:gd name="T0" fmla="*/ 0 w 9"/>
              <a:gd name="T1" fmla="*/ 4 h 5"/>
              <a:gd name="T2" fmla="*/ 0 w 9"/>
              <a:gd name="T3" fmla="*/ 4 h 5"/>
              <a:gd name="T4" fmla="*/ 3 w 9"/>
              <a:gd name="T5" fmla="*/ 4 h 5"/>
              <a:gd name="T6" fmla="*/ 3 w 9"/>
              <a:gd name="T7" fmla="*/ 4 h 5"/>
              <a:gd name="T8" fmla="*/ 3 w 9"/>
              <a:gd name="T9" fmla="*/ 5 h 5"/>
              <a:gd name="T10" fmla="*/ 5 w 9"/>
              <a:gd name="T11" fmla="*/ 5 h 5"/>
              <a:gd name="T12" fmla="*/ 9 w 9"/>
              <a:gd name="T13" fmla="*/ 0 h 5"/>
              <a:gd name="T14" fmla="*/ 0 w 9"/>
              <a:gd name="T15" fmla="*/ 4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" h="5">
                <a:moveTo>
                  <a:pt x="0" y="4"/>
                </a:moveTo>
                <a:lnTo>
                  <a:pt x="0" y="4"/>
                </a:lnTo>
                <a:cubicBezTo>
                  <a:pt x="2" y="4"/>
                  <a:pt x="3" y="4"/>
                  <a:pt x="3" y="4"/>
                </a:cubicBezTo>
                <a:lnTo>
                  <a:pt x="3" y="4"/>
                </a:lnTo>
                <a:cubicBezTo>
                  <a:pt x="3" y="4"/>
                  <a:pt x="3" y="5"/>
                  <a:pt x="3" y="5"/>
                </a:cubicBezTo>
                <a:cubicBezTo>
                  <a:pt x="3" y="5"/>
                  <a:pt x="4" y="5"/>
                  <a:pt x="5" y="5"/>
                </a:cubicBezTo>
                <a:cubicBezTo>
                  <a:pt x="6" y="4"/>
                  <a:pt x="8" y="2"/>
                  <a:pt x="9" y="0"/>
                </a:cubicBezTo>
                <a:cubicBezTo>
                  <a:pt x="6" y="1"/>
                  <a:pt x="3" y="2"/>
                  <a:pt x="0" y="4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1" name="Freeform 1831"/>
          <p:cNvSpPr>
            <a:spLocks/>
          </p:cNvSpPr>
          <p:nvPr userDrawn="1"/>
        </p:nvSpPr>
        <p:spPr bwMode="auto">
          <a:xfrm>
            <a:off x="595313" y="330200"/>
            <a:ext cx="0" cy="3175"/>
          </a:xfrm>
          <a:custGeom>
            <a:avLst/>
            <a:gdLst>
              <a:gd name="T0" fmla="*/ 1 w 1"/>
              <a:gd name="T1" fmla="*/ 0 h 3"/>
              <a:gd name="T2" fmla="*/ 1 w 1"/>
              <a:gd name="T3" fmla="*/ 0 h 3"/>
              <a:gd name="T4" fmla="*/ 0 w 1"/>
              <a:gd name="T5" fmla="*/ 2 h 3"/>
              <a:gd name="T6" fmla="*/ 0 w 1"/>
              <a:gd name="T7" fmla="*/ 3 h 3"/>
              <a:gd name="T8" fmla="*/ 1 w 1"/>
              <a:gd name="T9" fmla="*/ 2 h 3"/>
              <a:gd name="T10" fmla="*/ 1 w 1"/>
              <a:gd name="T11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3">
                <a:moveTo>
                  <a:pt x="1" y="0"/>
                </a:moveTo>
                <a:lnTo>
                  <a:pt x="1" y="0"/>
                </a:lnTo>
                <a:cubicBezTo>
                  <a:pt x="1" y="1"/>
                  <a:pt x="0" y="1"/>
                  <a:pt x="0" y="2"/>
                </a:cubicBezTo>
                <a:cubicBezTo>
                  <a:pt x="0" y="2"/>
                  <a:pt x="0" y="3"/>
                  <a:pt x="0" y="3"/>
                </a:cubicBezTo>
                <a:cubicBezTo>
                  <a:pt x="1" y="3"/>
                  <a:pt x="1" y="2"/>
                  <a:pt x="1" y="2"/>
                </a:cubicBezTo>
                <a:cubicBezTo>
                  <a:pt x="1" y="1"/>
                  <a:pt x="1" y="1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2" name="Freeform 1832"/>
          <p:cNvSpPr>
            <a:spLocks/>
          </p:cNvSpPr>
          <p:nvPr userDrawn="1"/>
        </p:nvSpPr>
        <p:spPr bwMode="auto">
          <a:xfrm>
            <a:off x="596901" y="333375"/>
            <a:ext cx="1588" cy="1588"/>
          </a:xfrm>
          <a:custGeom>
            <a:avLst/>
            <a:gdLst>
              <a:gd name="T0" fmla="*/ 2 w 2"/>
              <a:gd name="T1" fmla="*/ 0 h 4"/>
              <a:gd name="T2" fmla="*/ 2 w 2"/>
              <a:gd name="T3" fmla="*/ 0 h 4"/>
              <a:gd name="T4" fmla="*/ 1 w 2"/>
              <a:gd name="T5" fmla="*/ 1 h 4"/>
              <a:gd name="T6" fmla="*/ 0 w 2"/>
              <a:gd name="T7" fmla="*/ 4 h 4"/>
              <a:gd name="T8" fmla="*/ 1 w 2"/>
              <a:gd name="T9" fmla="*/ 3 h 4"/>
              <a:gd name="T10" fmla="*/ 2 w 2"/>
              <a:gd name="T11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4">
                <a:moveTo>
                  <a:pt x="2" y="0"/>
                </a:moveTo>
                <a:lnTo>
                  <a:pt x="2" y="0"/>
                </a:lnTo>
                <a:cubicBezTo>
                  <a:pt x="2" y="0"/>
                  <a:pt x="1" y="1"/>
                  <a:pt x="1" y="1"/>
                </a:cubicBezTo>
                <a:cubicBezTo>
                  <a:pt x="1" y="2"/>
                  <a:pt x="0" y="3"/>
                  <a:pt x="0" y="4"/>
                </a:cubicBezTo>
                <a:cubicBezTo>
                  <a:pt x="0" y="4"/>
                  <a:pt x="1" y="3"/>
                  <a:pt x="1" y="3"/>
                </a:cubicBezTo>
                <a:cubicBezTo>
                  <a:pt x="2" y="2"/>
                  <a:pt x="2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3" name="Freeform 1833"/>
          <p:cNvSpPr>
            <a:spLocks/>
          </p:cNvSpPr>
          <p:nvPr userDrawn="1"/>
        </p:nvSpPr>
        <p:spPr bwMode="auto">
          <a:xfrm>
            <a:off x="600076" y="334963"/>
            <a:ext cx="4763" cy="3175"/>
          </a:xfrm>
          <a:custGeom>
            <a:avLst/>
            <a:gdLst>
              <a:gd name="T0" fmla="*/ 2 w 8"/>
              <a:gd name="T1" fmla="*/ 1 h 4"/>
              <a:gd name="T2" fmla="*/ 2 w 8"/>
              <a:gd name="T3" fmla="*/ 1 h 4"/>
              <a:gd name="T4" fmla="*/ 0 w 8"/>
              <a:gd name="T5" fmla="*/ 4 h 4"/>
              <a:gd name="T6" fmla="*/ 4 w 8"/>
              <a:gd name="T7" fmla="*/ 4 h 4"/>
              <a:gd name="T8" fmla="*/ 8 w 8"/>
              <a:gd name="T9" fmla="*/ 1 h 4"/>
              <a:gd name="T10" fmla="*/ 2 w 8"/>
              <a:gd name="T11" fmla="*/ 1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" h="4">
                <a:moveTo>
                  <a:pt x="2" y="1"/>
                </a:moveTo>
                <a:lnTo>
                  <a:pt x="2" y="1"/>
                </a:lnTo>
                <a:cubicBezTo>
                  <a:pt x="1" y="2"/>
                  <a:pt x="0" y="3"/>
                  <a:pt x="0" y="4"/>
                </a:cubicBezTo>
                <a:cubicBezTo>
                  <a:pt x="1" y="4"/>
                  <a:pt x="2" y="4"/>
                  <a:pt x="4" y="4"/>
                </a:cubicBezTo>
                <a:cubicBezTo>
                  <a:pt x="5" y="3"/>
                  <a:pt x="7" y="2"/>
                  <a:pt x="8" y="1"/>
                </a:cubicBezTo>
                <a:cubicBezTo>
                  <a:pt x="6" y="0"/>
                  <a:pt x="4" y="1"/>
                  <a:pt x="2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4" name="Freeform 1834"/>
          <p:cNvSpPr>
            <a:spLocks/>
          </p:cNvSpPr>
          <p:nvPr userDrawn="1"/>
        </p:nvSpPr>
        <p:spPr bwMode="auto">
          <a:xfrm>
            <a:off x="595313" y="330200"/>
            <a:ext cx="3175" cy="7938"/>
          </a:xfrm>
          <a:custGeom>
            <a:avLst/>
            <a:gdLst>
              <a:gd name="T0" fmla="*/ 0 w 5"/>
              <a:gd name="T1" fmla="*/ 5 h 11"/>
              <a:gd name="T2" fmla="*/ 0 w 5"/>
              <a:gd name="T3" fmla="*/ 5 h 11"/>
              <a:gd name="T4" fmla="*/ 0 w 5"/>
              <a:gd name="T5" fmla="*/ 6 h 11"/>
              <a:gd name="T6" fmla="*/ 0 w 5"/>
              <a:gd name="T7" fmla="*/ 11 h 11"/>
              <a:gd name="T8" fmla="*/ 3 w 5"/>
              <a:gd name="T9" fmla="*/ 8 h 11"/>
              <a:gd name="T10" fmla="*/ 4 w 5"/>
              <a:gd name="T11" fmla="*/ 0 h 11"/>
              <a:gd name="T12" fmla="*/ 0 w 5"/>
              <a:gd name="T13" fmla="*/ 5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" h="11">
                <a:moveTo>
                  <a:pt x="0" y="5"/>
                </a:moveTo>
                <a:lnTo>
                  <a:pt x="0" y="5"/>
                </a:lnTo>
                <a:lnTo>
                  <a:pt x="0" y="6"/>
                </a:lnTo>
                <a:cubicBezTo>
                  <a:pt x="0" y="7"/>
                  <a:pt x="0" y="9"/>
                  <a:pt x="0" y="11"/>
                </a:cubicBezTo>
                <a:cubicBezTo>
                  <a:pt x="0" y="10"/>
                  <a:pt x="1" y="9"/>
                  <a:pt x="3" y="8"/>
                </a:cubicBezTo>
                <a:cubicBezTo>
                  <a:pt x="4" y="5"/>
                  <a:pt x="5" y="3"/>
                  <a:pt x="4" y="0"/>
                </a:cubicBezTo>
                <a:cubicBezTo>
                  <a:pt x="3" y="1"/>
                  <a:pt x="1" y="3"/>
                  <a:pt x="0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5" name="Freeform 1835"/>
          <p:cNvSpPr>
            <a:spLocks/>
          </p:cNvSpPr>
          <p:nvPr userDrawn="1"/>
        </p:nvSpPr>
        <p:spPr bwMode="auto">
          <a:xfrm>
            <a:off x="595313" y="338138"/>
            <a:ext cx="7938" cy="1588"/>
          </a:xfrm>
          <a:custGeom>
            <a:avLst/>
            <a:gdLst>
              <a:gd name="T0" fmla="*/ 11 w 11"/>
              <a:gd name="T1" fmla="*/ 1 h 3"/>
              <a:gd name="T2" fmla="*/ 11 w 11"/>
              <a:gd name="T3" fmla="*/ 1 h 3"/>
              <a:gd name="T4" fmla="*/ 0 w 11"/>
              <a:gd name="T5" fmla="*/ 3 h 3"/>
              <a:gd name="T6" fmla="*/ 1 w 11"/>
              <a:gd name="T7" fmla="*/ 3 h 3"/>
              <a:gd name="T8" fmla="*/ 7 w 11"/>
              <a:gd name="T9" fmla="*/ 3 h 3"/>
              <a:gd name="T10" fmla="*/ 11 w 11"/>
              <a:gd name="T11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" h="3">
                <a:moveTo>
                  <a:pt x="11" y="1"/>
                </a:moveTo>
                <a:lnTo>
                  <a:pt x="11" y="1"/>
                </a:lnTo>
                <a:cubicBezTo>
                  <a:pt x="7" y="0"/>
                  <a:pt x="3" y="1"/>
                  <a:pt x="0" y="3"/>
                </a:cubicBezTo>
                <a:lnTo>
                  <a:pt x="1" y="3"/>
                </a:lnTo>
                <a:cubicBezTo>
                  <a:pt x="3" y="3"/>
                  <a:pt x="5" y="3"/>
                  <a:pt x="7" y="3"/>
                </a:cubicBezTo>
                <a:cubicBezTo>
                  <a:pt x="8" y="3"/>
                  <a:pt x="10" y="2"/>
                  <a:pt x="1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6" name="Freeform 1836"/>
          <p:cNvSpPr>
            <a:spLocks/>
          </p:cNvSpPr>
          <p:nvPr userDrawn="1"/>
        </p:nvSpPr>
        <p:spPr bwMode="auto">
          <a:xfrm>
            <a:off x="593726" y="334963"/>
            <a:ext cx="7938" cy="4763"/>
          </a:xfrm>
          <a:custGeom>
            <a:avLst/>
            <a:gdLst>
              <a:gd name="T0" fmla="*/ 10 w 10"/>
              <a:gd name="T1" fmla="*/ 0 h 7"/>
              <a:gd name="T2" fmla="*/ 10 w 10"/>
              <a:gd name="T3" fmla="*/ 0 h 7"/>
              <a:gd name="T4" fmla="*/ 0 w 10"/>
              <a:gd name="T5" fmla="*/ 7 h 7"/>
              <a:gd name="T6" fmla="*/ 10 w 10"/>
              <a:gd name="T7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" h="7">
                <a:moveTo>
                  <a:pt x="10" y="0"/>
                </a:moveTo>
                <a:lnTo>
                  <a:pt x="10" y="0"/>
                </a:lnTo>
                <a:cubicBezTo>
                  <a:pt x="6" y="0"/>
                  <a:pt x="2" y="3"/>
                  <a:pt x="0" y="7"/>
                </a:cubicBezTo>
                <a:cubicBezTo>
                  <a:pt x="4" y="6"/>
                  <a:pt x="8" y="3"/>
                  <a:pt x="1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7" name="Freeform 1837"/>
          <p:cNvSpPr>
            <a:spLocks/>
          </p:cNvSpPr>
          <p:nvPr userDrawn="1"/>
        </p:nvSpPr>
        <p:spPr bwMode="auto">
          <a:xfrm>
            <a:off x="590551" y="314325"/>
            <a:ext cx="4763" cy="17463"/>
          </a:xfrm>
          <a:custGeom>
            <a:avLst/>
            <a:gdLst>
              <a:gd name="T0" fmla="*/ 3 w 6"/>
              <a:gd name="T1" fmla="*/ 20 h 24"/>
              <a:gd name="T2" fmla="*/ 3 w 6"/>
              <a:gd name="T3" fmla="*/ 20 h 24"/>
              <a:gd name="T4" fmla="*/ 5 w 6"/>
              <a:gd name="T5" fmla="*/ 24 h 24"/>
              <a:gd name="T6" fmla="*/ 6 w 6"/>
              <a:gd name="T7" fmla="*/ 0 h 24"/>
              <a:gd name="T8" fmla="*/ 3 w 6"/>
              <a:gd name="T9" fmla="*/ 1 h 24"/>
              <a:gd name="T10" fmla="*/ 0 w 6"/>
              <a:gd name="T11" fmla="*/ 0 h 24"/>
              <a:gd name="T12" fmla="*/ 1 w 6"/>
              <a:gd name="T13" fmla="*/ 24 h 24"/>
              <a:gd name="T14" fmla="*/ 3 w 6"/>
              <a:gd name="T15" fmla="*/ 2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" h="24">
                <a:moveTo>
                  <a:pt x="3" y="20"/>
                </a:moveTo>
                <a:lnTo>
                  <a:pt x="3" y="20"/>
                </a:lnTo>
                <a:cubicBezTo>
                  <a:pt x="4" y="21"/>
                  <a:pt x="4" y="22"/>
                  <a:pt x="5" y="24"/>
                </a:cubicBezTo>
                <a:lnTo>
                  <a:pt x="6" y="0"/>
                </a:lnTo>
                <a:cubicBezTo>
                  <a:pt x="5" y="1"/>
                  <a:pt x="4" y="1"/>
                  <a:pt x="3" y="1"/>
                </a:cubicBezTo>
                <a:cubicBezTo>
                  <a:pt x="2" y="1"/>
                  <a:pt x="1" y="1"/>
                  <a:pt x="0" y="0"/>
                </a:cubicBezTo>
                <a:lnTo>
                  <a:pt x="1" y="24"/>
                </a:lnTo>
                <a:cubicBezTo>
                  <a:pt x="2" y="22"/>
                  <a:pt x="2" y="21"/>
                  <a:pt x="3" y="2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8" name="Freeform 1838"/>
          <p:cNvSpPr>
            <a:spLocks/>
          </p:cNvSpPr>
          <p:nvPr userDrawn="1"/>
        </p:nvSpPr>
        <p:spPr bwMode="auto">
          <a:xfrm>
            <a:off x="592138" y="330200"/>
            <a:ext cx="3175" cy="9525"/>
          </a:xfrm>
          <a:custGeom>
            <a:avLst/>
            <a:gdLst>
              <a:gd name="T0" fmla="*/ 0 w 4"/>
              <a:gd name="T1" fmla="*/ 7 h 13"/>
              <a:gd name="T2" fmla="*/ 0 w 4"/>
              <a:gd name="T3" fmla="*/ 7 h 13"/>
              <a:gd name="T4" fmla="*/ 2 w 4"/>
              <a:gd name="T5" fmla="*/ 13 h 13"/>
              <a:gd name="T6" fmla="*/ 4 w 4"/>
              <a:gd name="T7" fmla="*/ 7 h 13"/>
              <a:gd name="T8" fmla="*/ 2 w 4"/>
              <a:gd name="T9" fmla="*/ 0 h 13"/>
              <a:gd name="T10" fmla="*/ 0 w 4"/>
              <a:gd name="T11" fmla="*/ 7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13">
                <a:moveTo>
                  <a:pt x="0" y="7"/>
                </a:moveTo>
                <a:lnTo>
                  <a:pt x="0" y="7"/>
                </a:lnTo>
                <a:cubicBezTo>
                  <a:pt x="0" y="9"/>
                  <a:pt x="1" y="11"/>
                  <a:pt x="2" y="13"/>
                </a:cubicBezTo>
                <a:cubicBezTo>
                  <a:pt x="3" y="11"/>
                  <a:pt x="4" y="9"/>
                  <a:pt x="4" y="7"/>
                </a:cubicBezTo>
                <a:cubicBezTo>
                  <a:pt x="4" y="4"/>
                  <a:pt x="3" y="2"/>
                  <a:pt x="2" y="0"/>
                </a:cubicBezTo>
                <a:cubicBezTo>
                  <a:pt x="1" y="2"/>
                  <a:pt x="0" y="4"/>
                  <a:pt x="0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9" name="Freeform 1839"/>
          <p:cNvSpPr>
            <a:spLocks/>
          </p:cNvSpPr>
          <p:nvPr userDrawn="1"/>
        </p:nvSpPr>
        <p:spPr bwMode="auto">
          <a:xfrm>
            <a:off x="588963" y="295275"/>
            <a:ext cx="7938" cy="9525"/>
          </a:xfrm>
          <a:custGeom>
            <a:avLst/>
            <a:gdLst>
              <a:gd name="T0" fmla="*/ 4 w 12"/>
              <a:gd name="T1" fmla="*/ 2 h 12"/>
              <a:gd name="T2" fmla="*/ 4 w 12"/>
              <a:gd name="T3" fmla="*/ 2 h 12"/>
              <a:gd name="T4" fmla="*/ 5 w 12"/>
              <a:gd name="T5" fmla="*/ 4 h 12"/>
              <a:gd name="T6" fmla="*/ 0 w 12"/>
              <a:gd name="T7" fmla="*/ 3 h 12"/>
              <a:gd name="T8" fmla="*/ 0 w 12"/>
              <a:gd name="T9" fmla="*/ 9 h 12"/>
              <a:gd name="T10" fmla="*/ 4 w 12"/>
              <a:gd name="T11" fmla="*/ 7 h 12"/>
              <a:gd name="T12" fmla="*/ 3 w 12"/>
              <a:gd name="T13" fmla="*/ 12 h 12"/>
              <a:gd name="T14" fmla="*/ 9 w 12"/>
              <a:gd name="T15" fmla="*/ 12 h 12"/>
              <a:gd name="T16" fmla="*/ 7 w 12"/>
              <a:gd name="T17" fmla="*/ 8 h 12"/>
              <a:gd name="T18" fmla="*/ 12 w 12"/>
              <a:gd name="T19" fmla="*/ 9 h 12"/>
              <a:gd name="T20" fmla="*/ 12 w 12"/>
              <a:gd name="T21" fmla="*/ 3 h 12"/>
              <a:gd name="T22" fmla="*/ 8 w 12"/>
              <a:gd name="T23" fmla="*/ 5 h 12"/>
              <a:gd name="T24" fmla="*/ 9 w 12"/>
              <a:gd name="T25" fmla="*/ 0 h 12"/>
              <a:gd name="T26" fmla="*/ 3 w 12"/>
              <a:gd name="T27" fmla="*/ 0 h 12"/>
              <a:gd name="T28" fmla="*/ 4 w 12"/>
              <a:gd name="T29" fmla="*/ 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2" h="12">
                <a:moveTo>
                  <a:pt x="4" y="2"/>
                </a:moveTo>
                <a:lnTo>
                  <a:pt x="4" y="2"/>
                </a:lnTo>
                <a:cubicBezTo>
                  <a:pt x="5" y="3"/>
                  <a:pt x="5" y="4"/>
                  <a:pt x="5" y="4"/>
                </a:cubicBezTo>
                <a:cubicBezTo>
                  <a:pt x="5" y="7"/>
                  <a:pt x="1" y="4"/>
                  <a:pt x="0" y="3"/>
                </a:cubicBezTo>
                <a:lnTo>
                  <a:pt x="0" y="9"/>
                </a:lnTo>
                <a:cubicBezTo>
                  <a:pt x="1" y="9"/>
                  <a:pt x="3" y="7"/>
                  <a:pt x="4" y="7"/>
                </a:cubicBezTo>
                <a:cubicBezTo>
                  <a:pt x="7" y="8"/>
                  <a:pt x="4" y="12"/>
                  <a:pt x="3" y="12"/>
                </a:cubicBezTo>
                <a:lnTo>
                  <a:pt x="9" y="12"/>
                </a:lnTo>
                <a:cubicBezTo>
                  <a:pt x="8" y="12"/>
                  <a:pt x="7" y="10"/>
                  <a:pt x="7" y="8"/>
                </a:cubicBezTo>
                <a:cubicBezTo>
                  <a:pt x="7" y="6"/>
                  <a:pt x="11" y="9"/>
                  <a:pt x="12" y="9"/>
                </a:cubicBezTo>
                <a:lnTo>
                  <a:pt x="12" y="3"/>
                </a:lnTo>
                <a:cubicBezTo>
                  <a:pt x="11" y="4"/>
                  <a:pt x="9" y="6"/>
                  <a:pt x="8" y="5"/>
                </a:cubicBezTo>
                <a:cubicBezTo>
                  <a:pt x="5" y="5"/>
                  <a:pt x="8" y="1"/>
                  <a:pt x="9" y="0"/>
                </a:cubicBezTo>
                <a:lnTo>
                  <a:pt x="3" y="0"/>
                </a:lnTo>
                <a:cubicBezTo>
                  <a:pt x="4" y="1"/>
                  <a:pt x="4" y="2"/>
                  <a:pt x="4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40" name="Freeform 1840"/>
          <p:cNvSpPr>
            <a:spLocks/>
          </p:cNvSpPr>
          <p:nvPr userDrawn="1"/>
        </p:nvSpPr>
        <p:spPr bwMode="auto">
          <a:xfrm>
            <a:off x="588963" y="306388"/>
            <a:ext cx="7938" cy="6350"/>
          </a:xfrm>
          <a:custGeom>
            <a:avLst/>
            <a:gdLst>
              <a:gd name="T0" fmla="*/ 5 w 10"/>
              <a:gd name="T1" fmla="*/ 0 h 9"/>
              <a:gd name="T2" fmla="*/ 5 w 10"/>
              <a:gd name="T3" fmla="*/ 0 h 9"/>
              <a:gd name="T4" fmla="*/ 0 w 10"/>
              <a:gd name="T5" fmla="*/ 5 h 9"/>
              <a:gd name="T6" fmla="*/ 5 w 10"/>
              <a:gd name="T7" fmla="*/ 9 h 9"/>
              <a:gd name="T8" fmla="*/ 10 w 10"/>
              <a:gd name="T9" fmla="*/ 5 h 9"/>
              <a:gd name="T10" fmla="*/ 5 w 10"/>
              <a:gd name="T11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" h="9">
                <a:moveTo>
                  <a:pt x="5" y="0"/>
                </a:moveTo>
                <a:lnTo>
                  <a:pt x="5" y="0"/>
                </a:lnTo>
                <a:cubicBezTo>
                  <a:pt x="2" y="0"/>
                  <a:pt x="0" y="2"/>
                  <a:pt x="0" y="5"/>
                </a:cubicBezTo>
                <a:cubicBezTo>
                  <a:pt x="0" y="7"/>
                  <a:pt x="2" y="9"/>
                  <a:pt x="5" y="9"/>
                </a:cubicBezTo>
                <a:cubicBezTo>
                  <a:pt x="8" y="9"/>
                  <a:pt x="10" y="7"/>
                  <a:pt x="10" y="5"/>
                </a:cubicBezTo>
                <a:cubicBezTo>
                  <a:pt x="10" y="2"/>
                  <a:pt x="8" y="0"/>
                  <a:pt x="5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41" name="Freeform 1841"/>
          <p:cNvSpPr>
            <a:spLocks/>
          </p:cNvSpPr>
          <p:nvPr userDrawn="1"/>
        </p:nvSpPr>
        <p:spPr bwMode="auto">
          <a:xfrm>
            <a:off x="579438" y="342900"/>
            <a:ext cx="0" cy="1588"/>
          </a:xfrm>
          <a:custGeom>
            <a:avLst/>
            <a:gdLst>
              <a:gd name="T0" fmla="*/ 0 h 1"/>
              <a:gd name="T1" fmla="*/ 0 h 1"/>
              <a:gd name="T2" fmla="*/ 1 h 1"/>
              <a:gd name="T3" fmla="*/ 1 h 1"/>
              <a:gd name="T4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0"/>
                  <a:pt x="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42" name="Freeform 1842"/>
          <p:cNvSpPr>
            <a:spLocks/>
          </p:cNvSpPr>
          <p:nvPr userDrawn="1"/>
        </p:nvSpPr>
        <p:spPr bwMode="auto">
          <a:xfrm>
            <a:off x="590551" y="341313"/>
            <a:ext cx="1588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1" y="1"/>
                  <a:pt x="1" y="1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1" y="1"/>
                  <a:pt x="1" y="1"/>
                  <a:pt x="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43" name="Freeform 1843"/>
          <p:cNvSpPr>
            <a:spLocks/>
          </p:cNvSpPr>
          <p:nvPr userDrawn="1"/>
        </p:nvSpPr>
        <p:spPr bwMode="auto">
          <a:xfrm>
            <a:off x="590551" y="342900"/>
            <a:ext cx="1588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1 h 1"/>
              <a:gd name="T6" fmla="*/ 1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lnTo>
                  <a:pt x="1" y="1"/>
                </a:lnTo>
                <a:cubicBezTo>
                  <a:pt x="1" y="1"/>
                  <a:pt x="1" y="1"/>
                  <a:pt x="1" y="0"/>
                </a:cubicBezTo>
                <a:cubicBezTo>
                  <a:pt x="1" y="1"/>
                  <a:pt x="1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44" name="Freeform 1844"/>
          <p:cNvSpPr>
            <a:spLocks/>
          </p:cNvSpPr>
          <p:nvPr userDrawn="1"/>
        </p:nvSpPr>
        <p:spPr bwMode="auto">
          <a:xfrm>
            <a:off x="588963" y="341313"/>
            <a:ext cx="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1" y="1"/>
                  <a:pt x="1" y="1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1"/>
                  <a:pt x="1" y="1"/>
                  <a:pt x="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45" name="Freeform 1845"/>
          <p:cNvSpPr>
            <a:spLocks/>
          </p:cNvSpPr>
          <p:nvPr userDrawn="1"/>
        </p:nvSpPr>
        <p:spPr bwMode="auto">
          <a:xfrm>
            <a:off x="588963" y="342900"/>
            <a:ext cx="0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1 h 1"/>
              <a:gd name="T6" fmla="*/ 1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0"/>
                </a:cubicBezTo>
                <a:cubicBezTo>
                  <a:pt x="1" y="1"/>
                  <a:pt x="1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46" name="Rectangle 1846"/>
          <p:cNvSpPr>
            <a:spLocks noChangeArrowheads="1"/>
          </p:cNvSpPr>
          <p:nvPr userDrawn="1"/>
        </p:nvSpPr>
        <p:spPr bwMode="auto">
          <a:xfrm>
            <a:off x="585788" y="341313"/>
            <a:ext cx="1588" cy="1588"/>
          </a:xfrm>
          <a:prstGeom prst="rect">
            <a:avLst/>
          </a:prstGeom>
          <a:solidFill>
            <a:srgbClr val="D5A03C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47" name="Freeform 1847"/>
          <p:cNvSpPr>
            <a:spLocks/>
          </p:cNvSpPr>
          <p:nvPr userDrawn="1"/>
        </p:nvSpPr>
        <p:spPr bwMode="auto">
          <a:xfrm>
            <a:off x="585788" y="342900"/>
            <a:ext cx="1588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1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lnTo>
                  <a:pt x="1" y="1"/>
                </a:lnTo>
                <a:lnTo>
                  <a:pt x="0" y="0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48" name="Freeform 1848"/>
          <p:cNvSpPr>
            <a:spLocks/>
          </p:cNvSpPr>
          <p:nvPr userDrawn="1"/>
        </p:nvSpPr>
        <p:spPr bwMode="auto">
          <a:xfrm>
            <a:off x="582613" y="341313"/>
            <a:ext cx="1588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lnTo>
                  <a:pt x="1" y="0"/>
                </a:lnTo>
                <a:lnTo>
                  <a:pt x="0" y="0"/>
                </a:ln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49" name="Freeform 1849"/>
          <p:cNvSpPr>
            <a:spLocks/>
          </p:cNvSpPr>
          <p:nvPr userDrawn="1"/>
        </p:nvSpPr>
        <p:spPr bwMode="auto">
          <a:xfrm>
            <a:off x="584201" y="342900"/>
            <a:ext cx="0" cy="1588"/>
          </a:xfrm>
          <a:custGeom>
            <a:avLst/>
            <a:gdLst>
              <a:gd name="T0" fmla="*/ 1 h 1"/>
              <a:gd name="T1" fmla="*/ 1 h 1"/>
              <a:gd name="T2" fmla="*/ 1 h 1"/>
              <a:gd name="T3" fmla="*/ 0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ubicBezTo>
                  <a:pt x="0" y="1"/>
                  <a:pt x="0" y="0"/>
                  <a:pt x="0" y="0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50" name="Freeform 1850"/>
          <p:cNvSpPr>
            <a:spLocks/>
          </p:cNvSpPr>
          <p:nvPr userDrawn="1"/>
        </p:nvSpPr>
        <p:spPr bwMode="auto">
          <a:xfrm>
            <a:off x="581026" y="341313"/>
            <a:ext cx="1588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1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1" y="1"/>
                  <a:pt x="1" y="1"/>
                  <a:pt x="1" y="0"/>
                </a:cubicBezTo>
                <a:cubicBezTo>
                  <a:pt x="0" y="0"/>
                  <a:pt x="0" y="0"/>
                  <a:pt x="0" y="1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51" name="Freeform 1851"/>
          <p:cNvSpPr>
            <a:spLocks/>
          </p:cNvSpPr>
          <p:nvPr userDrawn="1"/>
        </p:nvSpPr>
        <p:spPr bwMode="auto">
          <a:xfrm>
            <a:off x="582613" y="342900"/>
            <a:ext cx="0" cy="1588"/>
          </a:xfrm>
          <a:custGeom>
            <a:avLst/>
            <a:gdLst>
              <a:gd name="T0" fmla="*/ 1 h 1"/>
              <a:gd name="T1" fmla="*/ 1 h 1"/>
              <a:gd name="T2" fmla="*/ 1 h 1"/>
              <a:gd name="T3" fmla="*/ 0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0" y="1"/>
                  <a:pt x="0" y="1"/>
                </a:cubicBezTo>
                <a:lnTo>
                  <a:pt x="0" y="0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52" name="Freeform 1852"/>
          <p:cNvSpPr>
            <a:spLocks/>
          </p:cNvSpPr>
          <p:nvPr userDrawn="1"/>
        </p:nvSpPr>
        <p:spPr bwMode="auto">
          <a:xfrm>
            <a:off x="588963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53" name="Freeform 1853"/>
          <p:cNvSpPr>
            <a:spLocks/>
          </p:cNvSpPr>
          <p:nvPr userDrawn="1"/>
        </p:nvSpPr>
        <p:spPr bwMode="auto">
          <a:xfrm>
            <a:off x="587376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54" name="Freeform 1854"/>
          <p:cNvSpPr>
            <a:spLocks/>
          </p:cNvSpPr>
          <p:nvPr userDrawn="1"/>
        </p:nvSpPr>
        <p:spPr bwMode="auto">
          <a:xfrm>
            <a:off x="584201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0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1" y="2"/>
                </a:cubicBezTo>
                <a:cubicBezTo>
                  <a:pt x="1" y="2"/>
                  <a:pt x="2" y="1"/>
                  <a:pt x="2" y="1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55" name="Freeform 1855"/>
          <p:cNvSpPr>
            <a:spLocks/>
          </p:cNvSpPr>
          <p:nvPr userDrawn="1"/>
        </p:nvSpPr>
        <p:spPr bwMode="auto">
          <a:xfrm>
            <a:off x="582613" y="342900"/>
            <a:ext cx="0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0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1" y="0"/>
                  <a:pt x="0" y="0"/>
                  <a:pt x="0" y="0"/>
                </a:cubicBezTo>
                <a:cubicBezTo>
                  <a:pt x="0" y="1"/>
                  <a:pt x="1" y="1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56" name="Freeform 1856"/>
          <p:cNvSpPr>
            <a:spLocks/>
          </p:cNvSpPr>
          <p:nvPr userDrawn="1"/>
        </p:nvSpPr>
        <p:spPr bwMode="auto">
          <a:xfrm>
            <a:off x="579438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1" y="0"/>
                  <a:pt x="0" y="0"/>
                  <a:pt x="0" y="1"/>
                </a:cubicBezTo>
                <a:cubicBezTo>
                  <a:pt x="0" y="1"/>
                  <a:pt x="1" y="1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1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57" name="Freeform 1857"/>
          <p:cNvSpPr>
            <a:spLocks/>
          </p:cNvSpPr>
          <p:nvPr userDrawn="1"/>
        </p:nvSpPr>
        <p:spPr bwMode="auto">
          <a:xfrm>
            <a:off x="606426" y="342900"/>
            <a:ext cx="1588" cy="1588"/>
          </a:xfrm>
          <a:custGeom>
            <a:avLst/>
            <a:gdLst>
              <a:gd name="T0" fmla="*/ 1 w 1"/>
              <a:gd name="T1" fmla="*/ 0 h 1"/>
              <a:gd name="T2" fmla="*/ 1 w 1"/>
              <a:gd name="T3" fmla="*/ 0 h 1"/>
              <a:gd name="T4" fmla="*/ 0 w 1"/>
              <a:gd name="T5" fmla="*/ 1 h 1"/>
              <a:gd name="T6" fmla="*/ 1 w 1"/>
              <a:gd name="T7" fmla="*/ 1 h 1"/>
              <a:gd name="T8" fmla="*/ 1 w 1"/>
              <a:gd name="T9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1"/>
                  <a:pt x="1" y="1"/>
                </a:cubicBezTo>
                <a:lnTo>
                  <a:pt x="1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58" name="Freeform 1858"/>
          <p:cNvSpPr>
            <a:spLocks/>
          </p:cNvSpPr>
          <p:nvPr userDrawn="1"/>
        </p:nvSpPr>
        <p:spPr bwMode="auto">
          <a:xfrm>
            <a:off x="595313" y="341313"/>
            <a:ext cx="0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0" y="1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59" name="Freeform 1859"/>
          <p:cNvSpPr>
            <a:spLocks/>
          </p:cNvSpPr>
          <p:nvPr userDrawn="1"/>
        </p:nvSpPr>
        <p:spPr bwMode="auto">
          <a:xfrm>
            <a:off x="595313" y="342900"/>
            <a:ext cx="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0 w 1"/>
              <a:gd name="T5" fmla="*/ 0 h 1"/>
              <a:gd name="T6" fmla="*/ 0 w 1"/>
              <a:gd name="T7" fmla="*/ 1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0" y="1"/>
                  <a:pt x="0" y="1"/>
                  <a:pt x="0" y="0"/>
                </a:cubicBezTo>
                <a:cubicBezTo>
                  <a:pt x="0" y="1"/>
                  <a:pt x="0" y="1"/>
                  <a:pt x="0" y="1"/>
                </a:cubicBez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60" name="Freeform 1860"/>
          <p:cNvSpPr>
            <a:spLocks/>
          </p:cNvSpPr>
          <p:nvPr userDrawn="1"/>
        </p:nvSpPr>
        <p:spPr bwMode="auto">
          <a:xfrm>
            <a:off x="596901" y="341313"/>
            <a:ext cx="1588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1" y="1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61" name="Freeform 1861"/>
          <p:cNvSpPr>
            <a:spLocks/>
          </p:cNvSpPr>
          <p:nvPr userDrawn="1"/>
        </p:nvSpPr>
        <p:spPr bwMode="auto">
          <a:xfrm>
            <a:off x="596901" y="342900"/>
            <a:ext cx="1588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0 w 1"/>
              <a:gd name="T5" fmla="*/ 0 h 1"/>
              <a:gd name="T6" fmla="*/ 0 w 1"/>
              <a:gd name="T7" fmla="*/ 1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0" y="1"/>
                  <a:pt x="0" y="1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62" name="Rectangle 1862"/>
          <p:cNvSpPr>
            <a:spLocks noChangeArrowheads="1"/>
          </p:cNvSpPr>
          <p:nvPr userDrawn="1"/>
        </p:nvSpPr>
        <p:spPr bwMode="auto">
          <a:xfrm>
            <a:off x="600076" y="341313"/>
            <a:ext cx="1588" cy="1588"/>
          </a:xfrm>
          <a:prstGeom prst="rect">
            <a:avLst/>
          </a:prstGeom>
          <a:solidFill>
            <a:srgbClr val="D5A03C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63" name="Freeform 1863"/>
          <p:cNvSpPr>
            <a:spLocks/>
          </p:cNvSpPr>
          <p:nvPr userDrawn="1"/>
        </p:nvSpPr>
        <p:spPr bwMode="auto">
          <a:xfrm>
            <a:off x="600076" y="342900"/>
            <a:ext cx="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1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lnTo>
                  <a:pt x="1" y="0"/>
                </a:lnTo>
                <a:lnTo>
                  <a:pt x="0" y="1"/>
                </a:ln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64" name="Freeform 1864"/>
          <p:cNvSpPr>
            <a:spLocks/>
          </p:cNvSpPr>
          <p:nvPr userDrawn="1"/>
        </p:nvSpPr>
        <p:spPr bwMode="auto">
          <a:xfrm>
            <a:off x="603251" y="341313"/>
            <a:ext cx="0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lnTo>
                  <a:pt x="1" y="0"/>
                </a:lnTo>
                <a:lnTo>
                  <a:pt x="0" y="0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65" name="Freeform 1865"/>
          <p:cNvSpPr>
            <a:spLocks/>
          </p:cNvSpPr>
          <p:nvPr userDrawn="1"/>
        </p:nvSpPr>
        <p:spPr bwMode="auto">
          <a:xfrm>
            <a:off x="603251" y="342900"/>
            <a:ext cx="0" cy="1588"/>
          </a:xfrm>
          <a:custGeom>
            <a:avLst/>
            <a:gdLst>
              <a:gd name="T0" fmla="*/ 1 h 1"/>
              <a:gd name="T1" fmla="*/ 1 h 1"/>
              <a:gd name="T2" fmla="*/ 0 h 1"/>
              <a:gd name="T3" fmla="*/ 1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66" name="Freeform 1866"/>
          <p:cNvSpPr>
            <a:spLocks/>
          </p:cNvSpPr>
          <p:nvPr userDrawn="1"/>
        </p:nvSpPr>
        <p:spPr bwMode="auto">
          <a:xfrm>
            <a:off x="604838" y="341313"/>
            <a:ext cx="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1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lnTo>
                  <a:pt x="0" y="0"/>
                </a:ln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67" name="Freeform 1867"/>
          <p:cNvSpPr>
            <a:spLocks/>
          </p:cNvSpPr>
          <p:nvPr userDrawn="1"/>
        </p:nvSpPr>
        <p:spPr bwMode="auto">
          <a:xfrm>
            <a:off x="604838" y="342900"/>
            <a:ext cx="0" cy="1588"/>
          </a:xfrm>
          <a:custGeom>
            <a:avLst/>
            <a:gdLst>
              <a:gd name="T0" fmla="*/ 1 h 1"/>
              <a:gd name="T1" fmla="*/ 1 h 1"/>
              <a:gd name="T2" fmla="*/ 0 h 1"/>
              <a:gd name="T3" fmla="*/ 1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cubicBezTo>
                  <a:pt x="0" y="1"/>
                  <a:pt x="0" y="1"/>
                  <a:pt x="0" y="1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68" name="Freeform 1868"/>
          <p:cNvSpPr>
            <a:spLocks/>
          </p:cNvSpPr>
          <p:nvPr userDrawn="1"/>
        </p:nvSpPr>
        <p:spPr bwMode="auto">
          <a:xfrm>
            <a:off x="595313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1" y="0"/>
                  <a:pt x="0" y="0"/>
                  <a:pt x="0" y="1"/>
                </a:cubicBezTo>
                <a:cubicBezTo>
                  <a:pt x="0" y="1"/>
                  <a:pt x="1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69" name="Freeform 1869"/>
          <p:cNvSpPr>
            <a:spLocks/>
          </p:cNvSpPr>
          <p:nvPr userDrawn="1"/>
        </p:nvSpPr>
        <p:spPr bwMode="auto">
          <a:xfrm>
            <a:off x="598488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70" name="Freeform 1870"/>
          <p:cNvSpPr>
            <a:spLocks/>
          </p:cNvSpPr>
          <p:nvPr userDrawn="1"/>
        </p:nvSpPr>
        <p:spPr bwMode="auto">
          <a:xfrm>
            <a:off x="601663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0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1" y="1"/>
                  <a:pt x="2" y="1"/>
                  <a:pt x="2" y="0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71" name="Freeform 1871"/>
          <p:cNvSpPr>
            <a:spLocks/>
          </p:cNvSpPr>
          <p:nvPr userDrawn="1"/>
        </p:nvSpPr>
        <p:spPr bwMode="auto">
          <a:xfrm>
            <a:off x="603251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0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1" y="1"/>
                  <a:pt x="2" y="1"/>
                  <a:pt x="2" y="0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72" name="Freeform 1872"/>
          <p:cNvSpPr>
            <a:spLocks/>
          </p:cNvSpPr>
          <p:nvPr userDrawn="1"/>
        </p:nvSpPr>
        <p:spPr bwMode="auto">
          <a:xfrm>
            <a:off x="604838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1" y="1"/>
                  <a:pt x="2" y="1"/>
                  <a:pt x="2" y="1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73" name="Freeform 1873"/>
          <p:cNvSpPr>
            <a:spLocks/>
          </p:cNvSpPr>
          <p:nvPr userDrawn="1"/>
        </p:nvSpPr>
        <p:spPr bwMode="auto">
          <a:xfrm>
            <a:off x="592138" y="342900"/>
            <a:ext cx="1588" cy="1588"/>
          </a:xfrm>
          <a:custGeom>
            <a:avLst/>
            <a:gdLst>
              <a:gd name="T0" fmla="*/ 0 w 2"/>
              <a:gd name="T1" fmla="*/ 1 h 2"/>
              <a:gd name="T2" fmla="*/ 0 w 2"/>
              <a:gd name="T3" fmla="*/ 1 h 2"/>
              <a:gd name="T4" fmla="*/ 1 w 2"/>
              <a:gd name="T5" fmla="*/ 2 h 2"/>
              <a:gd name="T6" fmla="*/ 2 w 2"/>
              <a:gd name="T7" fmla="*/ 1 h 2"/>
              <a:gd name="T8" fmla="*/ 1 w 2"/>
              <a:gd name="T9" fmla="*/ 0 h 2"/>
              <a:gd name="T10" fmla="*/ 0 w 2"/>
              <a:gd name="T11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ubicBezTo>
                  <a:pt x="0" y="0"/>
                  <a:pt x="0" y="0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74" name="Freeform 1874"/>
          <p:cNvSpPr>
            <a:spLocks/>
          </p:cNvSpPr>
          <p:nvPr userDrawn="1"/>
        </p:nvSpPr>
        <p:spPr bwMode="auto">
          <a:xfrm>
            <a:off x="579438" y="341313"/>
            <a:ext cx="28575" cy="0"/>
          </a:xfrm>
          <a:custGeom>
            <a:avLst/>
            <a:gdLst>
              <a:gd name="T0" fmla="*/ 19 w 39"/>
              <a:gd name="T1" fmla="*/ 2 h 2"/>
              <a:gd name="T2" fmla="*/ 19 w 39"/>
              <a:gd name="T3" fmla="*/ 2 h 2"/>
              <a:gd name="T4" fmla="*/ 39 w 39"/>
              <a:gd name="T5" fmla="*/ 2 h 2"/>
              <a:gd name="T6" fmla="*/ 39 w 39"/>
              <a:gd name="T7" fmla="*/ 1 h 2"/>
              <a:gd name="T8" fmla="*/ 19 w 39"/>
              <a:gd name="T9" fmla="*/ 1 h 2"/>
              <a:gd name="T10" fmla="*/ 0 w 39"/>
              <a:gd name="T11" fmla="*/ 1 h 2"/>
              <a:gd name="T12" fmla="*/ 0 w 39"/>
              <a:gd name="T13" fmla="*/ 2 h 2"/>
              <a:gd name="T14" fmla="*/ 19 w 39"/>
              <a:gd name="T1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" h="2">
                <a:moveTo>
                  <a:pt x="19" y="2"/>
                </a:moveTo>
                <a:lnTo>
                  <a:pt x="19" y="2"/>
                </a:lnTo>
                <a:cubicBezTo>
                  <a:pt x="28" y="2"/>
                  <a:pt x="35" y="1"/>
                  <a:pt x="39" y="2"/>
                </a:cubicBezTo>
                <a:lnTo>
                  <a:pt x="39" y="1"/>
                </a:lnTo>
                <a:cubicBezTo>
                  <a:pt x="35" y="0"/>
                  <a:pt x="28" y="1"/>
                  <a:pt x="19" y="1"/>
                </a:cubicBezTo>
                <a:cubicBezTo>
                  <a:pt x="10" y="1"/>
                  <a:pt x="3" y="0"/>
                  <a:pt x="0" y="1"/>
                </a:cubicBezTo>
                <a:lnTo>
                  <a:pt x="0" y="2"/>
                </a:lnTo>
                <a:cubicBezTo>
                  <a:pt x="3" y="1"/>
                  <a:pt x="10" y="2"/>
                  <a:pt x="19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75" name="Freeform 1875"/>
          <p:cNvSpPr>
            <a:spLocks/>
          </p:cNvSpPr>
          <p:nvPr userDrawn="1"/>
        </p:nvSpPr>
        <p:spPr bwMode="auto">
          <a:xfrm>
            <a:off x="579438" y="344488"/>
            <a:ext cx="28575" cy="1588"/>
          </a:xfrm>
          <a:custGeom>
            <a:avLst/>
            <a:gdLst>
              <a:gd name="T0" fmla="*/ 19 w 39"/>
              <a:gd name="T1" fmla="*/ 2 h 2"/>
              <a:gd name="T2" fmla="*/ 19 w 39"/>
              <a:gd name="T3" fmla="*/ 2 h 2"/>
              <a:gd name="T4" fmla="*/ 39 w 39"/>
              <a:gd name="T5" fmla="*/ 2 h 2"/>
              <a:gd name="T6" fmla="*/ 39 w 39"/>
              <a:gd name="T7" fmla="*/ 1 h 2"/>
              <a:gd name="T8" fmla="*/ 19 w 39"/>
              <a:gd name="T9" fmla="*/ 1 h 2"/>
              <a:gd name="T10" fmla="*/ 0 w 39"/>
              <a:gd name="T11" fmla="*/ 1 h 2"/>
              <a:gd name="T12" fmla="*/ 0 w 39"/>
              <a:gd name="T13" fmla="*/ 2 h 2"/>
              <a:gd name="T14" fmla="*/ 19 w 39"/>
              <a:gd name="T1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" h="2">
                <a:moveTo>
                  <a:pt x="19" y="2"/>
                </a:moveTo>
                <a:lnTo>
                  <a:pt x="19" y="2"/>
                </a:lnTo>
                <a:cubicBezTo>
                  <a:pt x="28" y="2"/>
                  <a:pt x="35" y="1"/>
                  <a:pt x="39" y="2"/>
                </a:cubicBezTo>
                <a:lnTo>
                  <a:pt x="39" y="1"/>
                </a:lnTo>
                <a:cubicBezTo>
                  <a:pt x="35" y="0"/>
                  <a:pt x="28" y="1"/>
                  <a:pt x="19" y="1"/>
                </a:cubicBezTo>
                <a:cubicBezTo>
                  <a:pt x="10" y="1"/>
                  <a:pt x="3" y="0"/>
                  <a:pt x="0" y="1"/>
                </a:cubicBezTo>
                <a:lnTo>
                  <a:pt x="0" y="2"/>
                </a:lnTo>
                <a:cubicBezTo>
                  <a:pt x="3" y="1"/>
                  <a:pt x="10" y="2"/>
                  <a:pt x="19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76" name="Freeform 1876"/>
          <p:cNvSpPr>
            <a:spLocks noEditPoints="1"/>
          </p:cNvSpPr>
          <p:nvPr userDrawn="1"/>
        </p:nvSpPr>
        <p:spPr bwMode="auto">
          <a:xfrm>
            <a:off x="592138" y="314325"/>
            <a:ext cx="3175" cy="14288"/>
          </a:xfrm>
          <a:custGeom>
            <a:avLst/>
            <a:gdLst>
              <a:gd name="T0" fmla="*/ 2 w 5"/>
              <a:gd name="T1" fmla="*/ 1 h 21"/>
              <a:gd name="T2" fmla="*/ 2 w 5"/>
              <a:gd name="T3" fmla="*/ 4 h 21"/>
              <a:gd name="T4" fmla="*/ 2 w 5"/>
              <a:gd name="T5" fmla="*/ 1 h 21"/>
              <a:gd name="T6" fmla="*/ 2 w 5"/>
              <a:gd name="T7" fmla="*/ 8 h 21"/>
              <a:gd name="T8" fmla="*/ 1 w 5"/>
              <a:gd name="T9" fmla="*/ 7 h 21"/>
              <a:gd name="T10" fmla="*/ 2 w 5"/>
              <a:gd name="T11" fmla="*/ 5 h 21"/>
              <a:gd name="T12" fmla="*/ 3 w 5"/>
              <a:gd name="T13" fmla="*/ 7 h 21"/>
              <a:gd name="T14" fmla="*/ 2 w 5"/>
              <a:gd name="T15" fmla="*/ 9 h 21"/>
              <a:gd name="T16" fmla="*/ 3 w 5"/>
              <a:gd name="T17" fmla="*/ 10 h 21"/>
              <a:gd name="T18" fmla="*/ 1 w 5"/>
              <a:gd name="T19" fmla="*/ 10 h 21"/>
              <a:gd name="T20" fmla="*/ 2 w 5"/>
              <a:gd name="T21" fmla="*/ 9 h 21"/>
              <a:gd name="T22" fmla="*/ 2 w 5"/>
              <a:gd name="T23" fmla="*/ 12 h 21"/>
              <a:gd name="T24" fmla="*/ 3 w 5"/>
              <a:gd name="T25" fmla="*/ 13 h 21"/>
              <a:gd name="T26" fmla="*/ 1 w 5"/>
              <a:gd name="T27" fmla="*/ 13 h 21"/>
              <a:gd name="T28" fmla="*/ 2 w 5"/>
              <a:gd name="T29" fmla="*/ 12 h 21"/>
              <a:gd name="T30" fmla="*/ 2 w 5"/>
              <a:gd name="T31" fmla="*/ 18 h 21"/>
              <a:gd name="T32" fmla="*/ 2 w 5"/>
              <a:gd name="T33" fmla="*/ 18 h 21"/>
              <a:gd name="T34" fmla="*/ 3 w 5"/>
              <a:gd name="T35" fmla="*/ 19 h 21"/>
              <a:gd name="T36" fmla="*/ 1 w 5"/>
              <a:gd name="T37" fmla="*/ 19 h 21"/>
              <a:gd name="T38" fmla="*/ 1 w 5"/>
              <a:gd name="T39" fmla="*/ 15 h 21"/>
              <a:gd name="T40" fmla="*/ 0 w 5"/>
              <a:gd name="T41" fmla="*/ 16 h 21"/>
              <a:gd name="T42" fmla="*/ 0 w 5"/>
              <a:gd name="T43" fmla="*/ 19 h 21"/>
              <a:gd name="T44" fmla="*/ 4 w 5"/>
              <a:gd name="T45" fmla="*/ 19 h 21"/>
              <a:gd name="T46" fmla="*/ 4 w 5"/>
              <a:gd name="T47" fmla="*/ 16 h 21"/>
              <a:gd name="T48" fmla="*/ 4 w 5"/>
              <a:gd name="T49" fmla="*/ 13 h 21"/>
              <a:gd name="T50" fmla="*/ 4 w 5"/>
              <a:gd name="T51" fmla="*/ 10 h 21"/>
              <a:gd name="T52" fmla="*/ 4 w 5"/>
              <a:gd name="T53" fmla="*/ 7 h 21"/>
              <a:gd name="T54" fmla="*/ 5 w 5"/>
              <a:gd name="T55" fmla="*/ 3 h 21"/>
              <a:gd name="T56" fmla="*/ 0 w 5"/>
              <a:gd name="T57" fmla="*/ 3 h 21"/>
              <a:gd name="T58" fmla="*/ 0 w 5"/>
              <a:gd name="T59" fmla="*/ 7 h 21"/>
              <a:gd name="T60" fmla="*/ 0 w 5"/>
              <a:gd name="T61" fmla="*/ 10 h 21"/>
              <a:gd name="T62" fmla="*/ 0 w 5"/>
              <a:gd name="T63" fmla="*/ 13 h 21"/>
              <a:gd name="T64" fmla="*/ 2 w 5"/>
              <a:gd name="T65" fmla="*/ 15 h 21"/>
              <a:gd name="T66" fmla="*/ 3 w 5"/>
              <a:gd name="T67" fmla="*/ 16 h 21"/>
              <a:gd name="T68" fmla="*/ 1 w 5"/>
              <a:gd name="T69" fmla="*/ 16 h 21"/>
              <a:gd name="T70" fmla="*/ 2 w 5"/>
              <a:gd name="T71" fmla="*/ 15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5" h="21">
                <a:moveTo>
                  <a:pt x="2" y="1"/>
                </a:moveTo>
                <a:lnTo>
                  <a:pt x="2" y="1"/>
                </a:lnTo>
                <a:cubicBezTo>
                  <a:pt x="3" y="1"/>
                  <a:pt x="4" y="2"/>
                  <a:pt x="4" y="3"/>
                </a:cubicBezTo>
                <a:cubicBezTo>
                  <a:pt x="4" y="4"/>
                  <a:pt x="3" y="4"/>
                  <a:pt x="2" y="4"/>
                </a:cubicBezTo>
                <a:cubicBezTo>
                  <a:pt x="1" y="4"/>
                  <a:pt x="1" y="4"/>
                  <a:pt x="1" y="3"/>
                </a:cubicBezTo>
                <a:cubicBezTo>
                  <a:pt x="1" y="2"/>
                  <a:pt x="1" y="1"/>
                  <a:pt x="2" y="1"/>
                </a:cubicBezTo>
                <a:close/>
                <a:moveTo>
                  <a:pt x="2" y="8"/>
                </a:moveTo>
                <a:lnTo>
                  <a:pt x="2" y="8"/>
                </a:lnTo>
                <a:lnTo>
                  <a:pt x="2" y="8"/>
                </a:lnTo>
                <a:cubicBezTo>
                  <a:pt x="1" y="8"/>
                  <a:pt x="1" y="7"/>
                  <a:pt x="1" y="7"/>
                </a:cubicBezTo>
                <a:cubicBezTo>
                  <a:pt x="1" y="6"/>
                  <a:pt x="1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3" y="5"/>
                  <a:pt x="3" y="6"/>
                  <a:pt x="3" y="7"/>
                </a:cubicBezTo>
                <a:cubicBezTo>
                  <a:pt x="3" y="7"/>
                  <a:pt x="3" y="8"/>
                  <a:pt x="2" y="8"/>
                </a:cubicBezTo>
                <a:close/>
                <a:moveTo>
                  <a:pt x="2" y="9"/>
                </a:moveTo>
                <a:lnTo>
                  <a:pt x="2" y="9"/>
                </a:lnTo>
                <a:cubicBezTo>
                  <a:pt x="3" y="9"/>
                  <a:pt x="3" y="9"/>
                  <a:pt x="3" y="10"/>
                </a:cubicBezTo>
                <a:cubicBezTo>
                  <a:pt x="3" y="11"/>
                  <a:pt x="3" y="11"/>
                  <a:pt x="2" y="11"/>
                </a:cubicBezTo>
                <a:cubicBezTo>
                  <a:pt x="1" y="11"/>
                  <a:pt x="1" y="11"/>
                  <a:pt x="1" y="10"/>
                </a:cubicBezTo>
                <a:cubicBezTo>
                  <a:pt x="1" y="9"/>
                  <a:pt x="1" y="9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close/>
                <a:moveTo>
                  <a:pt x="2" y="12"/>
                </a:moveTo>
                <a:lnTo>
                  <a:pt x="2" y="12"/>
                </a:lnTo>
                <a:cubicBezTo>
                  <a:pt x="3" y="12"/>
                  <a:pt x="3" y="13"/>
                  <a:pt x="3" y="13"/>
                </a:cubicBezTo>
                <a:cubicBezTo>
                  <a:pt x="3" y="14"/>
                  <a:pt x="3" y="14"/>
                  <a:pt x="2" y="14"/>
                </a:cubicBezTo>
                <a:cubicBezTo>
                  <a:pt x="1" y="14"/>
                  <a:pt x="1" y="14"/>
                  <a:pt x="1" y="13"/>
                </a:cubicBezTo>
                <a:cubicBezTo>
                  <a:pt x="1" y="13"/>
                  <a:pt x="1" y="12"/>
                  <a:pt x="2" y="12"/>
                </a:cubicBezTo>
                <a:lnTo>
                  <a:pt x="2" y="12"/>
                </a:lnTo>
                <a:lnTo>
                  <a:pt x="2" y="12"/>
                </a:lnTo>
                <a:close/>
                <a:moveTo>
                  <a:pt x="2" y="18"/>
                </a:moveTo>
                <a:lnTo>
                  <a:pt x="2" y="18"/>
                </a:lnTo>
                <a:lnTo>
                  <a:pt x="2" y="18"/>
                </a:lnTo>
                <a:lnTo>
                  <a:pt x="2" y="18"/>
                </a:lnTo>
                <a:cubicBezTo>
                  <a:pt x="3" y="18"/>
                  <a:pt x="3" y="19"/>
                  <a:pt x="3" y="19"/>
                </a:cubicBezTo>
                <a:cubicBezTo>
                  <a:pt x="3" y="20"/>
                  <a:pt x="3" y="20"/>
                  <a:pt x="2" y="20"/>
                </a:cubicBezTo>
                <a:cubicBezTo>
                  <a:pt x="2" y="20"/>
                  <a:pt x="1" y="20"/>
                  <a:pt x="1" y="19"/>
                </a:cubicBezTo>
                <a:cubicBezTo>
                  <a:pt x="1" y="19"/>
                  <a:pt x="1" y="18"/>
                  <a:pt x="2" y="18"/>
                </a:cubicBezTo>
                <a:close/>
                <a:moveTo>
                  <a:pt x="1" y="15"/>
                </a:moveTo>
                <a:lnTo>
                  <a:pt x="1" y="15"/>
                </a:lnTo>
                <a:cubicBezTo>
                  <a:pt x="1" y="15"/>
                  <a:pt x="0" y="16"/>
                  <a:pt x="0" y="16"/>
                </a:cubicBezTo>
                <a:cubicBezTo>
                  <a:pt x="0" y="17"/>
                  <a:pt x="1" y="17"/>
                  <a:pt x="1" y="18"/>
                </a:cubicBezTo>
                <a:cubicBezTo>
                  <a:pt x="1" y="18"/>
                  <a:pt x="0" y="19"/>
                  <a:pt x="0" y="19"/>
                </a:cubicBezTo>
                <a:cubicBezTo>
                  <a:pt x="0" y="20"/>
                  <a:pt x="1" y="21"/>
                  <a:pt x="2" y="21"/>
                </a:cubicBezTo>
                <a:cubicBezTo>
                  <a:pt x="3" y="21"/>
                  <a:pt x="4" y="20"/>
                  <a:pt x="4" y="19"/>
                </a:cubicBezTo>
                <a:cubicBezTo>
                  <a:pt x="4" y="19"/>
                  <a:pt x="4" y="18"/>
                  <a:pt x="3" y="18"/>
                </a:cubicBezTo>
                <a:cubicBezTo>
                  <a:pt x="4" y="17"/>
                  <a:pt x="4" y="17"/>
                  <a:pt x="4" y="16"/>
                </a:cubicBezTo>
                <a:cubicBezTo>
                  <a:pt x="4" y="16"/>
                  <a:pt x="4" y="15"/>
                  <a:pt x="3" y="15"/>
                </a:cubicBezTo>
                <a:cubicBezTo>
                  <a:pt x="4" y="14"/>
                  <a:pt x="4" y="14"/>
                  <a:pt x="4" y="13"/>
                </a:cubicBezTo>
                <a:cubicBezTo>
                  <a:pt x="4" y="13"/>
                  <a:pt x="4" y="12"/>
                  <a:pt x="3" y="12"/>
                </a:cubicBezTo>
                <a:cubicBezTo>
                  <a:pt x="4" y="11"/>
                  <a:pt x="4" y="11"/>
                  <a:pt x="4" y="10"/>
                </a:cubicBezTo>
                <a:cubicBezTo>
                  <a:pt x="4" y="9"/>
                  <a:pt x="4" y="9"/>
                  <a:pt x="3" y="8"/>
                </a:cubicBezTo>
                <a:cubicBezTo>
                  <a:pt x="4" y="8"/>
                  <a:pt x="4" y="7"/>
                  <a:pt x="4" y="7"/>
                </a:cubicBezTo>
                <a:cubicBezTo>
                  <a:pt x="4" y="6"/>
                  <a:pt x="4" y="5"/>
                  <a:pt x="4" y="5"/>
                </a:cubicBezTo>
                <a:cubicBezTo>
                  <a:pt x="4" y="4"/>
                  <a:pt x="5" y="4"/>
                  <a:pt x="5" y="3"/>
                </a:cubicBezTo>
                <a:cubicBezTo>
                  <a:pt x="5" y="2"/>
                  <a:pt x="3" y="0"/>
                  <a:pt x="2" y="0"/>
                </a:cubicBezTo>
                <a:cubicBezTo>
                  <a:pt x="1" y="0"/>
                  <a:pt x="0" y="2"/>
                  <a:pt x="0" y="3"/>
                </a:cubicBezTo>
                <a:cubicBezTo>
                  <a:pt x="0" y="4"/>
                  <a:pt x="0" y="4"/>
                  <a:pt x="1" y="5"/>
                </a:cubicBezTo>
                <a:cubicBezTo>
                  <a:pt x="0" y="5"/>
                  <a:pt x="0" y="6"/>
                  <a:pt x="0" y="7"/>
                </a:cubicBezTo>
                <a:cubicBezTo>
                  <a:pt x="0" y="7"/>
                  <a:pt x="0" y="8"/>
                  <a:pt x="1" y="8"/>
                </a:cubicBezTo>
                <a:cubicBezTo>
                  <a:pt x="0" y="9"/>
                  <a:pt x="0" y="9"/>
                  <a:pt x="0" y="10"/>
                </a:cubicBezTo>
                <a:cubicBezTo>
                  <a:pt x="0" y="11"/>
                  <a:pt x="0" y="11"/>
                  <a:pt x="1" y="12"/>
                </a:cubicBezTo>
                <a:cubicBezTo>
                  <a:pt x="0" y="12"/>
                  <a:pt x="0" y="13"/>
                  <a:pt x="0" y="13"/>
                </a:cubicBezTo>
                <a:cubicBezTo>
                  <a:pt x="0" y="14"/>
                  <a:pt x="0" y="14"/>
                  <a:pt x="1" y="15"/>
                </a:cubicBezTo>
                <a:close/>
                <a:moveTo>
                  <a:pt x="2" y="15"/>
                </a:moveTo>
                <a:lnTo>
                  <a:pt x="2" y="15"/>
                </a:lnTo>
                <a:cubicBezTo>
                  <a:pt x="3" y="15"/>
                  <a:pt x="3" y="16"/>
                  <a:pt x="3" y="16"/>
                </a:cubicBezTo>
                <a:cubicBezTo>
                  <a:pt x="3" y="17"/>
                  <a:pt x="3" y="17"/>
                  <a:pt x="2" y="17"/>
                </a:cubicBezTo>
                <a:cubicBezTo>
                  <a:pt x="2" y="17"/>
                  <a:pt x="1" y="17"/>
                  <a:pt x="1" y="16"/>
                </a:cubicBezTo>
                <a:cubicBezTo>
                  <a:pt x="1" y="16"/>
                  <a:pt x="1" y="15"/>
                  <a:pt x="2" y="15"/>
                </a:cubicBezTo>
                <a:lnTo>
                  <a:pt x="2" y="15"/>
                </a:lnTo>
                <a:lnTo>
                  <a:pt x="2" y="15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77" name="Freeform 1877"/>
          <p:cNvSpPr>
            <a:spLocks noEditPoints="1"/>
          </p:cNvSpPr>
          <p:nvPr userDrawn="1"/>
        </p:nvSpPr>
        <p:spPr bwMode="auto">
          <a:xfrm>
            <a:off x="315913" y="490538"/>
            <a:ext cx="165100" cy="193675"/>
          </a:xfrm>
          <a:custGeom>
            <a:avLst/>
            <a:gdLst>
              <a:gd name="T0" fmla="*/ 180 w 231"/>
              <a:gd name="T1" fmla="*/ 195 h 269"/>
              <a:gd name="T2" fmla="*/ 192 w 231"/>
              <a:gd name="T3" fmla="*/ 189 h 269"/>
              <a:gd name="T4" fmla="*/ 197 w 231"/>
              <a:gd name="T5" fmla="*/ 187 h 269"/>
              <a:gd name="T6" fmla="*/ 204 w 231"/>
              <a:gd name="T7" fmla="*/ 178 h 269"/>
              <a:gd name="T8" fmla="*/ 208 w 231"/>
              <a:gd name="T9" fmla="*/ 183 h 269"/>
              <a:gd name="T10" fmla="*/ 208 w 231"/>
              <a:gd name="T11" fmla="*/ 185 h 269"/>
              <a:gd name="T12" fmla="*/ 212 w 231"/>
              <a:gd name="T13" fmla="*/ 186 h 269"/>
              <a:gd name="T14" fmla="*/ 213 w 231"/>
              <a:gd name="T15" fmla="*/ 179 h 269"/>
              <a:gd name="T16" fmla="*/ 221 w 231"/>
              <a:gd name="T17" fmla="*/ 184 h 269"/>
              <a:gd name="T18" fmla="*/ 231 w 231"/>
              <a:gd name="T19" fmla="*/ 202 h 269"/>
              <a:gd name="T20" fmla="*/ 208 w 231"/>
              <a:gd name="T21" fmla="*/ 208 h 269"/>
              <a:gd name="T22" fmla="*/ 150 w 231"/>
              <a:gd name="T23" fmla="*/ 226 h 269"/>
              <a:gd name="T24" fmla="*/ 138 w 231"/>
              <a:gd name="T25" fmla="*/ 242 h 269"/>
              <a:gd name="T26" fmla="*/ 140 w 231"/>
              <a:gd name="T27" fmla="*/ 259 h 269"/>
              <a:gd name="T28" fmla="*/ 131 w 231"/>
              <a:gd name="T29" fmla="*/ 265 h 269"/>
              <a:gd name="T30" fmla="*/ 119 w 231"/>
              <a:gd name="T31" fmla="*/ 248 h 269"/>
              <a:gd name="T32" fmla="*/ 102 w 231"/>
              <a:gd name="T33" fmla="*/ 235 h 269"/>
              <a:gd name="T34" fmla="*/ 86 w 231"/>
              <a:gd name="T35" fmla="*/ 216 h 269"/>
              <a:gd name="T36" fmla="*/ 92 w 231"/>
              <a:gd name="T37" fmla="*/ 190 h 269"/>
              <a:gd name="T38" fmla="*/ 83 w 231"/>
              <a:gd name="T39" fmla="*/ 166 h 269"/>
              <a:gd name="T40" fmla="*/ 81 w 231"/>
              <a:gd name="T41" fmla="*/ 161 h 269"/>
              <a:gd name="T42" fmla="*/ 41 w 231"/>
              <a:gd name="T43" fmla="*/ 63 h 269"/>
              <a:gd name="T44" fmla="*/ 30 w 231"/>
              <a:gd name="T45" fmla="*/ 48 h 269"/>
              <a:gd name="T46" fmla="*/ 22 w 231"/>
              <a:gd name="T47" fmla="*/ 45 h 269"/>
              <a:gd name="T48" fmla="*/ 7 w 231"/>
              <a:gd name="T49" fmla="*/ 35 h 269"/>
              <a:gd name="T50" fmla="*/ 10 w 231"/>
              <a:gd name="T51" fmla="*/ 20 h 269"/>
              <a:gd name="T52" fmla="*/ 14 w 231"/>
              <a:gd name="T53" fmla="*/ 9 h 269"/>
              <a:gd name="T54" fmla="*/ 16 w 231"/>
              <a:gd name="T55" fmla="*/ 2 h 269"/>
              <a:gd name="T56" fmla="*/ 18 w 231"/>
              <a:gd name="T57" fmla="*/ 1 h 269"/>
              <a:gd name="T58" fmla="*/ 24 w 231"/>
              <a:gd name="T59" fmla="*/ 4 h 269"/>
              <a:gd name="T60" fmla="*/ 35 w 231"/>
              <a:gd name="T61" fmla="*/ 9 h 269"/>
              <a:gd name="T62" fmla="*/ 49 w 231"/>
              <a:gd name="T63" fmla="*/ 16 h 269"/>
              <a:gd name="T64" fmla="*/ 47 w 231"/>
              <a:gd name="T65" fmla="*/ 32 h 269"/>
              <a:gd name="T66" fmla="*/ 43 w 231"/>
              <a:gd name="T67" fmla="*/ 42 h 269"/>
              <a:gd name="T68" fmla="*/ 46 w 231"/>
              <a:gd name="T69" fmla="*/ 51 h 269"/>
              <a:gd name="T70" fmla="*/ 48 w 231"/>
              <a:gd name="T71" fmla="*/ 60 h 269"/>
              <a:gd name="T72" fmla="*/ 94 w 231"/>
              <a:gd name="T73" fmla="*/ 155 h 269"/>
              <a:gd name="T74" fmla="*/ 96 w 231"/>
              <a:gd name="T75" fmla="*/ 161 h 269"/>
              <a:gd name="T76" fmla="*/ 107 w 231"/>
              <a:gd name="T77" fmla="*/ 183 h 269"/>
              <a:gd name="T78" fmla="*/ 118 w 231"/>
              <a:gd name="T79" fmla="*/ 188 h 269"/>
              <a:gd name="T80" fmla="*/ 152 w 231"/>
              <a:gd name="T81" fmla="*/ 205 h 269"/>
              <a:gd name="T82" fmla="*/ 22 w 231"/>
              <a:gd name="T83" fmla="*/ 40 h 269"/>
              <a:gd name="T84" fmla="*/ 26 w 231"/>
              <a:gd name="T85" fmla="*/ 42 h 269"/>
              <a:gd name="T86" fmla="*/ 22 w 231"/>
              <a:gd name="T87" fmla="*/ 40 h 269"/>
              <a:gd name="T88" fmla="*/ 35 w 231"/>
              <a:gd name="T89" fmla="*/ 20 h 269"/>
              <a:gd name="T90" fmla="*/ 33 w 231"/>
              <a:gd name="T91" fmla="*/ 15 h 269"/>
              <a:gd name="T92" fmla="*/ 31 w 231"/>
              <a:gd name="T93" fmla="*/ 17 h 269"/>
              <a:gd name="T94" fmla="*/ 35 w 231"/>
              <a:gd name="T95" fmla="*/ 20 h 269"/>
              <a:gd name="T96" fmla="*/ 23 w 231"/>
              <a:gd name="T97" fmla="*/ 15 h 269"/>
              <a:gd name="T98" fmla="*/ 23 w 231"/>
              <a:gd name="T99" fmla="*/ 13 h 269"/>
              <a:gd name="T100" fmla="*/ 23 w 231"/>
              <a:gd name="T101" fmla="*/ 10 h 269"/>
              <a:gd name="T102" fmla="*/ 19 w 231"/>
              <a:gd name="T103" fmla="*/ 13 h 269"/>
              <a:gd name="T104" fmla="*/ 21 w 231"/>
              <a:gd name="T105" fmla="*/ 15 h 269"/>
              <a:gd name="T106" fmla="*/ 19 w 231"/>
              <a:gd name="T107" fmla="*/ 27 h 269"/>
              <a:gd name="T108" fmla="*/ 18 w 231"/>
              <a:gd name="T109" fmla="*/ 23 h 269"/>
              <a:gd name="T110" fmla="*/ 19 w 231"/>
              <a:gd name="T111" fmla="*/ 22 h 269"/>
              <a:gd name="T112" fmla="*/ 18 w 231"/>
              <a:gd name="T113" fmla="*/ 28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31" h="269">
                <a:moveTo>
                  <a:pt x="180" y="195"/>
                </a:moveTo>
                <a:lnTo>
                  <a:pt x="180" y="195"/>
                </a:lnTo>
                <a:cubicBezTo>
                  <a:pt x="185" y="192"/>
                  <a:pt x="188" y="191"/>
                  <a:pt x="192" y="188"/>
                </a:cubicBezTo>
                <a:lnTo>
                  <a:pt x="192" y="189"/>
                </a:lnTo>
                <a:cubicBezTo>
                  <a:pt x="194" y="189"/>
                  <a:pt x="194" y="189"/>
                  <a:pt x="195" y="189"/>
                </a:cubicBezTo>
                <a:cubicBezTo>
                  <a:pt x="195" y="189"/>
                  <a:pt x="196" y="188"/>
                  <a:pt x="197" y="187"/>
                </a:cubicBezTo>
                <a:cubicBezTo>
                  <a:pt x="200" y="185"/>
                  <a:pt x="201" y="182"/>
                  <a:pt x="203" y="179"/>
                </a:cubicBezTo>
                <a:lnTo>
                  <a:pt x="204" y="178"/>
                </a:lnTo>
                <a:cubicBezTo>
                  <a:pt x="206" y="179"/>
                  <a:pt x="207" y="180"/>
                  <a:pt x="208" y="182"/>
                </a:cubicBezTo>
                <a:cubicBezTo>
                  <a:pt x="208" y="182"/>
                  <a:pt x="208" y="183"/>
                  <a:pt x="208" y="183"/>
                </a:cubicBezTo>
                <a:lnTo>
                  <a:pt x="208" y="184"/>
                </a:lnTo>
                <a:cubicBezTo>
                  <a:pt x="208" y="184"/>
                  <a:pt x="208" y="185"/>
                  <a:pt x="208" y="185"/>
                </a:cubicBezTo>
                <a:cubicBezTo>
                  <a:pt x="209" y="187"/>
                  <a:pt x="210" y="188"/>
                  <a:pt x="211" y="187"/>
                </a:cubicBezTo>
                <a:cubicBezTo>
                  <a:pt x="211" y="187"/>
                  <a:pt x="211" y="186"/>
                  <a:pt x="212" y="186"/>
                </a:cubicBezTo>
                <a:cubicBezTo>
                  <a:pt x="212" y="186"/>
                  <a:pt x="212" y="185"/>
                  <a:pt x="212" y="185"/>
                </a:cubicBezTo>
                <a:cubicBezTo>
                  <a:pt x="212" y="183"/>
                  <a:pt x="212" y="181"/>
                  <a:pt x="213" y="179"/>
                </a:cubicBezTo>
                <a:lnTo>
                  <a:pt x="214" y="180"/>
                </a:lnTo>
                <a:cubicBezTo>
                  <a:pt x="216" y="181"/>
                  <a:pt x="218" y="183"/>
                  <a:pt x="221" y="184"/>
                </a:cubicBezTo>
                <a:cubicBezTo>
                  <a:pt x="222" y="185"/>
                  <a:pt x="223" y="189"/>
                  <a:pt x="224" y="191"/>
                </a:cubicBezTo>
                <a:cubicBezTo>
                  <a:pt x="226" y="195"/>
                  <a:pt x="230" y="198"/>
                  <a:pt x="231" y="202"/>
                </a:cubicBezTo>
                <a:cubicBezTo>
                  <a:pt x="231" y="204"/>
                  <a:pt x="230" y="206"/>
                  <a:pt x="229" y="207"/>
                </a:cubicBezTo>
                <a:cubicBezTo>
                  <a:pt x="223" y="211"/>
                  <a:pt x="214" y="209"/>
                  <a:pt x="208" y="208"/>
                </a:cubicBezTo>
                <a:cubicBezTo>
                  <a:pt x="203" y="208"/>
                  <a:pt x="196" y="208"/>
                  <a:pt x="192" y="209"/>
                </a:cubicBezTo>
                <a:cubicBezTo>
                  <a:pt x="176" y="210"/>
                  <a:pt x="162" y="217"/>
                  <a:pt x="150" y="226"/>
                </a:cubicBezTo>
                <a:cubicBezTo>
                  <a:pt x="148" y="228"/>
                  <a:pt x="141" y="232"/>
                  <a:pt x="136" y="235"/>
                </a:cubicBezTo>
                <a:cubicBezTo>
                  <a:pt x="137" y="237"/>
                  <a:pt x="138" y="240"/>
                  <a:pt x="138" y="242"/>
                </a:cubicBezTo>
                <a:cubicBezTo>
                  <a:pt x="140" y="244"/>
                  <a:pt x="142" y="248"/>
                  <a:pt x="140" y="252"/>
                </a:cubicBezTo>
                <a:cubicBezTo>
                  <a:pt x="141" y="255"/>
                  <a:pt x="142" y="258"/>
                  <a:pt x="140" y="259"/>
                </a:cubicBezTo>
                <a:cubicBezTo>
                  <a:pt x="143" y="263"/>
                  <a:pt x="140" y="267"/>
                  <a:pt x="139" y="268"/>
                </a:cubicBezTo>
                <a:cubicBezTo>
                  <a:pt x="137" y="269"/>
                  <a:pt x="133" y="269"/>
                  <a:pt x="131" y="265"/>
                </a:cubicBezTo>
                <a:cubicBezTo>
                  <a:pt x="127" y="265"/>
                  <a:pt x="125" y="262"/>
                  <a:pt x="124" y="260"/>
                </a:cubicBezTo>
                <a:cubicBezTo>
                  <a:pt x="118" y="258"/>
                  <a:pt x="116" y="253"/>
                  <a:pt x="119" y="248"/>
                </a:cubicBezTo>
                <a:cubicBezTo>
                  <a:pt x="115" y="247"/>
                  <a:pt x="114" y="246"/>
                  <a:pt x="111" y="243"/>
                </a:cubicBezTo>
                <a:cubicBezTo>
                  <a:pt x="107" y="243"/>
                  <a:pt x="102" y="241"/>
                  <a:pt x="102" y="235"/>
                </a:cubicBezTo>
                <a:cubicBezTo>
                  <a:pt x="95" y="235"/>
                  <a:pt x="91" y="231"/>
                  <a:pt x="92" y="223"/>
                </a:cubicBezTo>
                <a:cubicBezTo>
                  <a:pt x="89" y="222"/>
                  <a:pt x="87" y="221"/>
                  <a:pt x="86" y="216"/>
                </a:cubicBezTo>
                <a:cubicBezTo>
                  <a:pt x="85" y="210"/>
                  <a:pt x="91" y="205"/>
                  <a:pt x="94" y="201"/>
                </a:cubicBezTo>
                <a:cubicBezTo>
                  <a:pt x="94" y="199"/>
                  <a:pt x="92" y="192"/>
                  <a:pt x="92" y="190"/>
                </a:cubicBezTo>
                <a:cubicBezTo>
                  <a:pt x="87" y="188"/>
                  <a:pt x="86" y="184"/>
                  <a:pt x="86" y="180"/>
                </a:cubicBezTo>
                <a:cubicBezTo>
                  <a:pt x="80" y="175"/>
                  <a:pt x="84" y="169"/>
                  <a:pt x="83" y="166"/>
                </a:cubicBezTo>
                <a:cubicBezTo>
                  <a:pt x="82" y="164"/>
                  <a:pt x="80" y="164"/>
                  <a:pt x="79" y="165"/>
                </a:cubicBezTo>
                <a:cubicBezTo>
                  <a:pt x="79" y="163"/>
                  <a:pt x="80" y="162"/>
                  <a:pt x="81" y="161"/>
                </a:cubicBezTo>
                <a:cubicBezTo>
                  <a:pt x="77" y="159"/>
                  <a:pt x="76" y="156"/>
                  <a:pt x="77" y="152"/>
                </a:cubicBezTo>
                <a:lnTo>
                  <a:pt x="41" y="63"/>
                </a:lnTo>
                <a:cubicBezTo>
                  <a:pt x="36" y="62"/>
                  <a:pt x="35" y="60"/>
                  <a:pt x="36" y="57"/>
                </a:cubicBezTo>
                <a:cubicBezTo>
                  <a:pt x="32" y="56"/>
                  <a:pt x="30" y="52"/>
                  <a:pt x="30" y="48"/>
                </a:cubicBezTo>
                <a:cubicBezTo>
                  <a:pt x="30" y="48"/>
                  <a:pt x="30" y="48"/>
                  <a:pt x="30" y="48"/>
                </a:cubicBezTo>
                <a:cubicBezTo>
                  <a:pt x="27" y="49"/>
                  <a:pt x="24" y="49"/>
                  <a:pt x="22" y="45"/>
                </a:cubicBezTo>
                <a:lnTo>
                  <a:pt x="12" y="39"/>
                </a:lnTo>
                <a:cubicBezTo>
                  <a:pt x="13" y="38"/>
                  <a:pt x="10" y="39"/>
                  <a:pt x="7" y="35"/>
                </a:cubicBezTo>
                <a:cubicBezTo>
                  <a:pt x="0" y="29"/>
                  <a:pt x="1" y="18"/>
                  <a:pt x="1" y="16"/>
                </a:cubicBezTo>
                <a:lnTo>
                  <a:pt x="10" y="20"/>
                </a:lnTo>
                <a:cubicBezTo>
                  <a:pt x="10" y="19"/>
                  <a:pt x="11" y="18"/>
                  <a:pt x="12" y="17"/>
                </a:cubicBezTo>
                <a:cubicBezTo>
                  <a:pt x="9" y="13"/>
                  <a:pt x="11" y="10"/>
                  <a:pt x="14" y="9"/>
                </a:cubicBezTo>
                <a:cubicBezTo>
                  <a:pt x="13" y="6"/>
                  <a:pt x="13" y="4"/>
                  <a:pt x="16" y="2"/>
                </a:cubicBezTo>
                <a:cubicBezTo>
                  <a:pt x="16" y="2"/>
                  <a:pt x="16" y="2"/>
                  <a:pt x="16" y="2"/>
                </a:cubicBezTo>
                <a:cubicBezTo>
                  <a:pt x="15" y="1"/>
                  <a:pt x="16" y="0"/>
                  <a:pt x="16" y="0"/>
                </a:cubicBezTo>
                <a:cubicBezTo>
                  <a:pt x="17" y="0"/>
                  <a:pt x="18" y="0"/>
                  <a:pt x="18" y="1"/>
                </a:cubicBezTo>
                <a:cubicBezTo>
                  <a:pt x="18" y="1"/>
                  <a:pt x="18" y="1"/>
                  <a:pt x="18" y="1"/>
                </a:cubicBezTo>
                <a:cubicBezTo>
                  <a:pt x="21" y="0"/>
                  <a:pt x="23" y="1"/>
                  <a:pt x="24" y="4"/>
                </a:cubicBezTo>
                <a:cubicBezTo>
                  <a:pt x="27" y="3"/>
                  <a:pt x="31" y="4"/>
                  <a:pt x="32" y="8"/>
                </a:cubicBezTo>
                <a:cubicBezTo>
                  <a:pt x="33" y="8"/>
                  <a:pt x="34" y="8"/>
                  <a:pt x="35" y="9"/>
                </a:cubicBezTo>
                <a:lnTo>
                  <a:pt x="38" y="0"/>
                </a:lnTo>
                <a:cubicBezTo>
                  <a:pt x="40" y="0"/>
                  <a:pt x="48" y="7"/>
                  <a:pt x="49" y="16"/>
                </a:cubicBezTo>
                <a:cubicBezTo>
                  <a:pt x="49" y="21"/>
                  <a:pt x="46" y="27"/>
                  <a:pt x="44" y="30"/>
                </a:cubicBezTo>
                <a:cubicBezTo>
                  <a:pt x="46" y="30"/>
                  <a:pt x="47" y="31"/>
                  <a:pt x="47" y="32"/>
                </a:cubicBezTo>
                <a:cubicBezTo>
                  <a:pt x="48" y="34"/>
                  <a:pt x="48" y="35"/>
                  <a:pt x="47" y="37"/>
                </a:cubicBezTo>
                <a:cubicBezTo>
                  <a:pt x="47" y="39"/>
                  <a:pt x="45" y="41"/>
                  <a:pt x="43" y="42"/>
                </a:cubicBezTo>
                <a:cubicBezTo>
                  <a:pt x="45" y="43"/>
                  <a:pt x="47" y="46"/>
                  <a:pt x="47" y="48"/>
                </a:cubicBezTo>
                <a:cubicBezTo>
                  <a:pt x="47" y="49"/>
                  <a:pt x="46" y="50"/>
                  <a:pt x="46" y="51"/>
                </a:cubicBezTo>
                <a:cubicBezTo>
                  <a:pt x="46" y="52"/>
                  <a:pt x="46" y="52"/>
                  <a:pt x="46" y="52"/>
                </a:cubicBezTo>
                <a:cubicBezTo>
                  <a:pt x="49" y="53"/>
                  <a:pt x="50" y="57"/>
                  <a:pt x="48" y="60"/>
                </a:cubicBezTo>
                <a:lnTo>
                  <a:pt x="89" y="146"/>
                </a:lnTo>
                <a:cubicBezTo>
                  <a:pt x="94" y="147"/>
                  <a:pt x="95" y="151"/>
                  <a:pt x="94" y="155"/>
                </a:cubicBezTo>
                <a:cubicBezTo>
                  <a:pt x="95" y="155"/>
                  <a:pt x="97" y="155"/>
                  <a:pt x="98" y="157"/>
                </a:cubicBezTo>
                <a:cubicBezTo>
                  <a:pt x="96" y="157"/>
                  <a:pt x="95" y="159"/>
                  <a:pt x="96" y="161"/>
                </a:cubicBezTo>
                <a:cubicBezTo>
                  <a:pt x="98" y="164"/>
                  <a:pt x="103" y="164"/>
                  <a:pt x="104" y="172"/>
                </a:cubicBezTo>
                <a:cubicBezTo>
                  <a:pt x="107" y="174"/>
                  <a:pt x="109" y="179"/>
                  <a:pt x="107" y="183"/>
                </a:cubicBezTo>
                <a:cubicBezTo>
                  <a:pt x="109" y="185"/>
                  <a:pt x="111" y="189"/>
                  <a:pt x="111" y="189"/>
                </a:cubicBezTo>
                <a:cubicBezTo>
                  <a:pt x="112" y="186"/>
                  <a:pt x="116" y="187"/>
                  <a:pt x="118" y="188"/>
                </a:cubicBezTo>
                <a:cubicBezTo>
                  <a:pt x="123" y="183"/>
                  <a:pt x="130" y="186"/>
                  <a:pt x="132" y="194"/>
                </a:cubicBezTo>
                <a:cubicBezTo>
                  <a:pt x="135" y="202"/>
                  <a:pt x="146" y="206"/>
                  <a:pt x="152" y="205"/>
                </a:cubicBezTo>
                <a:cubicBezTo>
                  <a:pt x="160" y="204"/>
                  <a:pt x="173" y="199"/>
                  <a:pt x="180" y="195"/>
                </a:cubicBezTo>
                <a:close/>
                <a:moveTo>
                  <a:pt x="22" y="40"/>
                </a:moveTo>
                <a:lnTo>
                  <a:pt x="22" y="40"/>
                </a:lnTo>
                <a:lnTo>
                  <a:pt x="26" y="42"/>
                </a:lnTo>
                <a:cubicBezTo>
                  <a:pt x="26" y="41"/>
                  <a:pt x="26" y="40"/>
                  <a:pt x="26" y="39"/>
                </a:cubicBezTo>
                <a:cubicBezTo>
                  <a:pt x="25" y="38"/>
                  <a:pt x="23" y="38"/>
                  <a:pt x="22" y="40"/>
                </a:cubicBezTo>
                <a:close/>
                <a:moveTo>
                  <a:pt x="35" y="20"/>
                </a:moveTo>
                <a:lnTo>
                  <a:pt x="35" y="20"/>
                </a:lnTo>
                <a:cubicBezTo>
                  <a:pt x="35" y="20"/>
                  <a:pt x="35" y="20"/>
                  <a:pt x="36" y="20"/>
                </a:cubicBezTo>
                <a:cubicBezTo>
                  <a:pt x="37" y="18"/>
                  <a:pt x="35" y="17"/>
                  <a:pt x="33" y="15"/>
                </a:cubicBezTo>
                <a:cubicBezTo>
                  <a:pt x="33" y="16"/>
                  <a:pt x="32" y="16"/>
                  <a:pt x="31" y="16"/>
                </a:cubicBezTo>
                <a:cubicBezTo>
                  <a:pt x="31" y="17"/>
                  <a:pt x="31" y="17"/>
                  <a:pt x="31" y="17"/>
                </a:cubicBezTo>
                <a:lnTo>
                  <a:pt x="32" y="17"/>
                </a:lnTo>
                <a:cubicBezTo>
                  <a:pt x="33" y="18"/>
                  <a:pt x="34" y="19"/>
                  <a:pt x="35" y="20"/>
                </a:cubicBezTo>
                <a:close/>
                <a:moveTo>
                  <a:pt x="23" y="15"/>
                </a:moveTo>
                <a:lnTo>
                  <a:pt x="23" y="15"/>
                </a:lnTo>
                <a:cubicBezTo>
                  <a:pt x="23" y="15"/>
                  <a:pt x="24" y="14"/>
                  <a:pt x="24" y="13"/>
                </a:cubicBezTo>
                <a:cubicBezTo>
                  <a:pt x="24" y="13"/>
                  <a:pt x="23" y="13"/>
                  <a:pt x="23" y="13"/>
                </a:cubicBezTo>
                <a:lnTo>
                  <a:pt x="24" y="11"/>
                </a:lnTo>
                <a:lnTo>
                  <a:pt x="23" y="10"/>
                </a:lnTo>
                <a:lnTo>
                  <a:pt x="19" y="12"/>
                </a:lnTo>
                <a:lnTo>
                  <a:pt x="19" y="13"/>
                </a:lnTo>
                <a:lnTo>
                  <a:pt x="21" y="14"/>
                </a:lnTo>
                <a:cubicBezTo>
                  <a:pt x="21" y="14"/>
                  <a:pt x="21" y="14"/>
                  <a:pt x="21" y="15"/>
                </a:cubicBezTo>
                <a:cubicBezTo>
                  <a:pt x="21" y="15"/>
                  <a:pt x="23" y="15"/>
                  <a:pt x="23" y="15"/>
                </a:cubicBezTo>
                <a:close/>
                <a:moveTo>
                  <a:pt x="19" y="27"/>
                </a:moveTo>
                <a:lnTo>
                  <a:pt x="19" y="27"/>
                </a:lnTo>
                <a:cubicBezTo>
                  <a:pt x="19" y="26"/>
                  <a:pt x="18" y="24"/>
                  <a:pt x="18" y="23"/>
                </a:cubicBezTo>
                <a:lnTo>
                  <a:pt x="19" y="22"/>
                </a:lnTo>
                <a:cubicBezTo>
                  <a:pt x="19" y="22"/>
                  <a:pt x="19" y="22"/>
                  <a:pt x="19" y="22"/>
                </a:cubicBezTo>
                <a:cubicBezTo>
                  <a:pt x="18" y="23"/>
                  <a:pt x="17" y="23"/>
                  <a:pt x="16" y="23"/>
                </a:cubicBezTo>
                <a:cubicBezTo>
                  <a:pt x="16" y="25"/>
                  <a:pt x="16" y="27"/>
                  <a:pt x="18" y="28"/>
                </a:cubicBezTo>
                <a:cubicBezTo>
                  <a:pt x="18" y="28"/>
                  <a:pt x="19" y="27"/>
                  <a:pt x="19" y="27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78" name="Freeform 1878"/>
          <p:cNvSpPr>
            <a:spLocks/>
          </p:cNvSpPr>
          <p:nvPr userDrawn="1"/>
        </p:nvSpPr>
        <p:spPr bwMode="auto">
          <a:xfrm>
            <a:off x="339726" y="520700"/>
            <a:ext cx="7938" cy="7938"/>
          </a:xfrm>
          <a:custGeom>
            <a:avLst/>
            <a:gdLst>
              <a:gd name="T0" fmla="*/ 0 w 11"/>
              <a:gd name="T1" fmla="*/ 5 h 11"/>
              <a:gd name="T2" fmla="*/ 0 w 11"/>
              <a:gd name="T3" fmla="*/ 5 h 11"/>
              <a:gd name="T4" fmla="*/ 5 w 11"/>
              <a:gd name="T5" fmla="*/ 0 h 11"/>
              <a:gd name="T6" fmla="*/ 11 w 11"/>
              <a:gd name="T7" fmla="*/ 5 h 11"/>
              <a:gd name="T8" fmla="*/ 5 w 11"/>
              <a:gd name="T9" fmla="*/ 11 h 11"/>
              <a:gd name="T10" fmla="*/ 0 w 11"/>
              <a:gd name="T11" fmla="*/ 5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" h="11">
                <a:moveTo>
                  <a:pt x="0" y="5"/>
                </a:moveTo>
                <a:lnTo>
                  <a:pt x="0" y="5"/>
                </a:lnTo>
                <a:cubicBezTo>
                  <a:pt x="0" y="2"/>
                  <a:pt x="2" y="0"/>
                  <a:pt x="5" y="0"/>
                </a:cubicBezTo>
                <a:cubicBezTo>
                  <a:pt x="8" y="0"/>
                  <a:pt x="11" y="2"/>
                  <a:pt x="11" y="5"/>
                </a:cubicBezTo>
                <a:cubicBezTo>
                  <a:pt x="11" y="8"/>
                  <a:pt x="8" y="11"/>
                  <a:pt x="5" y="11"/>
                </a:cubicBezTo>
                <a:cubicBezTo>
                  <a:pt x="2" y="11"/>
                  <a:pt x="0" y="8"/>
                  <a:pt x="0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79" name="Freeform 1879"/>
          <p:cNvSpPr>
            <a:spLocks/>
          </p:cNvSpPr>
          <p:nvPr userDrawn="1"/>
        </p:nvSpPr>
        <p:spPr bwMode="auto">
          <a:xfrm>
            <a:off x="407988" y="674688"/>
            <a:ext cx="7938" cy="4763"/>
          </a:xfrm>
          <a:custGeom>
            <a:avLst/>
            <a:gdLst>
              <a:gd name="T0" fmla="*/ 10 w 11"/>
              <a:gd name="T1" fmla="*/ 0 h 7"/>
              <a:gd name="T2" fmla="*/ 10 w 11"/>
              <a:gd name="T3" fmla="*/ 0 h 7"/>
              <a:gd name="T4" fmla="*/ 8 w 11"/>
              <a:gd name="T5" fmla="*/ 6 h 7"/>
              <a:gd name="T6" fmla="*/ 0 w 11"/>
              <a:gd name="T7" fmla="*/ 4 h 7"/>
              <a:gd name="T8" fmla="*/ 10 w 11"/>
              <a:gd name="T9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" h="7">
                <a:moveTo>
                  <a:pt x="10" y="0"/>
                </a:moveTo>
                <a:lnTo>
                  <a:pt x="10" y="0"/>
                </a:lnTo>
                <a:cubicBezTo>
                  <a:pt x="11" y="2"/>
                  <a:pt x="10" y="5"/>
                  <a:pt x="8" y="6"/>
                </a:cubicBezTo>
                <a:cubicBezTo>
                  <a:pt x="6" y="7"/>
                  <a:pt x="2" y="7"/>
                  <a:pt x="0" y="4"/>
                </a:cubicBezTo>
                <a:cubicBezTo>
                  <a:pt x="4" y="5"/>
                  <a:pt x="8" y="2"/>
                  <a:pt x="1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80" name="Freeform 1880"/>
          <p:cNvSpPr>
            <a:spLocks/>
          </p:cNvSpPr>
          <p:nvPr userDrawn="1"/>
        </p:nvSpPr>
        <p:spPr bwMode="auto">
          <a:xfrm>
            <a:off x="395288" y="660400"/>
            <a:ext cx="14288" cy="7938"/>
          </a:xfrm>
          <a:custGeom>
            <a:avLst/>
            <a:gdLst>
              <a:gd name="T0" fmla="*/ 10 w 20"/>
              <a:gd name="T1" fmla="*/ 1 h 12"/>
              <a:gd name="T2" fmla="*/ 10 w 20"/>
              <a:gd name="T3" fmla="*/ 1 h 12"/>
              <a:gd name="T4" fmla="*/ 16 w 20"/>
              <a:gd name="T5" fmla="*/ 9 h 12"/>
              <a:gd name="T6" fmla="*/ 4 w 20"/>
              <a:gd name="T7" fmla="*/ 6 h 12"/>
              <a:gd name="T8" fmla="*/ 1 w 20"/>
              <a:gd name="T9" fmla="*/ 4 h 12"/>
              <a:gd name="T10" fmla="*/ 1 w 20"/>
              <a:gd name="T11" fmla="*/ 3 h 12"/>
              <a:gd name="T12" fmla="*/ 3 w 20"/>
              <a:gd name="T13" fmla="*/ 3 h 12"/>
              <a:gd name="T14" fmla="*/ 4 w 20"/>
              <a:gd name="T15" fmla="*/ 5 h 12"/>
              <a:gd name="T16" fmla="*/ 6 w 20"/>
              <a:gd name="T17" fmla="*/ 4 h 12"/>
              <a:gd name="T18" fmla="*/ 7 w 20"/>
              <a:gd name="T19" fmla="*/ 6 h 12"/>
              <a:gd name="T20" fmla="*/ 8 w 20"/>
              <a:gd name="T21" fmla="*/ 3 h 12"/>
              <a:gd name="T22" fmla="*/ 10 w 20"/>
              <a:gd name="T23" fmla="*/ 1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0" h="12">
                <a:moveTo>
                  <a:pt x="10" y="1"/>
                </a:moveTo>
                <a:lnTo>
                  <a:pt x="10" y="1"/>
                </a:lnTo>
                <a:cubicBezTo>
                  <a:pt x="15" y="0"/>
                  <a:pt x="20" y="4"/>
                  <a:pt x="16" y="9"/>
                </a:cubicBezTo>
                <a:cubicBezTo>
                  <a:pt x="13" y="12"/>
                  <a:pt x="6" y="8"/>
                  <a:pt x="4" y="6"/>
                </a:cubicBezTo>
                <a:lnTo>
                  <a:pt x="1" y="4"/>
                </a:lnTo>
                <a:cubicBezTo>
                  <a:pt x="1" y="4"/>
                  <a:pt x="0" y="3"/>
                  <a:pt x="1" y="3"/>
                </a:cubicBezTo>
                <a:lnTo>
                  <a:pt x="3" y="3"/>
                </a:lnTo>
                <a:cubicBezTo>
                  <a:pt x="3" y="4"/>
                  <a:pt x="3" y="4"/>
                  <a:pt x="4" y="5"/>
                </a:cubicBezTo>
                <a:cubicBezTo>
                  <a:pt x="4" y="4"/>
                  <a:pt x="5" y="3"/>
                  <a:pt x="6" y="4"/>
                </a:cubicBezTo>
                <a:cubicBezTo>
                  <a:pt x="6" y="5"/>
                  <a:pt x="6" y="6"/>
                  <a:pt x="7" y="6"/>
                </a:cubicBezTo>
                <a:cubicBezTo>
                  <a:pt x="7" y="6"/>
                  <a:pt x="7" y="4"/>
                  <a:pt x="8" y="3"/>
                </a:cubicBezTo>
                <a:cubicBezTo>
                  <a:pt x="9" y="3"/>
                  <a:pt x="10" y="2"/>
                  <a:pt x="1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81" name="Freeform 1881"/>
          <p:cNvSpPr>
            <a:spLocks/>
          </p:cNvSpPr>
          <p:nvPr userDrawn="1"/>
        </p:nvSpPr>
        <p:spPr bwMode="auto">
          <a:xfrm>
            <a:off x="401638" y="652463"/>
            <a:ext cx="3175" cy="3175"/>
          </a:xfrm>
          <a:custGeom>
            <a:avLst/>
            <a:gdLst>
              <a:gd name="T0" fmla="*/ 3 w 3"/>
              <a:gd name="T1" fmla="*/ 0 h 4"/>
              <a:gd name="T2" fmla="*/ 3 w 3"/>
              <a:gd name="T3" fmla="*/ 0 h 4"/>
              <a:gd name="T4" fmla="*/ 1 w 3"/>
              <a:gd name="T5" fmla="*/ 4 h 4"/>
              <a:gd name="T6" fmla="*/ 0 w 3"/>
              <a:gd name="T7" fmla="*/ 2 h 4"/>
              <a:gd name="T8" fmla="*/ 3 w 3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4">
                <a:moveTo>
                  <a:pt x="3" y="0"/>
                </a:moveTo>
                <a:lnTo>
                  <a:pt x="3" y="0"/>
                </a:lnTo>
                <a:cubicBezTo>
                  <a:pt x="3" y="1"/>
                  <a:pt x="3" y="3"/>
                  <a:pt x="1" y="4"/>
                </a:cubicBezTo>
                <a:cubicBezTo>
                  <a:pt x="1" y="3"/>
                  <a:pt x="1" y="3"/>
                  <a:pt x="0" y="2"/>
                </a:cubicBezTo>
                <a:cubicBezTo>
                  <a:pt x="1" y="2"/>
                  <a:pt x="2" y="0"/>
                  <a:pt x="3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82" name="Freeform 1882"/>
          <p:cNvSpPr>
            <a:spLocks/>
          </p:cNvSpPr>
          <p:nvPr userDrawn="1"/>
        </p:nvSpPr>
        <p:spPr bwMode="auto">
          <a:xfrm>
            <a:off x="384176" y="650875"/>
            <a:ext cx="17463" cy="9525"/>
          </a:xfrm>
          <a:custGeom>
            <a:avLst/>
            <a:gdLst>
              <a:gd name="T0" fmla="*/ 1 w 25"/>
              <a:gd name="T1" fmla="*/ 0 h 14"/>
              <a:gd name="T2" fmla="*/ 1 w 25"/>
              <a:gd name="T3" fmla="*/ 0 h 14"/>
              <a:gd name="T4" fmla="*/ 5 w 25"/>
              <a:gd name="T5" fmla="*/ 1 h 14"/>
              <a:gd name="T6" fmla="*/ 5 w 25"/>
              <a:gd name="T7" fmla="*/ 5 h 14"/>
              <a:gd name="T8" fmla="*/ 8 w 25"/>
              <a:gd name="T9" fmla="*/ 3 h 14"/>
              <a:gd name="T10" fmla="*/ 8 w 25"/>
              <a:gd name="T11" fmla="*/ 7 h 14"/>
              <a:gd name="T12" fmla="*/ 11 w 25"/>
              <a:gd name="T13" fmla="*/ 6 h 14"/>
              <a:gd name="T14" fmla="*/ 11 w 25"/>
              <a:gd name="T15" fmla="*/ 8 h 14"/>
              <a:gd name="T16" fmla="*/ 14 w 25"/>
              <a:gd name="T17" fmla="*/ 7 h 14"/>
              <a:gd name="T18" fmla="*/ 22 w 25"/>
              <a:gd name="T19" fmla="*/ 5 h 14"/>
              <a:gd name="T20" fmla="*/ 25 w 25"/>
              <a:gd name="T21" fmla="*/ 10 h 14"/>
              <a:gd name="T22" fmla="*/ 17 w 25"/>
              <a:gd name="T23" fmla="*/ 12 h 14"/>
              <a:gd name="T24" fmla="*/ 3 w 25"/>
              <a:gd name="T25" fmla="*/ 7 h 14"/>
              <a:gd name="T26" fmla="*/ 1 w 25"/>
              <a:gd name="T27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5" h="14">
                <a:moveTo>
                  <a:pt x="1" y="0"/>
                </a:moveTo>
                <a:lnTo>
                  <a:pt x="1" y="0"/>
                </a:lnTo>
                <a:cubicBezTo>
                  <a:pt x="4" y="0"/>
                  <a:pt x="5" y="1"/>
                  <a:pt x="5" y="1"/>
                </a:cubicBezTo>
                <a:cubicBezTo>
                  <a:pt x="5" y="1"/>
                  <a:pt x="4" y="4"/>
                  <a:pt x="5" y="5"/>
                </a:cubicBezTo>
                <a:cubicBezTo>
                  <a:pt x="5" y="3"/>
                  <a:pt x="7" y="2"/>
                  <a:pt x="8" y="3"/>
                </a:cubicBezTo>
                <a:cubicBezTo>
                  <a:pt x="7" y="4"/>
                  <a:pt x="7" y="6"/>
                  <a:pt x="8" y="7"/>
                </a:cubicBezTo>
                <a:cubicBezTo>
                  <a:pt x="8" y="5"/>
                  <a:pt x="10" y="4"/>
                  <a:pt x="11" y="6"/>
                </a:cubicBezTo>
                <a:cubicBezTo>
                  <a:pt x="11" y="6"/>
                  <a:pt x="10" y="7"/>
                  <a:pt x="11" y="8"/>
                </a:cubicBezTo>
                <a:cubicBezTo>
                  <a:pt x="12" y="6"/>
                  <a:pt x="13" y="6"/>
                  <a:pt x="14" y="7"/>
                </a:cubicBezTo>
                <a:cubicBezTo>
                  <a:pt x="14" y="7"/>
                  <a:pt x="17" y="8"/>
                  <a:pt x="22" y="5"/>
                </a:cubicBezTo>
                <a:cubicBezTo>
                  <a:pt x="24" y="6"/>
                  <a:pt x="25" y="8"/>
                  <a:pt x="25" y="10"/>
                </a:cubicBezTo>
                <a:cubicBezTo>
                  <a:pt x="24" y="14"/>
                  <a:pt x="20" y="14"/>
                  <a:pt x="17" y="12"/>
                </a:cubicBezTo>
                <a:cubicBezTo>
                  <a:pt x="11" y="8"/>
                  <a:pt x="5" y="10"/>
                  <a:pt x="3" y="7"/>
                </a:cubicBezTo>
                <a:cubicBezTo>
                  <a:pt x="1" y="6"/>
                  <a:pt x="0" y="3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83" name="Freeform 1883"/>
          <p:cNvSpPr>
            <a:spLocks/>
          </p:cNvSpPr>
          <p:nvPr userDrawn="1"/>
        </p:nvSpPr>
        <p:spPr bwMode="auto">
          <a:xfrm>
            <a:off x="398463" y="642938"/>
            <a:ext cx="3175" cy="3175"/>
          </a:xfrm>
          <a:custGeom>
            <a:avLst/>
            <a:gdLst>
              <a:gd name="T0" fmla="*/ 2 w 4"/>
              <a:gd name="T1" fmla="*/ 0 h 4"/>
              <a:gd name="T2" fmla="*/ 2 w 4"/>
              <a:gd name="T3" fmla="*/ 0 h 4"/>
              <a:gd name="T4" fmla="*/ 4 w 4"/>
              <a:gd name="T5" fmla="*/ 4 h 4"/>
              <a:gd name="T6" fmla="*/ 0 w 4"/>
              <a:gd name="T7" fmla="*/ 0 h 4"/>
              <a:gd name="T8" fmla="*/ 2 w 4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4">
                <a:moveTo>
                  <a:pt x="2" y="0"/>
                </a:moveTo>
                <a:lnTo>
                  <a:pt x="2" y="0"/>
                </a:lnTo>
                <a:cubicBezTo>
                  <a:pt x="2" y="1"/>
                  <a:pt x="3" y="2"/>
                  <a:pt x="4" y="4"/>
                </a:cubicBezTo>
                <a:cubicBezTo>
                  <a:pt x="2" y="3"/>
                  <a:pt x="0" y="2"/>
                  <a:pt x="0" y="0"/>
                </a:cubicBezTo>
                <a:lnTo>
                  <a:pt x="2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84" name="Freeform 1884"/>
          <p:cNvSpPr>
            <a:spLocks/>
          </p:cNvSpPr>
          <p:nvPr userDrawn="1"/>
        </p:nvSpPr>
        <p:spPr bwMode="auto">
          <a:xfrm>
            <a:off x="400051" y="641350"/>
            <a:ext cx="12700" cy="30163"/>
          </a:xfrm>
          <a:custGeom>
            <a:avLst/>
            <a:gdLst>
              <a:gd name="T0" fmla="*/ 4 w 19"/>
              <a:gd name="T1" fmla="*/ 0 h 42"/>
              <a:gd name="T2" fmla="*/ 4 w 19"/>
              <a:gd name="T3" fmla="*/ 0 h 42"/>
              <a:gd name="T4" fmla="*/ 18 w 19"/>
              <a:gd name="T5" fmla="*/ 33 h 42"/>
              <a:gd name="T6" fmla="*/ 12 w 19"/>
              <a:gd name="T7" fmla="*/ 40 h 42"/>
              <a:gd name="T8" fmla="*/ 4 w 19"/>
              <a:gd name="T9" fmla="*/ 38 h 42"/>
              <a:gd name="T10" fmla="*/ 13 w 19"/>
              <a:gd name="T11" fmla="*/ 28 h 42"/>
              <a:gd name="T12" fmla="*/ 11 w 19"/>
              <a:gd name="T13" fmla="*/ 18 h 42"/>
              <a:gd name="T14" fmla="*/ 9 w 19"/>
              <a:gd name="T15" fmla="*/ 24 h 42"/>
              <a:gd name="T16" fmla="*/ 4 w 19"/>
              <a:gd name="T17" fmla="*/ 23 h 42"/>
              <a:gd name="T18" fmla="*/ 5 w 19"/>
              <a:gd name="T19" fmla="*/ 21 h 42"/>
              <a:gd name="T20" fmla="*/ 6 w 19"/>
              <a:gd name="T21" fmla="*/ 10 h 42"/>
              <a:gd name="T22" fmla="*/ 2 w 19"/>
              <a:gd name="T23" fmla="*/ 15 h 42"/>
              <a:gd name="T24" fmla="*/ 0 w 19"/>
              <a:gd name="T25" fmla="*/ 15 h 42"/>
              <a:gd name="T26" fmla="*/ 0 w 19"/>
              <a:gd name="T27" fmla="*/ 6 h 42"/>
              <a:gd name="T28" fmla="*/ 6 w 19"/>
              <a:gd name="T29" fmla="*/ 8 h 42"/>
              <a:gd name="T30" fmla="*/ 4 w 19"/>
              <a:gd name="T31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9" h="42">
                <a:moveTo>
                  <a:pt x="4" y="0"/>
                </a:moveTo>
                <a:lnTo>
                  <a:pt x="4" y="0"/>
                </a:lnTo>
                <a:cubicBezTo>
                  <a:pt x="9" y="4"/>
                  <a:pt x="19" y="26"/>
                  <a:pt x="18" y="33"/>
                </a:cubicBezTo>
                <a:cubicBezTo>
                  <a:pt x="17" y="36"/>
                  <a:pt x="15" y="39"/>
                  <a:pt x="12" y="40"/>
                </a:cubicBezTo>
                <a:cubicBezTo>
                  <a:pt x="8" y="42"/>
                  <a:pt x="4" y="40"/>
                  <a:pt x="4" y="38"/>
                </a:cubicBezTo>
                <a:cubicBezTo>
                  <a:pt x="11" y="39"/>
                  <a:pt x="15" y="33"/>
                  <a:pt x="13" y="28"/>
                </a:cubicBezTo>
                <a:cubicBezTo>
                  <a:pt x="14" y="24"/>
                  <a:pt x="14" y="22"/>
                  <a:pt x="11" y="18"/>
                </a:cubicBezTo>
                <a:cubicBezTo>
                  <a:pt x="11" y="21"/>
                  <a:pt x="10" y="23"/>
                  <a:pt x="9" y="24"/>
                </a:cubicBezTo>
                <a:cubicBezTo>
                  <a:pt x="8" y="23"/>
                  <a:pt x="6" y="23"/>
                  <a:pt x="4" y="23"/>
                </a:cubicBezTo>
                <a:cubicBezTo>
                  <a:pt x="5" y="23"/>
                  <a:pt x="5" y="21"/>
                  <a:pt x="5" y="21"/>
                </a:cubicBezTo>
                <a:cubicBezTo>
                  <a:pt x="8" y="19"/>
                  <a:pt x="8" y="14"/>
                  <a:pt x="6" y="10"/>
                </a:cubicBezTo>
                <a:cubicBezTo>
                  <a:pt x="5" y="13"/>
                  <a:pt x="4" y="14"/>
                  <a:pt x="2" y="15"/>
                </a:cubicBezTo>
                <a:lnTo>
                  <a:pt x="0" y="15"/>
                </a:lnTo>
                <a:cubicBezTo>
                  <a:pt x="2" y="12"/>
                  <a:pt x="1" y="10"/>
                  <a:pt x="0" y="6"/>
                </a:cubicBezTo>
                <a:cubicBezTo>
                  <a:pt x="2" y="8"/>
                  <a:pt x="4" y="9"/>
                  <a:pt x="6" y="8"/>
                </a:cubicBezTo>
                <a:cubicBezTo>
                  <a:pt x="4" y="6"/>
                  <a:pt x="3" y="2"/>
                  <a:pt x="4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85" name="Freeform 1885"/>
          <p:cNvSpPr>
            <a:spLocks/>
          </p:cNvSpPr>
          <p:nvPr userDrawn="1"/>
        </p:nvSpPr>
        <p:spPr bwMode="auto">
          <a:xfrm>
            <a:off x="377826" y="638175"/>
            <a:ext cx="20638" cy="15875"/>
          </a:xfrm>
          <a:custGeom>
            <a:avLst/>
            <a:gdLst>
              <a:gd name="T0" fmla="*/ 9 w 31"/>
              <a:gd name="T1" fmla="*/ 0 h 22"/>
              <a:gd name="T2" fmla="*/ 9 w 31"/>
              <a:gd name="T3" fmla="*/ 0 h 22"/>
              <a:gd name="T4" fmla="*/ 7 w 31"/>
              <a:gd name="T5" fmla="*/ 10 h 22"/>
              <a:gd name="T6" fmla="*/ 7 w 31"/>
              <a:gd name="T7" fmla="*/ 10 h 22"/>
              <a:gd name="T8" fmla="*/ 7 w 31"/>
              <a:gd name="T9" fmla="*/ 11 h 22"/>
              <a:gd name="T10" fmla="*/ 8 w 31"/>
              <a:gd name="T11" fmla="*/ 11 h 22"/>
              <a:gd name="T12" fmla="*/ 9 w 31"/>
              <a:gd name="T13" fmla="*/ 8 h 22"/>
              <a:gd name="T14" fmla="*/ 11 w 31"/>
              <a:gd name="T15" fmla="*/ 10 h 22"/>
              <a:gd name="T16" fmla="*/ 11 w 31"/>
              <a:gd name="T17" fmla="*/ 11 h 22"/>
              <a:gd name="T18" fmla="*/ 10 w 31"/>
              <a:gd name="T19" fmla="*/ 12 h 22"/>
              <a:gd name="T20" fmla="*/ 11 w 31"/>
              <a:gd name="T21" fmla="*/ 12 h 22"/>
              <a:gd name="T22" fmla="*/ 13 w 31"/>
              <a:gd name="T23" fmla="*/ 10 h 22"/>
              <a:gd name="T24" fmla="*/ 15 w 31"/>
              <a:gd name="T25" fmla="*/ 13 h 22"/>
              <a:gd name="T26" fmla="*/ 15 w 31"/>
              <a:gd name="T27" fmla="*/ 13 h 22"/>
              <a:gd name="T28" fmla="*/ 16 w 31"/>
              <a:gd name="T29" fmla="*/ 13 h 22"/>
              <a:gd name="T30" fmla="*/ 16 w 31"/>
              <a:gd name="T31" fmla="*/ 12 h 22"/>
              <a:gd name="T32" fmla="*/ 16 w 31"/>
              <a:gd name="T33" fmla="*/ 11 h 22"/>
              <a:gd name="T34" fmla="*/ 20 w 31"/>
              <a:gd name="T35" fmla="*/ 14 h 22"/>
              <a:gd name="T36" fmla="*/ 26 w 31"/>
              <a:gd name="T37" fmla="*/ 11 h 22"/>
              <a:gd name="T38" fmla="*/ 30 w 31"/>
              <a:gd name="T39" fmla="*/ 14 h 22"/>
              <a:gd name="T40" fmla="*/ 26 w 31"/>
              <a:gd name="T41" fmla="*/ 21 h 22"/>
              <a:gd name="T42" fmla="*/ 14 w 31"/>
              <a:gd name="T43" fmla="*/ 15 h 22"/>
              <a:gd name="T44" fmla="*/ 7 w 31"/>
              <a:gd name="T45" fmla="*/ 13 h 22"/>
              <a:gd name="T46" fmla="*/ 9 w 31"/>
              <a:gd name="T47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1" h="22">
                <a:moveTo>
                  <a:pt x="9" y="0"/>
                </a:moveTo>
                <a:lnTo>
                  <a:pt x="9" y="0"/>
                </a:lnTo>
                <a:cubicBezTo>
                  <a:pt x="14" y="4"/>
                  <a:pt x="8" y="6"/>
                  <a:pt x="7" y="10"/>
                </a:cubicBezTo>
                <a:lnTo>
                  <a:pt x="7" y="10"/>
                </a:lnTo>
                <a:lnTo>
                  <a:pt x="7" y="11"/>
                </a:lnTo>
                <a:lnTo>
                  <a:pt x="8" y="11"/>
                </a:lnTo>
                <a:cubicBezTo>
                  <a:pt x="8" y="9"/>
                  <a:pt x="9" y="8"/>
                  <a:pt x="9" y="8"/>
                </a:cubicBezTo>
                <a:cubicBezTo>
                  <a:pt x="9" y="7"/>
                  <a:pt x="11" y="10"/>
                  <a:pt x="11" y="10"/>
                </a:cubicBezTo>
                <a:cubicBezTo>
                  <a:pt x="11" y="10"/>
                  <a:pt x="11" y="10"/>
                  <a:pt x="11" y="11"/>
                </a:cubicBezTo>
                <a:cubicBezTo>
                  <a:pt x="10" y="11"/>
                  <a:pt x="10" y="11"/>
                  <a:pt x="10" y="12"/>
                </a:cubicBezTo>
                <a:lnTo>
                  <a:pt x="11" y="12"/>
                </a:lnTo>
                <a:cubicBezTo>
                  <a:pt x="11" y="11"/>
                  <a:pt x="12" y="11"/>
                  <a:pt x="13" y="10"/>
                </a:cubicBezTo>
                <a:cubicBezTo>
                  <a:pt x="14" y="10"/>
                  <a:pt x="14" y="12"/>
                  <a:pt x="15" y="13"/>
                </a:cubicBezTo>
                <a:lnTo>
                  <a:pt x="15" y="13"/>
                </a:lnTo>
                <a:lnTo>
                  <a:pt x="16" y="13"/>
                </a:lnTo>
                <a:cubicBezTo>
                  <a:pt x="16" y="13"/>
                  <a:pt x="16" y="12"/>
                  <a:pt x="16" y="12"/>
                </a:cubicBezTo>
                <a:lnTo>
                  <a:pt x="16" y="11"/>
                </a:lnTo>
                <a:cubicBezTo>
                  <a:pt x="18" y="11"/>
                  <a:pt x="19" y="13"/>
                  <a:pt x="20" y="14"/>
                </a:cubicBezTo>
                <a:cubicBezTo>
                  <a:pt x="22" y="14"/>
                  <a:pt x="23" y="10"/>
                  <a:pt x="26" y="11"/>
                </a:cubicBezTo>
                <a:cubicBezTo>
                  <a:pt x="26" y="11"/>
                  <a:pt x="29" y="12"/>
                  <a:pt x="30" y="14"/>
                </a:cubicBezTo>
                <a:cubicBezTo>
                  <a:pt x="31" y="19"/>
                  <a:pt x="29" y="20"/>
                  <a:pt x="26" y="21"/>
                </a:cubicBezTo>
                <a:cubicBezTo>
                  <a:pt x="21" y="22"/>
                  <a:pt x="18" y="17"/>
                  <a:pt x="14" y="15"/>
                </a:cubicBezTo>
                <a:cubicBezTo>
                  <a:pt x="12" y="14"/>
                  <a:pt x="9" y="14"/>
                  <a:pt x="7" y="13"/>
                </a:cubicBezTo>
                <a:cubicBezTo>
                  <a:pt x="0" y="10"/>
                  <a:pt x="7" y="3"/>
                  <a:pt x="9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86" name="Freeform 1886"/>
          <p:cNvSpPr>
            <a:spLocks/>
          </p:cNvSpPr>
          <p:nvPr userDrawn="1"/>
        </p:nvSpPr>
        <p:spPr bwMode="auto">
          <a:xfrm>
            <a:off x="396876" y="625475"/>
            <a:ext cx="3175" cy="4763"/>
          </a:xfrm>
          <a:custGeom>
            <a:avLst/>
            <a:gdLst>
              <a:gd name="T0" fmla="*/ 5 w 5"/>
              <a:gd name="T1" fmla="*/ 1 h 5"/>
              <a:gd name="T2" fmla="*/ 5 w 5"/>
              <a:gd name="T3" fmla="*/ 1 h 5"/>
              <a:gd name="T4" fmla="*/ 2 w 5"/>
              <a:gd name="T5" fmla="*/ 5 h 5"/>
              <a:gd name="T6" fmla="*/ 0 w 5"/>
              <a:gd name="T7" fmla="*/ 2 h 5"/>
              <a:gd name="T8" fmla="*/ 5 w 5"/>
              <a:gd name="T9" fmla="*/ 1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5">
                <a:moveTo>
                  <a:pt x="5" y="1"/>
                </a:moveTo>
                <a:lnTo>
                  <a:pt x="5" y="1"/>
                </a:lnTo>
                <a:cubicBezTo>
                  <a:pt x="4" y="3"/>
                  <a:pt x="3" y="4"/>
                  <a:pt x="2" y="5"/>
                </a:cubicBezTo>
                <a:cubicBezTo>
                  <a:pt x="2" y="5"/>
                  <a:pt x="1" y="3"/>
                  <a:pt x="0" y="2"/>
                </a:cubicBezTo>
                <a:cubicBezTo>
                  <a:pt x="2" y="0"/>
                  <a:pt x="3" y="0"/>
                  <a:pt x="5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87" name="Freeform 1887"/>
          <p:cNvSpPr>
            <a:spLocks/>
          </p:cNvSpPr>
          <p:nvPr userDrawn="1"/>
        </p:nvSpPr>
        <p:spPr bwMode="auto">
          <a:xfrm>
            <a:off x="384176" y="623888"/>
            <a:ext cx="11113" cy="22225"/>
          </a:xfrm>
          <a:custGeom>
            <a:avLst/>
            <a:gdLst>
              <a:gd name="T0" fmla="*/ 10 w 16"/>
              <a:gd name="T1" fmla="*/ 0 h 31"/>
              <a:gd name="T2" fmla="*/ 10 w 16"/>
              <a:gd name="T3" fmla="*/ 0 h 31"/>
              <a:gd name="T4" fmla="*/ 16 w 16"/>
              <a:gd name="T5" fmla="*/ 11 h 31"/>
              <a:gd name="T6" fmla="*/ 12 w 16"/>
              <a:gd name="T7" fmla="*/ 15 h 31"/>
              <a:gd name="T8" fmla="*/ 15 w 16"/>
              <a:gd name="T9" fmla="*/ 28 h 31"/>
              <a:gd name="T10" fmla="*/ 9 w 16"/>
              <a:gd name="T11" fmla="*/ 30 h 31"/>
              <a:gd name="T12" fmla="*/ 0 w 16"/>
              <a:gd name="T13" fmla="*/ 5 h 31"/>
              <a:gd name="T14" fmla="*/ 10 w 16"/>
              <a:gd name="T15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6" h="31">
                <a:moveTo>
                  <a:pt x="10" y="0"/>
                </a:moveTo>
                <a:lnTo>
                  <a:pt x="10" y="0"/>
                </a:lnTo>
                <a:cubicBezTo>
                  <a:pt x="13" y="4"/>
                  <a:pt x="14" y="8"/>
                  <a:pt x="16" y="11"/>
                </a:cubicBezTo>
                <a:cubicBezTo>
                  <a:pt x="16" y="11"/>
                  <a:pt x="13" y="14"/>
                  <a:pt x="12" y="15"/>
                </a:cubicBezTo>
                <a:cubicBezTo>
                  <a:pt x="10" y="20"/>
                  <a:pt x="12" y="25"/>
                  <a:pt x="15" y="28"/>
                </a:cubicBezTo>
                <a:cubicBezTo>
                  <a:pt x="15" y="28"/>
                  <a:pt x="11" y="31"/>
                  <a:pt x="9" y="30"/>
                </a:cubicBezTo>
                <a:cubicBezTo>
                  <a:pt x="6" y="29"/>
                  <a:pt x="0" y="9"/>
                  <a:pt x="0" y="5"/>
                </a:cubicBezTo>
                <a:cubicBezTo>
                  <a:pt x="4" y="4"/>
                  <a:pt x="7" y="3"/>
                  <a:pt x="1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88" name="Freeform 1888"/>
          <p:cNvSpPr>
            <a:spLocks/>
          </p:cNvSpPr>
          <p:nvPr userDrawn="1"/>
        </p:nvSpPr>
        <p:spPr bwMode="auto">
          <a:xfrm>
            <a:off x="393701" y="619125"/>
            <a:ext cx="85725" cy="38100"/>
          </a:xfrm>
          <a:custGeom>
            <a:avLst/>
            <a:gdLst>
              <a:gd name="T0" fmla="*/ 110 w 119"/>
              <a:gd name="T1" fmla="*/ 6 h 52"/>
              <a:gd name="T2" fmla="*/ 110 w 119"/>
              <a:gd name="T3" fmla="*/ 6 h 52"/>
              <a:gd name="T4" fmla="*/ 112 w 119"/>
              <a:gd name="T5" fmla="*/ 13 h 52"/>
              <a:gd name="T6" fmla="*/ 117 w 119"/>
              <a:gd name="T7" fmla="*/ 20 h 52"/>
              <a:gd name="T8" fmla="*/ 113 w 119"/>
              <a:gd name="T9" fmla="*/ 26 h 52"/>
              <a:gd name="T10" fmla="*/ 89 w 119"/>
              <a:gd name="T11" fmla="*/ 25 h 52"/>
              <a:gd name="T12" fmla="*/ 83 w 119"/>
              <a:gd name="T13" fmla="*/ 25 h 52"/>
              <a:gd name="T14" fmla="*/ 81 w 119"/>
              <a:gd name="T15" fmla="*/ 21 h 52"/>
              <a:gd name="T16" fmla="*/ 77 w 119"/>
              <a:gd name="T17" fmla="*/ 27 h 52"/>
              <a:gd name="T18" fmla="*/ 75 w 119"/>
              <a:gd name="T19" fmla="*/ 22 h 52"/>
              <a:gd name="T20" fmla="*/ 71 w 119"/>
              <a:gd name="T21" fmla="*/ 28 h 52"/>
              <a:gd name="T22" fmla="*/ 70 w 119"/>
              <a:gd name="T23" fmla="*/ 23 h 52"/>
              <a:gd name="T24" fmla="*/ 66 w 119"/>
              <a:gd name="T25" fmla="*/ 30 h 52"/>
              <a:gd name="T26" fmla="*/ 64 w 119"/>
              <a:gd name="T27" fmla="*/ 25 h 52"/>
              <a:gd name="T28" fmla="*/ 60 w 119"/>
              <a:gd name="T29" fmla="*/ 32 h 52"/>
              <a:gd name="T30" fmla="*/ 58 w 119"/>
              <a:gd name="T31" fmla="*/ 27 h 52"/>
              <a:gd name="T32" fmla="*/ 55 w 119"/>
              <a:gd name="T33" fmla="*/ 34 h 52"/>
              <a:gd name="T34" fmla="*/ 53 w 119"/>
              <a:gd name="T35" fmla="*/ 30 h 52"/>
              <a:gd name="T36" fmla="*/ 49 w 119"/>
              <a:gd name="T37" fmla="*/ 37 h 52"/>
              <a:gd name="T38" fmla="*/ 48 w 119"/>
              <a:gd name="T39" fmla="*/ 32 h 52"/>
              <a:gd name="T40" fmla="*/ 43 w 119"/>
              <a:gd name="T41" fmla="*/ 42 h 52"/>
              <a:gd name="T42" fmla="*/ 26 w 119"/>
              <a:gd name="T43" fmla="*/ 52 h 52"/>
              <a:gd name="T44" fmla="*/ 21 w 119"/>
              <a:gd name="T45" fmla="*/ 39 h 52"/>
              <a:gd name="T46" fmla="*/ 31 w 119"/>
              <a:gd name="T47" fmla="*/ 39 h 52"/>
              <a:gd name="T48" fmla="*/ 39 w 119"/>
              <a:gd name="T49" fmla="*/ 35 h 52"/>
              <a:gd name="T50" fmla="*/ 31 w 119"/>
              <a:gd name="T51" fmla="*/ 37 h 52"/>
              <a:gd name="T52" fmla="*/ 15 w 119"/>
              <a:gd name="T53" fmla="*/ 29 h 52"/>
              <a:gd name="T54" fmla="*/ 16 w 119"/>
              <a:gd name="T55" fmla="*/ 28 h 52"/>
              <a:gd name="T56" fmla="*/ 27 w 119"/>
              <a:gd name="T57" fmla="*/ 31 h 52"/>
              <a:gd name="T58" fmla="*/ 16 w 119"/>
              <a:gd name="T59" fmla="*/ 23 h 52"/>
              <a:gd name="T60" fmla="*/ 15 w 119"/>
              <a:gd name="T61" fmla="*/ 17 h 52"/>
              <a:gd name="T62" fmla="*/ 15 w 119"/>
              <a:gd name="T63" fmla="*/ 22 h 52"/>
              <a:gd name="T64" fmla="*/ 10 w 119"/>
              <a:gd name="T65" fmla="*/ 18 h 52"/>
              <a:gd name="T66" fmla="*/ 10 w 119"/>
              <a:gd name="T67" fmla="*/ 20 h 52"/>
              <a:gd name="T68" fmla="*/ 7 w 119"/>
              <a:gd name="T69" fmla="*/ 20 h 52"/>
              <a:gd name="T70" fmla="*/ 11 w 119"/>
              <a:gd name="T71" fmla="*/ 23 h 52"/>
              <a:gd name="T72" fmla="*/ 2 w 119"/>
              <a:gd name="T73" fmla="*/ 29 h 52"/>
              <a:gd name="T74" fmla="*/ 2 w 119"/>
              <a:gd name="T75" fmla="*/ 20 h 52"/>
              <a:gd name="T76" fmla="*/ 11 w 119"/>
              <a:gd name="T77" fmla="*/ 11 h 52"/>
              <a:gd name="T78" fmla="*/ 19 w 119"/>
              <a:gd name="T79" fmla="*/ 13 h 52"/>
              <a:gd name="T80" fmla="*/ 36 w 119"/>
              <a:gd name="T81" fmla="*/ 27 h 52"/>
              <a:gd name="T82" fmla="*/ 63 w 119"/>
              <a:gd name="T83" fmla="*/ 21 h 52"/>
              <a:gd name="T84" fmla="*/ 69 w 119"/>
              <a:gd name="T85" fmla="*/ 22 h 52"/>
              <a:gd name="T86" fmla="*/ 69 w 119"/>
              <a:gd name="T87" fmla="*/ 19 h 52"/>
              <a:gd name="T88" fmla="*/ 73 w 119"/>
              <a:gd name="T89" fmla="*/ 19 h 52"/>
              <a:gd name="T90" fmla="*/ 74 w 119"/>
              <a:gd name="T91" fmla="*/ 17 h 52"/>
              <a:gd name="T92" fmla="*/ 78 w 119"/>
              <a:gd name="T93" fmla="*/ 17 h 52"/>
              <a:gd name="T94" fmla="*/ 79 w 119"/>
              <a:gd name="T95" fmla="*/ 14 h 52"/>
              <a:gd name="T96" fmla="*/ 82 w 119"/>
              <a:gd name="T97" fmla="*/ 12 h 52"/>
              <a:gd name="T98" fmla="*/ 95 w 119"/>
              <a:gd name="T99" fmla="*/ 0 h 52"/>
              <a:gd name="T100" fmla="*/ 100 w 119"/>
              <a:gd name="T101" fmla="*/ 11 h 52"/>
              <a:gd name="T102" fmla="*/ 105 w 119"/>
              <a:gd name="T103" fmla="*/ 3 h 52"/>
              <a:gd name="T104" fmla="*/ 110 w 119"/>
              <a:gd name="T105" fmla="*/ 6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19" h="52">
                <a:moveTo>
                  <a:pt x="110" y="6"/>
                </a:moveTo>
                <a:lnTo>
                  <a:pt x="110" y="6"/>
                </a:lnTo>
                <a:cubicBezTo>
                  <a:pt x="111" y="8"/>
                  <a:pt x="112" y="11"/>
                  <a:pt x="112" y="13"/>
                </a:cubicBezTo>
                <a:cubicBezTo>
                  <a:pt x="113" y="15"/>
                  <a:pt x="116" y="19"/>
                  <a:pt x="117" y="20"/>
                </a:cubicBezTo>
                <a:cubicBezTo>
                  <a:pt x="119" y="23"/>
                  <a:pt x="117" y="26"/>
                  <a:pt x="113" y="26"/>
                </a:cubicBezTo>
                <a:cubicBezTo>
                  <a:pt x="101" y="26"/>
                  <a:pt x="97" y="25"/>
                  <a:pt x="89" y="25"/>
                </a:cubicBezTo>
                <a:cubicBezTo>
                  <a:pt x="87" y="26"/>
                  <a:pt x="83" y="25"/>
                  <a:pt x="83" y="25"/>
                </a:cubicBezTo>
                <a:cubicBezTo>
                  <a:pt x="83" y="24"/>
                  <a:pt x="83" y="22"/>
                  <a:pt x="81" y="21"/>
                </a:cubicBezTo>
                <a:cubicBezTo>
                  <a:pt x="82" y="24"/>
                  <a:pt x="80" y="27"/>
                  <a:pt x="77" y="27"/>
                </a:cubicBezTo>
                <a:cubicBezTo>
                  <a:pt x="77" y="27"/>
                  <a:pt x="78" y="24"/>
                  <a:pt x="75" y="22"/>
                </a:cubicBezTo>
                <a:cubicBezTo>
                  <a:pt x="76" y="25"/>
                  <a:pt x="74" y="28"/>
                  <a:pt x="71" y="28"/>
                </a:cubicBezTo>
                <a:cubicBezTo>
                  <a:pt x="72" y="26"/>
                  <a:pt x="71" y="24"/>
                  <a:pt x="70" y="23"/>
                </a:cubicBezTo>
                <a:cubicBezTo>
                  <a:pt x="70" y="27"/>
                  <a:pt x="69" y="29"/>
                  <a:pt x="66" y="30"/>
                </a:cubicBezTo>
                <a:cubicBezTo>
                  <a:pt x="66" y="28"/>
                  <a:pt x="65" y="26"/>
                  <a:pt x="64" y="25"/>
                </a:cubicBezTo>
                <a:cubicBezTo>
                  <a:pt x="65" y="28"/>
                  <a:pt x="63" y="32"/>
                  <a:pt x="60" y="32"/>
                </a:cubicBezTo>
                <a:cubicBezTo>
                  <a:pt x="60" y="31"/>
                  <a:pt x="60" y="29"/>
                  <a:pt x="58" y="27"/>
                </a:cubicBezTo>
                <a:cubicBezTo>
                  <a:pt x="59" y="33"/>
                  <a:pt x="57" y="34"/>
                  <a:pt x="55" y="34"/>
                </a:cubicBezTo>
                <a:cubicBezTo>
                  <a:pt x="55" y="32"/>
                  <a:pt x="54" y="31"/>
                  <a:pt x="53" y="30"/>
                </a:cubicBezTo>
                <a:cubicBezTo>
                  <a:pt x="54" y="33"/>
                  <a:pt x="53" y="37"/>
                  <a:pt x="49" y="37"/>
                </a:cubicBezTo>
                <a:cubicBezTo>
                  <a:pt x="49" y="37"/>
                  <a:pt x="50" y="34"/>
                  <a:pt x="48" y="32"/>
                </a:cubicBezTo>
                <a:cubicBezTo>
                  <a:pt x="48" y="36"/>
                  <a:pt x="46" y="39"/>
                  <a:pt x="43" y="42"/>
                </a:cubicBezTo>
                <a:cubicBezTo>
                  <a:pt x="37" y="46"/>
                  <a:pt x="32" y="49"/>
                  <a:pt x="26" y="52"/>
                </a:cubicBezTo>
                <a:cubicBezTo>
                  <a:pt x="24" y="48"/>
                  <a:pt x="23" y="43"/>
                  <a:pt x="21" y="39"/>
                </a:cubicBezTo>
                <a:cubicBezTo>
                  <a:pt x="25" y="39"/>
                  <a:pt x="28" y="40"/>
                  <a:pt x="31" y="39"/>
                </a:cubicBezTo>
                <a:cubicBezTo>
                  <a:pt x="34" y="39"/>
                  <a:pt x="39" y="37"/>
                  <a:pt x="39" y="35"/>
                </a:cubicBezTo>
                <a:cubicBezTo>
                  <a:pt x="36" y="37"/>
                  <a:pt x="32" y="37"/>
                  <a:pt x="31" y="37"/>
                </a:cubicBezTo>
                <a:cubicBezTo>
                  <a:pt x="23" y="37"/>
                  <a:pt x="18" y="35"/>
                  <a:pt x="15" y="29"/>
                </a:cubicBezTo>
                <a:cubicBezTo>
                  <a:pt x="15" y="29"/>
                  <a:pt x="15" y="28"/>
                  <a:pt x="16" y="28"/>
                </a:cubicBezTo>
                <a:cubicBezTo>
                  <a:pt x="18" y="31"/>
                  <a:pt x="23" y="33"/>
                  <a:pt x="27" y="31"/>
                </a:cubicBezTo>
                <a:cubicBezTo>
                  <a:pt x="23" y="31"/>
                  <a:pt x="16" y="28"/>
                  <a:pt x="16" y="23"/>
                </a:cubicBezTo>
                <a:cubicBezTo>
                  <a:pt x="17" y="21"/>
                  <a:pt x="18" y="18"/>
                  <a:pt x="15" y="17"/>
                </a:cubicBezTo>
                <a:cubicBezTo>
                  <a:pt x="16" y="19"/>
                  <a:pt x="16" y="19"/>
                  <a:pt x="15" y="22"/>
                </a:cubicBezTo>
                <a:cubicBezTo>
                  <a:pt x="13" y="20"/>
                  <a:pt x="12" y="18"/>
                  <a:pt x="10" y="18"/>
                </a:cubicBezTo>
                <a:cubicBezTo>
                  <a:pt x="10" y="19"/>
                  <a:pt x="10" y="19"/>
                  <a:pt x="10" y="20"/>
                </a:cubicBezTo>
                <a:cubicBezTo>
                  <a:pt x="9" y="20"/>
                  <a:pt x="8" y="20"/>
                  <a:pt x="7" y="20"/>
                </a:cubicBezTo>
                <a:cubicBezTo>
                  <a:pt x="7" y="21"/>
                  <a:pt x="11" y="21"/>
                  <a:pt x="11" y="23"/>
                </a:cubicBezTo>
                <a:cubicBezTo>
                  <a:pt x="14" y="30"/>
                  <a:pt x="6" y="33"/>
                  <a:pt x="2" y="29"/>
                </a:cubicBezTo>
                <a:cubicBezTo>
                  <a:pt x="0" y="26"/>
                  <a:pt x="0" y="22"/>
                  <a:pt x="2" y="20"/>
                </a:cubicBezTo>
                <a:cubicBezTo>
                  <a:pt x="7" y="16"/>
                  <a:pt x="8" y="14"/>
                  <a:pt x="11" y="11"/>
                </a:cubicBezTo>
                <a:cubicBezTo>
                  <a:pt x="14" y="7"/>
                  <a:pt x="18" y="10"/>
                  <a:pt x="19" y="13"/>
                </a:cubicBezTo>
                <a:cubicBezTo>
                  <a:pt x="23" y="22"/>
                  <a:pt x="29" y="26"/>
                  <a:pt x="36" y="27"/>
                </a:cubicBezTo>
                <a:cubicBezTo>
                  <a:pt x="44" y="29"/>
                  <a:pt x="53" y="25"/>
                  <a:pt x="63" y="21"/>
                </a:cubicBezTo>
                <a:cubicBezTo>
                  <a:pt x="67" y="20"/>
                  <a:pt x="68" y="19"/>
                  <a:pt x="69" y="22"/>
                </a:cubicBezTo>
                <a:cubicBezTo>
                  <a:pt x="70" y="20"/>
                  <a:pt x="69" y="19"/>
                  <a:pt x="69" y="19"/>
                </a:cubicBezTo>
                <a:cubicBezTo>
                  <a:pt x="70" y="17"/>
                  <a:pt x="73" y="17"/>
                  <a:pt x="73" y="19"/>
                </a:cubicBezTo>
                <a:cubicBezTo>
                  <a:pt x="74" y="18"/>
                  <a:pt x="74" y="17"/>
                  <a:pt x="74" y="17"/>
                </a:cubicBezTo>
                <a:cubicBezTo>
                  <a:pt x="76" y="14"/>
                  <a:pt x="78" y="16"/>
                  <a:pt x="78" y="17"/>
                </a:cubicBezTo>
                <a:cubicBezTo>
                  <a:pt x="80" y="16"/>
                  <a:pt x="79" y="14"/>
                  <a:pt x="79" y="14"/>
                </a:cubicBezTo>
                <a:cubicBezTo>
                  <a:pt x="80" y="13"/>
                  <a:pt x="81" y="13"/>
                  <a:pt x="82" y="12"/>
                </a:cubicBezTo>
                <a:cubicBezTo>
                  <a:pt x="88" y="12"/>
                  <a:pt x="93" y="8"/>
                  <a:pt x="95" y="0"/>
                </a:cubicBezTo>
                <a:cubicBezTo>
                  <a:pt x="98" y="4"/>
                  <a:pt x="99" y="5"/>
                  <a:pt x="100" y="11"/>
                </a:cubicBezTo>
                <a:cubicBezTo>
                  <a:pt x="103" y="9"/>
                  <a:pt x="104" y="7"/>
                  <a:pt x="105" y="3"/>
                </a:cubicBezTo>
                <a:cubicBezTo>
                  <a:pt x="106" y="4"/>
                  <a:pt x="108" y="5"/>
                  <a:pt x="110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89" name="Freeform 1889"/>
          <p:cNvSpPr>
            <a:spLocks/>
          </p:cNvSpPr>
          <p:nvPr userDrawn="1"/>
        </p:nvSpPr>
        <p:spPr bwMode="auto">
          <a:xfrm>
            <a:off x="379413" y="615950"/>
            <a:ext cx="12700" cy="7938"/>
          </a:xfrm>
          <a:custGeom>
            <a:avLst/>
            <a:gdLst>
              <a:gd name="T0" fmla="*/ 0 w 17"/>
              <a:gd name="T1" fmla="*/ 6 h 11"/>
              <a:gd name="T2" fmla="*/ 0 w 17"/>
              <a:gd name="T3" fmla="*/ 6 h 11"/>
              <a:gd name="T4" fmla="*/ 9 w 17"/>
              <a:gd name="T5" fmla="*/ 6 h 11"/>
              <a:gd name="T6" fmla="*/ 15 w 17"/>
              <a:gd name="T7" fmla="*/ 0 h 11"/>
              <a:gd name="T8" fmla="*/ 10 w 17"/>
              <a:gd name="T9" fmla="*/ 9 h 11"/>
              <a:gd name="T10" fmla="*/ 0 w 17"/>
              <a:gd name="T11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" h="11">
                <a:moveTo>
                  <a:pt x="0" y="6"/>
                </a:moveTo>
                <a:lnTo>
                  <a:pt x="0" y="6"/>
                </a:lnTo>
                <a:cubicBezTo>
                  <a:pt x="1" y="7"/>
                  <a:pt x="6" y="8"/>
                  <a:pt x="9" y="6"/>
                </a:cubicBezTo>
                <a:cubicBezTo>
                  <a:pt x="13" y="5"/>
                  <a:pt x="15" y="2"/>
                  <a:pt x="15" y="0"/>
                </a:cubicBezTo>
                <a:cubicBezTo>
                  <a:pt x="17" y="3"/>
                  <a:pt x="14" y="7"/>
                  <a:pt x="10" y="9"/>
                </a:cubicBezTo>
                <a:cubicBezTo>
                  <a:pt x="7" y="11"/>
                  <a:pt x="1" y="11"/>
                  <a:pt x="0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90" name="Freeform 1890"/>
          <p:cNvSpPr>
            <a:spLocks/>
          </p:cNvSpPr>
          <p:nvPr userDrawn="1"/>
        </p:nvSpPr>
        <p:spPr bwMode="auto">
          <a:xfrm>
            <a:off x="377826" y="604838"/>
            <a:ext cx="11113" cy="15875"/>
          </a:xfrm>
          <a:custGeom>
            <a:avLst/>
            <a:gdLst>
              <a:gd name="T0" fmla="*/ 8 w 17"/>
              <a:gd name="T1" fmla="*/ 0 h 21"/>
              <a:gd name="T2" fmla="*/ 8 w 17"/>
              <a:gd name="T3" fmla="*/ 0 h 21"/>
              <a:gd name="T4" fmla="*/ 14 w 17"/>
              <a:gd name="T5" fmla="*/ 8 h 21"/>
              <a:gd name="T6" fmla="*/ 12 w 17"/>
              <a:gd name="T7" fmla="*/ 19 h 21"/>
              <a:gd name="T8" fmla="*/ 1 w 17"/>
              <a:gd name="T9" fmla="*/ 14 h 21"/>
              <a:gd name="T10" fmla="*/ 0 w 17"/>
              <a:gd name="T11" fmla="*/ 3 h 21"/>
              <a:gd name="T12" fmla="*/ 6 w 17"/>
              <a:gd name="T13" fmla="*/ 7 h 21"/>
              <a:gd name="T14" fmla="*/ 8 w 17"/>
              <a:gd name="T15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" h="21">
                <a:moveTo>
                  <a:pt x="8" y="0"/>
                </a:moveTo>
                <a:lnTo>
                  <a:pt x="8" y="0"/>
                </a:lnTo>
                <a:cubicBezTo>
                  <a:pt x="9" y="4"/>
                  <a:pt x="12" y="5"/>
                  <a:pt x="14" y="8"/>
                </a:cubicBezTo>
                <a:cubicBezTo>
                  <a:pt x="17" y="12"/>
                  <a:pt x="16" y="17"/>
                  <a:pt x="12" y="19"/>
                </a:cubicBezTo>
                <a:cubicBezTo>
                  <a:pt x="8" y="21"/>
                  <a:pt x="3" y="19"/>
                  <a:pt x="1" y="14"/>
                </a:cubicBezTo>
                <a:cubicBezTo>
                  <a:pt x="0" y="11"/>
                  <a:pt x="3" y="8"/>
                  <a:pt x="0" y="3"/>
                </a:cubicBezTo>
                <a:cubicBezTo>
                  <a:pt x="2" y="6"/>
                  <a:pt x="5" y="7"/>
                  <a:pt x="6" y="7"/>
                </a:cubicBezTo>
                <a:cubicBezTo>
                  <a:pt x="7" y="6"/>
                  <a:pt x="8" y="2"/>
                  <a:pt x="8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91" name="Freeform 1891"/>
          <p:cNvSpPr>
            <a:spLocks/>
          </p:cNvSpPr>
          <p:nvPr userDrawn="1"/>
        </p:nvSpPr>
        <p:spPr bwMode="auto">
          <a:xfrm>
            <a:off x="377826" y="604838"/>
            <a:ext cx="3175" cy="3175"/>
          </a:xfrm>
          <a:custGeom>
            <a:avLst/>
            <a:gdLst>
              <a:gd name="T0" fmla="*/ 4 w 4"/>
              <a:gd name="T1" fmla="*/ 0 h 3"/>
              <a:gd name="T2" fmla="*/ 4 w 4"/>
              <a:gd name="T3" fmla="*/ 0 h 3"/>
              <a:gd name="T4" fmla="*/ 4 w 4"/>
              <a:gd name="T5" fmla="*/ 3 h 3"/>
              <a:gd name="T6" fmla="*/ 0 w 4"/>
              <a:gd name="T7" fmla="*/ 1 h 3"/>
              <a:gd name="T8" fmla="*/ 4 w 4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3">
                <a:moveTo>
                  <a:pt x="4" y="0"/>
                </a:moveTo>
                <a:lnTo>
                  <a:pt x="4" y="0"/>
                </a:lnTo>
                <a:cubicBezTo>
                  <a:pt x="4" y="1"/>
                  <a:pt x="4" y="2"/>
                  <a:pt x="4" y="3"/>
                </a:cubicBezTo>
                <a:cubicBezTo>
                  <a:pt x="2" y="3"/>
                  <a:pt x="1" y="2"/>
                  <a:pt x="0" y="1"/>
                </a:cubicBezTo>
                <a:cubicBezTo>
                  <a:pt x="2" y="1"/>
                  <a:pt x="3" y="0"/>
                  <a:pt x="4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92" name="Freeform 1892"/>
          <p:cNvSpPr>
            <a:spLocks/>
          </p:cNvSpPr>
          <p:nvPr userDrawn="1"/>
        </p:nvSpPr>
        <p:spPr bwMode="auto">
          <a:xfrm>
            <a:off x="347663" y="534988"/>
            <a:ext cx="31750" cy="66675"/>
          </a:xfrm>
          <a:custGeom>
            <a:avLst/>
            <a:gdLst>
              <a:gd name="T0" fmla="*/ 0 w 46"/>
              <a:gd name="T1" fmla="*/ 1 h 93"/>
              <a:gd name="T2" fmla="*/ 0 w 46"/>
              <a:gd name="T3" fmla="*/ 1 h 93"/>
              <a:gd name="T4" fmla="*/ 3 w 46"/>
              <a:gd name="T5" fmla="*/ 0 h 93"/>
              <a:gd name="T6" fmla="*/ 45 w 46"/>
              <a:gd name="T7" fmla="*/ 87 h 93"/>
              <a:gd name="T8" fmla="*/ 43 w 46"/>
              <a:gd name="T9" fmla="*/ 92 h 93"/>
              <a:gd name="T10" fmla="*/ 37 w 46"/>
              <a:gd name="T11" fmla="*/ 90 h 93"/>
              <a:gd name="T12" fmla="*/ 0 w 46"/>
              <a:gd name="T13" fmla="*/ 1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" h="93">
                <a:moveTo>
                  <a:pt x="0" y="1"/>
                </a:moveTo>
                <a:lnTo>
                  <a:pt x="0" y="1"/>
                </a:lnTo>
                <a:lnTo>
                  <a:pt x="3" y="0"/>
                </a:lnTo>
                <a:lnTo>
                  <a:pt x="45" y="87"/>
                </a:lnTo>
                <a:cubicBezTo>
                  <a:pt x="46" y="89"/>
                  <a:pt x="45" y="91"/>
                  <a:pt x="43" y="92"/>
                </a:cubicBezTo>
                <a:cubicBezTo>
                  <a:pt x="41" y="93"/>
                  <a:pt x="38" y="92"/>
                  <a:pt x="37" y="90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93" name="Freeform 1893"/>
          <p:cNvSpPr>
            <a:spLocks/>
          </p:cNvSpPr>
          <p:nvPr userDrawn="1"/>
        </p:nvSpPr>
        <p:spPr bwMode="auto">
          <a:xfrm>
            <a:off x="411163" y="679450"/>
            <a:ext cx="4763" cy="1588"/>
          </a:xfrm>
          <a:custGeom>
            <a:avLst/>
            <a:gdLst>
              <a:gd name="T0" fmla="*/ 5 w 5"/>
              <a:gd name="T1" fmla="*/ 0 h 3"/>
              <a:gd name="T2" fmla="*/ 5 w 5"/>
              <a:gd name="T3" fmla="*/ 0 h 3"/>
              <a:gd name="T4" fmla="*/ 4 w 5"/>
              <a:gd name="T5" fmla="*/ 3 h 3"/>
              <a:gd name="T6" fmla="*/ 0 w 5"/>
              <a:gd name="T7" fmla="*/ 2 h 3"/>
              <a:gd name="T8" fmla="*/ 5 w 5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3">
                <a:moveTo>
                  <a:pt x="5" y="0"/>
                </a:moveTo>
                <a:lnTo>
                  <a:pt x="5" y="0"/>
                </a:lnTo>
                <a:cubicBezTo>
                  <a:pt x="5" y="1"/>
                  <a:pt x="4" y="2"/>
                  <a:pt x="4" y="3"/>
                </a:cubicBezTo>
                <a:cubicBezTo>
                  <a:pt x="3" y="3"/>
                  <a:pt x="1" y="3"/>
                  <a:pt x="0" y="2"/>
                </a:cubicBezTo>
                <a:cubicBezTo>
                  <a:pt x="2" y="2"/>
                  <a:pt x="4" y="1"/>
                  <a:pt x="5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94" name="Freeform 1894"/>
          <p:cNvSpPr>
            <a:spLocks/>
          </p:cNvSpPr>
          <p:nvPr userDrawn="1"/>
        </p:nvSpPr>
        <p:spPr bwMode="auto">
          <a:xfrm>
            <a:off x="373063" y="598488"/>
            <a:ext cx="9525" cy="6350"/>
          </a:xfrm>
          <a:custGeom>
            <a:avLst/>
            <a:gdLst>
              <a:gd name="T0" fmla="*/ 0 w 13"/>
              <a:gd name="T1" fmla="*/ 5 h 9"/>
              <a:gd name="T2" fmla="*/ 0 w 13"/>
              <a:gd name="T3" fmla="*/ 5 h 9"/>
              <a:gd name="T4" fmla="*/ 7 w 13"/>
              <a:gd name="T5" fmla="*/ 6 h 9"/>
              <a:gd name="T6" fmla="*/ 11 w 13"/>
              <a:gd name="T7" fmla="*/ 0 h 9"/>
              <a:gd name="T8" fmla="*/ 8 w 13"/>
              <a:gd name="T9" fmla="*/ 8 h 9"/>
              <a:gd name="T10" fmla="*/ 0 w 13"/>
              <a:gd name="T11" fmla="*/ 5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" h="9">
                <a:moveTo>
                  <a:pt x="0" y="5"/>
                </a:moveTo>
                <a:lnTo>
                  <a:pt x="0" y="5"/>
                </a:lnTo>
                <a:cubicBezTo>
                  <a:pt x="1" y="7"/>
                  <a:pt x="4" y="7"/>
                  <a:pt x="7" y="6"/>
                </a:cubicBezTo>
                <a:cubicBezTo>
                  <a:pt x="10" y="4"/>
                  <a:pt x="11" y="2"/>
                  <a:pt x="11" y="0"/>
                </a:cubicBezTo>
                <a:cubicBezTo>
                  <a:pt x="13" y="3"/>
                  <a:pt x="11" y="7"/>
                  <a:pt x="8" y="8"/>
                </a:cubicBezTo>
                <a:cubicBezTo>
                  <a:pt x="5" y="9"/>
                  <a:pt x="0" y="9"/>
                  <a:pt x="0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95" name="Freeform 1895"/>
          <p:cNvSpPr>
            <a:spLocks/>
          </p:cNvSpPr>
          <p:nvPr userDrawn="1"/>
        </p:nvSpPr>
        <p:spPr bwMode="auto">
          <a:xfrm>
            <a:off x="406401" y="657225"/>
            <a:ext cx="3175" cy="3175"/>
          </a:xfrm>
          <a:custGeom>
            <a:avLst/>
            <a:gdLst>
              <a:gd name="T0" fmla="*/ 2 w 3"/>
              <a:gd name="T1" fmla="*/ 0 h 4"/>
              <a:gd name="T2" fmla="*/ 2 w 3"/>
              <a:gd name="T3" fmla="*/ 0 h 4"/>
              <a:gd name="T4" fmla="*/ 2 w 3"/>
              <a:gd name="T5" fmla="*/ 4 h 4"/>
              <a:gd name="T6" fmla="*/ 0 w 3"/>
              <a:gd name="T7" fmla="*/ 3 h 4"/>
              <a:gd name="T8" fmla="*/ 2 w 3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4">
                <a:moveTo>
                  <a:pt x="2" y="0"/>
                </a:moveTo>
                <a:lnTo>
                  <a:pt x="2" y="0"/>
                </a:lnTo>
                <a:cubicBezTo>
                  <a:pt x="2" y="1"/>
                  <a:pt x="3" y="3"/>
                  <a:pt x="2" y="4"/>
                </a:cubicBezTo>
                <a:cubicBezTo>
                  <a:pt x="2" y="4"/>
                  <a:pt x="1" y="3"/>
                  <a:pt x="0" y="3"/>
                </a:cubicBezTo>
                <a:cubicBezTo>
                  <a:pt x="1" y="2"/>
                  <a:pt x="2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96" name="Freeform 1896"/>
          <p:cNvSpPr>
            <a:spLocks/>
          </p:cNvSpPr>
          <p:nvPr userDrawn="1"/>
        </p:nvSpPr>
        <p:spPr bwMode="auto">
          <a:xfrm>
            <a:off x="392113" y="660400"/>
            <a:ext cx="3175" cy="1588"/>
          </a:xfrm>
          <a:custGeom>
            <a:avLst/>
            <a:gdLst>
              <a:gd name="T0" fmla="*/ 0 w 5"/>
              <a:gd name="T1" fmla="*/ 0 h 4"/>
              <a:gd name="T2" fmla="*/ 0 w 5"/>
              <a:gd name="T3" fmla="*/ 0 h 4"/>
              <a:gd name="T4" fmla="*/ 4 w 5"/>
              <a:gd name="T5" fmla="*/ 2 h 4"/>
              <a:gd name="T6" fmla="*/ 5 w 5"/>
              <a:gd name="T7" fmla="*/ 4 h 4"/>
              <a:gd name="T8" fmla="*/ 0 w 5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4">
                <a:moveTo>
                  <a:pt x="0" y="0"/>
                </a:moveTo>
                <a:lnTo>
                  <a:pt x="0" y="0"/>
                </a:lnTo>
                <a:cubicBezTo>
                  <a:pt x="2" y="0"/>
                  <a:pt x="4" y="2"/>
                  <a:pt x="4" y="2"/>
                </a:cubicBezTo>
                <a:cubicBezTo>
                  <a:pt x="4" y="3"/>
                  <a:pt x="5" y="4"/>
                  <a:pt x="5" y="4"/>
                </a:cubicBezTo>
                <a:cubicBezTo>
                  <a:pt x="4" y="4"/>
                  <a:pt x="0" y="2"/>
                  <a:pt x="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97" name="Freeform 1897"/>
          <p:cNvSpPr>
            <a:spLocks/>
          </p:cNvSpPr>
          <p:nvPr userDrawn="1"/>
        </p:nvSpPr>
        <p:spPr bwMode="auto">
          <a:xfrm>
            <a:off x="403226" y="666750"/>
            <a:ext cx="12700" cy="9525"/>
          </a:xfrm>
          <a:custGeom>
            <a:avLst/>
            <a:gdLst>
              <a:gd name="T0" fmla="*/ 0 w 19"/>
              <a:gd name="T1" fmla="*/ 7 h 12"/>
              <a:gd name="T2" fmla="*/ 0 w 19"/>
              <a:gd name="T3" fmla="*/ 7 h 12"/>
              <a:gd name="T4" fmla="*/ 10 w 19"/>
              <a:gd name="T5" fmla="*/ 7 h 12"/>
              <a:gd name="T6" fmla="*/ 16 w 19"/>
              <a:gd name="T7" fmla="*/ 0 h 12"/>
              <a:gd name="T8" fmla="*/ 12 w 19"/>
              <a:gd name="T9" fmla="*/ 10 h 12"/>
              <a:gd name="T10" fmla="*/ 0 w 19"/>
              <a:gd name="T11" fmla="*/ 7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" h="12">
                <a:moveTo>
                  <a:pt x="0" y="7"/>
                </a:moveTo>
                <a:lnTo>
                  <a:pt x="0" y="7"/>
                </a:lnTo>
                <a:cubicBezTo>
                  <a:pt x="1" y="8"/>
                  <a:pt x="6" y="9"/>
                  <a:pt x="10" y="7"/>
                </a:cubicBezTo>
                <a:cubicBezTo>
                  <a:pt x="15" y="5"/>
                  <a:pt x="16" y="2"/>
                  <a:pt x="16" y="0"/>
                </a:cubicBezTo>
                <a:cubicBezTo>
                  <a:pt x="19" y="4"/>
                  <a:pt x="16" y="8"/>
                  <a:pt x="12" y="10"/>
                </a:cubicBezTo>
                <a:cubicBezTo>
                  <a:pt x="8" y="12"/>
                  <a:pt x="1" y="12"/>
                  <a:pt x="0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98" name="Freeform 1898"/>
          <p:cNvSpPr>
            <a:spLocks/>
          </p:cNvSpPr>
          <p:nvPr userDrawn="1"/>
        </p:nvSpPr>
        <p:spPr bwMode="auto">
          <a:xfrm>
            <a:off x="461963" y="633413"/>
            <a:ext cx="12700" cy="4763"/>
          </a:xfrm>
          <a:custGeom>
            <a:avLst/>
            <a:gdLst>
              <a:gd name="T0" fmla="*/ 16 w 18"/>
              <a:gd name="T1" fmla="*/ 0 h 6"/>
              <a:gd name="T2" fmla="*/ 16 w 18"/>
              <a:gd name="T3" fmla="*/ 0 h 6"/>
              <a:gd name="T4" fmla="*/ 17 w 18"/>
              <a:gd name="T5" fmla="*/ 4 h 6"/>
              <a:gd name="T6" fmla="*/ 0 w 18"/>
              <a:gd name="T7" fmla="*/ 4 h 6"/>
              <a:gd name="T8" fmla="*/ 16 w 18"/>
              <a:gd name="T9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" h="6">
                <a:moveTo>
                  <a:pt x="16" y="0"/>
                </a:moveTo>
                <a:lnTo>
                  <a:pt x="16" y="0"/>
                </a:lnTo>
                <a:cubicBezTo>
                  <a:pt x="18" y="1"/>
                  <a:pt x="18" y="3"/>
                  <a:pt x="17" y="4"/>
                </a:cubicBezTo>
                <a:cubicBezTo>
                  <a:pt x="15" y="6"/>
                  <a:pt x="9" y="4"/>
                  <a:pt x="0" y="4"/>
                </a:cubicBezTo>
                <a:cubicBezTo>
                  <a:pt x="6" y="2"/>
                  <a:pt x="16" y="6"/>
                  <a:pt x="16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99" name="Freeform 1899"/>
          <p:cNvSpPr>
            <a:spLocks/>
          </p:cNvSpPr>
          <p:nvPr userDrawn="1"/>
        </p:nvSpPr>
        <p:spPr bwMode="auto">
          <a:xfrm>
            <a:off x="458788" y="633413"/>
            <a:ext cx="0" cy="1588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2 h 2"/>
              <a:gd name="T6" fmla="*/ 0 w 1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cubicBezTo>
                  <a:pt x="1" y="0"/>
                  <a:pt x="1" y="2"/>
                  <a:pt x="0" y="2"/>
                </a:cubicBezTo>
                <a:cubicBezTo>
                  <a:pt x="0" y="2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00" name="Freeform 1900"/>
          <p:cNvSpPr>
            <a:spLocks/>
          </p:cNvSpPr>
          <p:nvPr userDrawn="1"/>
        </p:nvSpPr>
        <p:spPr bwMode="auto">
          <a:xfrm>
            <a:off x="455613" y="633413"/>
            <a:ext cx="1588" cy="3175"/>
          </a:xfrm>
          <a:custGeom>
            <a:avLst/>
            <a:gdLst>
              <a:gd name="T0" fmla="*/ 0 w 2"/>
              <a:gd name="T1" fmla="*/ 0 h 4"/>
              <a:gd name="T2" fmla="*/ 0 w 2"/>
              <a:gd name="T3" fmla="*/ 0 h 4"/>
              <a:gd name="T4" fmla="*/ 0 w 2"/>
              <a:gd name="T5" fmla="*/ 4 h 4"/>
              <a:gd name="T6" fmla="*/ 0 w 2"/>
              <a:gd name="T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4">
                <a:moveTo>
                  <a:pt x="0" y="0"/>
                </a:moveTo>
                <a:lnTo>
                  <a:pt x="0" y="0"/>
                </a:lnTo>
                <a:cubicBezTo>
                  <a:pt x="2" y="1"/>
                  <a:pt x="2" y="3"/>
                  <a:pt x="0" y="4"/>
                </a:cubicBezTo>
                <a:cubicBezTo>
                  <a:pt x="1" y="3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01" name="Freeform 1901"/>
          <p:cNvSpPr>
            <a:spLocks/>
          </p:cNvSpPr>
          <p:nvPr userDrawn="1"/>
        </p:nvSpPr>
        <p:spPr bwMode="auto">
          <a:xfrm>
            <a:off x="468313" y="630238"/>
            <a:ext cx="4763" cy="4763"/>
          </a:xfrm>
          <a:custGeom>
            <a:avLst/>
            <a:gdLst>
              <a:gd name="T0" fmla="*/ 3 w 7"/>
              <a:gd name="T1" fmla="*/ 0 h 7"/>
              <a:gd name="T2" fmla="*/ 3 w 7"/>
              <a:gd name="T3" fmla="*/ 0 h 7"/>
              <a:gd name="T4" fmla="*/ 0 w 7"/>
              <a:gd name="T5" fmla="*/ 5 h 7"/>
              <a:gd name="T6" fmla="*/ 3 w 7"/>
              <a:gd name="T7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" h="7">
                <a:moveTo>
                  <a:pt x="3" y="0"/>
                </a:moveTo>
                <a:lnTo>
                  <a:pt x="3" y="0"/>
                </a:lnTo>
                <a:cubicBezTo>
                  <a:pt x="7" y="4"/>
                  <a:pt x="4" y="7"/>
                  <a:pt x="0" y="5"/>
                </a:cubicBezTo>
                <a:cubicBezTo>
                  <a:pt x="4" y="4"/>
                  <a:pt x="4" y="2"/>
                  <a:pt x="3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02" name="Freeform 1902"/>
          <p:cNvSpPr>
            <a:spLocks/>
          </p:cNvSpPr>
          <p:nvPr userDrawn="1"/>
        </p:nvSpPr>
        <p:spPr bwMode="auto">
          <a:xfrm>
            <a:off x="384176" y="614363"/>
            <a:ext cx="3175" cy="3175"/>
          </a:xfrm>
          <a:custGeom>
            <a:avLst/>
            <a:gdLst>
              <a:gd name="T0" fmla="*/ 3 w 4"/>
              <a:gd name="T1" fmla="*/ 0 h 6"/>
              <a:gd name="T2" fmla="*/ 3 w 4"/>
              <a:gd name="T3" fmla="*/ 0 h 6"/>
              <a:gd name="T4" fmla="*/ 3 w 4"/>
              <a:gd name="T5" fmla="*/ 4 h 6"/>
              <a:gd name="T6" fmla="*/ 0 w 4"/>
              <a:gd name="T7" fmla="*/ 6 h 6"/>
              <a:gd name="T8" fmla="*/ 3 w 4"/>
              <a:gd name="T9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6">
                <a:moveTo>
                  <a:pt x="3" y="0"/>
                </a:moveTo>
                <a:lnTo>
                  <a:pt x="3" y="0"/>
                </a:lnTo>
                <a:cubicBezTo>
                  <a:pt x="4" y="1"/>
                  <a:pt x="4" y="3"/>
                  <a:pt x="3" y="4"/>
                </a:cubicBezTo>
                <a:cubicBezTo>
                  <a:pt x="3" y="5"/>
                  <a:pt x="1" y="6"/>
                  <a:pt x="0" y="6"/>
                </a:cubicBezTo>
                <a:cubicBezTo>
                  <a:pt x="1" y="5"/>
                  <a:pt x="3" y="3"/>
                  <a:pt x="3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03" name="Freeform 1903"/>
          <p:cNvSpPr>
            <a:spLocks/>
          </p:cNvSpPr>
          <p:nvPr userDrawn="1"/>
        </p:nvSpPr>
        <p:spPr bwMode="auto">
          <a:xfrm>
            <a:off x="409576" y="671513"/>
            <a:ext cx="3175" cy="3175"/>
          </a:xfrm>
          <a:custGeom>
            <a:avLst/>
            <a:gdLst>
              <a:gd name="T0" fmla="*/ 5 w 5"/>
              <a:gd name="T1" fmla="*/ 0 h 4"/>
              <a:gd name="T2" fmla="*/ 5 w 5"/>
              <a:gd name="T3" fmla="*/ 0 h 4"/>
              <a:gd name="T4" fmla="*/ 0 w 5"/>
              <a:gd name="T5" fmla="*/ 3 h 4"/>
              <a:gd name="T6" fmla="*/ 5 w 5"/>
              <a:gd name="T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4">
                <a:moveTo>
                  <a:pt x="5" y="0"/>
                </a:moveTo>
                <a:lnTo>
                  <a:pt x="5" y="0"/>
                </a:lnTo>
                <a:cubicBezTo>
                  <a:pt x="5" y="2"/>
                  <a:pt x="2" y="4"/>
                  <a:pt x="0" y="3"/>
                </a:cubicBezTo>
                <a:cubicBezTo>
                  <a:pt x="2" y="2"/>
                  <a:pt x="4" y="1"/>
                  <a:pt x="5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04" name="Freeform 1904"/>
          <p:cNvSpPr>
            <a:spLocks/>
          </p:cNvSpPr>
          <p:nvPr userDrawn="1"/>
        </p:nvSpPr>
        <p:spPr bwMode="auto">
          <a:xfrm>
            <a:off x="342901" y="528638"/>
            <a:ext cx="7938" cy="4763"/>
          </a:xfrm>
          <a:custGeom>
            <a:avLst/>
            <a:gdLst>
              <a:gd name="T0" fmla="*/ 1 w 9"/>
              <a:gd name="T1" fmla="*/ 5 h 7"/>
              <a:gd name="T2" fmla="*/ 1 w 9"/>
              <a:gd name="T3" fmla="*/ 5 h 7"/>
              <a:gd name="T4" fmla="*/ 1 w 9"/>
              <a:gd name="T5" fmla="*/ 3 h 7"/>
              <a:gd name="T6" fmla="*/ 7 w 9"/>
              <a:gd name="T7" fmla="*/ 0 h 7"/>
              <a:gd name="T8" fmla="*/ 8 w 9"/>
              <a:gd name="T9" fmla="*/ 2 h 7"/>
              <a:gd name="T10" fmla="*/ 6 w 9"/>
              <a:gd name="T11" fmla="*/ 6 h 7"/>
              <a:gd name="T12" fmla="*/ 1 w 9"/>
              <a:gd name="T13" fmla="*/ 5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" h="7">
                <a:moveTo>
                  <a:pt x="1" y="5"/>
                </a:moveTo>
                <a:lnTo>
                  <a:pt x="1" y="5"/>
                </a:lnTo>
                <a:cubicBezTo>
                  <a:pt x="0" y="5"/>
                  <a:pt x="0" y="4"/>
                  <a:pt x="1" y="3"/>
                </a:cubicBezTo>
                <a:cubicBezTo>
                  <a:pt x="3" y="3"/>
                  <a:pt x="5" y="2"/>
                  <a:pt x="7" y="0"/>
                </a:cubicBezTo>
                <a:cubicBezTo>
                  <a:pt x="7" y="0"/>
                  <a:pt x="8" y="1"/>
                  <a:pt x="8" y="2"/>
                </a:cubicBezTo>
                <a:cubicBezTo>
                  <a:pt x="9" y="3"/>
                  <a:pt x="8" y="5"/>
                  <a:pt x="6" y="6"/>
                </a:cubicBezTo>
                <a:cubicBezTo>
                  <a:pt x="4" y="7"/>
                  <a:pt x="1" y="7"/>
                  <a:pt x="1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05" name="Freeform 1905"/>
          <p:cNvSpPr>
            <a:spLocks/>
          </p:cNvSpPr>
          <p:nvPr userDrawn="1"/>
        </p:nvSpPr>
        <p:spPr bwMode="auto">
          <a:xfrm>
            <a:off x="341313" y="492125"/>
            <a:ext cx="7938" cy="22225"/>
          </a:xfrm>
          <a:custGeom>
            <a:avLst/>
            <a:gdLst>
              <a:gd name="T0" fmla="*/ 6 w 12"/>
              <a:gd name="T1" fmla="*/ 0 h 29"/>
              <a:gd name="T2" fmla="*/ 6 w 12"/>
              <a:gd name="T3" fmla="*/ 0 h 29"/>
              <a:gd name="T4" fmla="*/ 8 w 12"/>
              <a:gd name="T5" fmla="*/ 3 h 29"/>
              <a:gd name="T6" fmla="*/ 5 w 12"/>
              <a:gd name="T7" fmla="*/ 9 h 29"/>
              <a:gd name="T8" fmla="*/ 9 w 12"/>
              <a:gd name="T9" fmla="*/ 4 h 29"/>
              <a:gd name="T10" fmla="*/ 10 w 12"/>
              <a:gd name="T11" fmla="*/ 6 h 29"/>
              <a:gd name="T12" fmla="*/ 6 w 12"/>
              <a:gd name="T13" fmla="*/ 12 h 29"/>
              <a:gd name="T14" fmla="*/ 11 w 12"/>
              <a:gd name="T15" fmla="*/ 7 h 29"/>
              <a:gd name="T16" fmla="*/ 12 w 12"/>
              <a:gd name="T17" fmla="*/ 9 h 29"/>
              <a:gd name="T18" fmla="*/ 12 w 12"/>
              <a:gd name="T19" fmla="*/ 10 h 29"/>
              <a:gd name="T20" fmla="*/ 7 w 12"/>
              <a:gd name="T21" fmla="*/ 14 h 29"/>
              <a:gd name="T22" fmla="*/ 12 w 12"/>
              <a:gd name="T23" fmla="*/ 12 h 29"/>
              <a:gd name="T24" fmla="*/ 12 w 12"/>
              <a:gd name="T25" fmla="*/ 15 h 29"/>
              <a:gd name="T26" fmla="*/ 7 w 12"/>
              <a:gd name="T27" fmla="*/ 17 h 29"/>
              <a:gd name="T28" fmla="*/ 12 w 12"/>
              <a:gd name="T29" fmla="*/ 16 h 29"/>
              <a:gd name="T30" fmla="*/ 11 w 12"/>
              <a:gd name="T31" fmla="*/ 18 h 29"/>
              <a:gd name="T32" fmla="*/ 6 w 12"/>
              <a:gd name="T33" fmla="*/ 19 h 29"/>
              <a:gd name="T34" fmla="*/ 10 w 12"/>
              <a:gd name="T35" fmla="*/ 20 h 29"/>
              <a:gd name="T36" fmla="*/ 10 w 12"/>
              <a:gd name="T37" fmla="*/ 21 h 29"/>
              <a:gd name="T38" fmla="*/ 4 w 12"/>
              <a:gd name="T39" fmla="*/ 21 h 29"/>
              <a:gd name="T40" fmla="*/ 9 w 12"/>
              <a:gd name="T41" fmla="*/ 23 h 29"/>
              <a:gd name="T42" fmla="*/ 7 w 12"/>
              <a:gd name="T43" fmla="*/ 24 h 29"/>
              <a:gd name="T44" fmla="*/ 2 w 12"/>
              <a:gd name="T45" fmla="*/ 29 h 29"/>
              <a:gd name="T46" fmla="*/ 0 w 12"/>
              <a:gd name="T47" fmla="*/ 28 h 29"/>
              <a:gd name="T48" fmla="*/ 2 w 12"/>
              <a:gd name="T49" fmla="*/ 24 h 29"/>
              <a:gd name="T50" fmla="*/ 0 w 12"/>
              <a:gd name="T51" fmla="*/ 19 h 29"/>
              <a:gd name="T52" fmla="*/ 0 w 12"/>
              <a:gd name="T53" fmla="*/ 19 h 29"/>
              <a:gd name="T54" fmla="*/ 3 w 12"/>
              <a:gd name="T55" fmla="*/ 19 h 29"/>
              <a:gd name="T56" fmla="*/ 2 w 12"/>
              <a:gd name="T57" fmla="*/ 10 h 29"/>
              <a:gd name="T58" fmla="*/ 6 w 12"/>
              <a:gd name="T59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2" h="29">
                <a:moveTo>
                  <a:pt x="6" y="0"/>
                </a:moveTo>
                <a:lnTo>
                  <a:pt x="6" y="0"/>
                </a:lnTo>
                <a:cubicBezTo>
                  <a:pt x="6" y="0"/>
                  <a:pt x="6" y="1"/>
                  <a:pt x="8" y="3"/>
                </a:cubicBezTo>
                <a:lnTo>
                  <a:pt x="5" y="9"/>
                </a:lnTo>
                <a:lnTo>
                  <a:pt x="9" y="4"/>
                </a:lnTo>
                <a:cubicBezTo>
                  <a:pt x="9" y="4"/>
                  <a:pt x="9" y="5"/>
                  <a:pt x="10" y="6"/>
                </a:cubicBezTo>
                <a:lnTo>
                  <a:pt x="6" y="12"/>
                </a:lnTo>
                <a:lnTo>
                  <a:pt x="11" y="7"/>
                </a:lnTo>
                <a:cubicBezTo>
                  <a:pt x="11" y="8"/>
                  <a:pt x="11" y="9"/>
                  <a:pt x="12" y="9"/>
                </a:cubicBezTo>
                <a:cubicBezTo>
                  <a:pt x="12" y="9"/>
                  <a:pt x="12" y="10"/>
                  <a:pt x="12" y="10"/>
                </a:cubicBezTo>
                <a:lnTo>
                  <a:pt x="7" y="14"/>
                </a:lnTo>
                <a:lnTo>
                  <a:pt x="12" y="12"/>
                </a:lnTo>
                <a:cubicBezTo>
                  <a:pt x="12" y="13"/>
                  <a:pt x="12" y="14"/>
                  <a:pt x="12" y="15"/>
                </a:cubicBezTo>
                <a:lnTo>
                  <a:pt x="7" y="17"/>
                </a:lnTo>
                <a:lnTo>
                  <a:pt x="12" y="16"/>
                </a:lnTo>
                <a:cubicBezTo>
                  <a:pt x="11" y="17"/>
                  <a:pt x="11" y="18"/>
                  <a:pt x="11" y="18"/>
                </a:cubicBezTo>
                <a:lnTo>
                  <a:pt x="6" y="19"/>
                </a:lnTo>
                <a:lnTo>
                  <a:pt x="10" y="20"/>
                </a:lnTo>
                <a:cubicBezTo>
                  <a:pt x="10" y="20"/>
                  <a:pt x="10" y="21"/>
                  <a:pt x="10" y="21"/>
                </a:cubicBezTo>
                <a:lnTo>
                  <a:pt x="4" y="21"/>
                </a:lnTo>
                <a:lnTo>
                  <a:pt x="9" y="23"/>
                </a:lnTo>
                <a:cubicBezTo>
                  <a:pt x="8" y="23"/>
                  <a:pt x="8" y="24"/>
                  <a:pt x="7" y="24"/>
                </a:cubicBezTo>
                <a:cubicBezTo>
                  <a:pt x="5" y="25"/>
                  <a:pt x="3" y="26"/>
                  <a:pt x="2" y="29"/>
                </a:cubicBezTo>
                <a:cubicBezTo>
                  <a:pt x="2" y="29"/>
                  <a:pt x="1" y="28"/>
                  <a:pt x="0" y="28"/>
                </a:cubicBezTo>
                <a:cubicBezTo>
                  <a:pt x="1" y="27"/>
                  <a:pt x="2" y="26"/>
                  <a:pt x="2" y="24"/>
                </a:cubicBezTo>
                <a:cubicBezTo>
                  <a:pt x="2" y="22"/>
                  <a:pt x="1" y="20"/>
                  <a:pt x="0" y="19"/>
                </a:cubicBezTo>
                <a:lnTo>
                  <a:pt x="0" y="19"/>
                </a:lnTo>
                <a:cubicBezTo>
                  <a:pt x="1" y="19"/>
                  <a:pt x="2" y="19"/>
                  <a:pt x="3" y="19"/>
                </a:cubicBezTo>
                <a:cubicBezTo>
                  <a:pt x="7" y="16"/>
                  <a:pt x="4" y="12"/>
                  <a:pt x="2" y="10"/>
                </a:cubicBezTo>
                <a:lnTo>
                  <a:pt x="6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06" name="Freeform 1906"/>
          <p:cNvSpPr>
            <a:spLocks/>
          </p:cNvSpPr>
          <p:nvPr userDrawn="1"/>
        </p:nvSpPr>
        <p:spPr bwMode="auto">
          <a:xfrm>
            <a:off x="327026" y="490538"/>
            <a:ext cx="4763" cy="6350"/>
          </a:xfrm>
          <a:custGeom>
            <a:avLst/>
            <a:gdLst>
              <a:gd name="T0" fmla="*/ 5 w 8"/>
              <a:gd name="T1" fmla="*/ 8 h 8"/>
              <a:gd name="T2" fmla="*/ 5 w 8"/>
              <a:gd name="T3" fmla="*/ 8 h 8"/>
              <a:gd name="T4" fmla="*/ 4 w 8"/>
              <a:gd name="T5" fmla="*/ 2 h 8"/>
              <a:gd name="T6" fmla="*/ 8 w 8"/>
              <a:gd name="T7" fmla="*/ 6 h 8"/>
              <a:gd name="T8" fmla="*/ 5 w 8"/>
              <a:gd name="T9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8">
                <a:moveTo>
                  <a:pt x="5" y="8"/>
                </a:moveTo>
                <a:lnTo>
                  <a:pt x="5" y="8"/>
                </a:lnTo>
                <a:cubicBezTo>
                  <a:pt x="0" y="4"/>
                  <a:pt x="4" y="3"/>
                  <a:pt x="4" y="2"/>
                </a:cubicBezTo>
                <a:cubicBezTo>
                  <a:pt x="5" y="2"/>
                  <a:pt x="8" y="0"/>
                  <a:pt x="8" y="6"/>
                </a:cubicBezTo>
                <a:lnTo>
                  <a:pt x="5" y="8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07" name="Freeform 1907"/>
          <p:cNvSpPr>
            <a:spLocks/>
          </p:cNvSpPr>
          <p:nvPr userDrawn="1"/>
        </p:nvSpPr>
        <p:spPr bwMode="auto">
          <a:xfrm>
            <a:off x="319088" y="504825"/>
            <a:ext cx="17463" cy="12700"/>
          </a:xfrm>
          <a:custGeom>
            <a:avLst/>
            <a:gdLst>
              <a:gd name="T0" fmla="*/ 0 w 24"/>
              <a:gd name="T1" fmla="*/ 0 h 18"/>
              <a:gd name="T2" fmla="*/ 0 w 24"/>
              <a:gd name="T3" fmla="*/ 0 h 18"/>
              <a:gd name="T4" fmla="*/ 9 w 24"/>
              <a:gd name="T5" fmla="*/ 4 h 18"/>
              <a:gd name="T6" fmla="*/ 15 w 24"/>
              <a:gd name="T7" fmla="*/ 11 h 18"/>
              <a:gd name="T8" fmla="*/ 17 w 24"/>
              <a:gd name="T9" fmla="*/ 8 h 18"/>
              <a:gd name="T10" fmla="*/ 17 w 24"/>
              <a:gd name="T11" fmla="*/ 9 h 18"/>
              <a:gd name="T12" fmla="*/ 20 w 24"/>
              <a:gd name="T13" fmla="*/ 13 h 18"/>
              <a:gd name="T14" fmla="*/ 24 w 24"/>
              <a:gd name="T15" fmla="*/ 15 h 18"/>
              <a:gd name="T16" fmla="*/ 23 w 24"/>
              <a:gd name="T17" fmla="*/ 17 h 18"/>
              <a:gd name="T18" fmla="*/ 17 w 24"/>
              <a:gd name="T19" fmla="*/ 18 h 18"/>
              <a:gd name="T20" fmla="*/ 14 w 24"/>
              <a:gd name="T21" fmla="*/ 18 h 18"/>
              <a:gd name="T22" fmla="*/ 16 w 24"/>
              <a:gd name="T23" fmla="*/ 13 h 18"/>
              <a:gd name="T24" fmla="*/ 13 w 24"/>
              <a:gd name="T25" fmla="*/ 17 h 18"/>
              <a:gd name="T26" fmla="*/ 11 w 24"/>
              <a:gd name="T27" fmla="*/ 17 h 18"/>
              <a:gd name="T28" fmla="*/ 13 w 24"/>
              <a:gd name="T29" fmla="*/ 13 h 18"/>
              <a:gd name="T30" fmla="*/ 10 w 24"/>
              <a:gd name="T31" fmla="*/ 16 h 18"/>
              <a:gd name="T32" fmla="*/ 8 w 24"/>
              <a:gd name="T33" fmla="*/ 15 h 18"/>
              <a:gd name="T34" fmla="*/ 11 w 24"/>
              <a:gd name="T35" fmla="*/ 12 h 18"/>
              <a:gd name="T36" fmla="*/ 6 w 24"/>
              <a:gd name="T37" fmla="*/ 15 h 18"/>
              <a:gd name="T38" fmla="*/ 4 w 24"/>
              <a:gd name="T39" fmla="*/ 13 h 18"/>
              <a:gd name="T40" fmla="*/ 9 w 24"/>
              <a:gd name="T41" fmla="*/ 11 h 18"/>
              <a:gd name="T42" fmla="*/ 3 w 24"/>
              <a:gd name="T43" fmla="*/ 11 h 18"/>
              <a:gd name="T44" fmla="*/ 2 w 24"/>
              <a:gd name="T45" fmla="*/ 11 h 18"/>
              <a:gd name="T46" fmla="*/ 2 w 24"/>
              <a:gd name="T47" fmla="*/ 9 h 18"/>
              <a:gd name="T48" fmla="*/ 8 w 24"/>
              <a:gd name="T49" fmla="*/ 9 h 18"/>
              <a:gd name="T50" fmla="*/ 1 w 24"/>
              <a:gd name="T51" fmla="*/ 7 h 18"/>
              <a:gd name="T52" fmla="*/ 0 w 24"/>
              <a:gd name="T53" fmla="*/ 5 h 18"/>
              <a:gd name="T54" fmla="*/ 7 w 24"/>
              <a:gd name="T55" fmla="*/ 6 h 18"/>
              <a:gd name="T56" fmla="*/ 0 w 24"/>
              <a:gd name="T57" fmla="*/ 3 h 18"/>
              <a:gd name="T58" fmla="*/ 0 w 24"/>
              <a:gd name="T59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4" h="18">
                <a:moveTo>
                  <a:pt x="0" y="0"/>
                </a:moveTo>
                <a:lnTo>
                  <a:pt x="0" y="0"/>
                </a:lnTo>
                <a:lnTo>
                  <a:pt x="9" y="4"/>
                </a:lnTo>
                <a:cubicBezTo>
                  <a:pt x="9" y="7"/>
                  <a:pt x="11" y="11"/>
                  <a:pt x="15" y="11"/>
                </a:cubicBezTo>
                <a:cubicBezTo>
                  <a:pt x="16" y="10"/>
                  <a:pt x="17" y="9"/>
                  <a:pt x="17" y="8"/>
                </a:cubicBezTo>
                <a:lnTo>
                  <a:pt x="17" y="9"/>
                </a:lnTo>
                <a:cubicBezTo>
                  <a:pt x="18" y="10"/>
                  <a:pt x="18" y="12"/>
                  <a:pt x="20" y="13"/>
                </a:cubicBezTo>
                <a:cubicBezTo>
                  <a:pt x="21" y="14"/>
                  <a:pt x="23" y="15"/>
                  <a:pt x="24" y="15"/>
                </a:cubicBezTo>
                <a:cubicBezTo>
                  <a:pt x="24" y="15"/>
                  <a:pt x="23" y="16"/>
                  <a:pt x="23" y="17"/>
                </a:cubicBezTo>
                <a:cubicBezTo>
                  <a:pt x="21" y="15"/>
                  <a:pt x="19" y="16"/>
                  <a:pt x="17" y="18"/>
                </a:cubicBezTo>
                <a:cubicBezTo>
                  <a:pt x="16" y="18"/>
                  <a:pt x="15" y="18"/>
                  <a:pt x="14" y="18"/>
                </a:cubicBezTo>
                <a:lnTo>
                  <a:pt x="16" y="13"/>
                </a:lnTo>
                <a:lnTo>
                  <a:pt x="13" y="17"/>
                </a:lnTo>
                <a:cubicBezTo>
                  <a:pt x="12" y="17"/>
                  <a:pt x="12" y="17"/>
                  <a:pt x="11" y="17"/>
                </a:cubicBezTo>
                <a:lnTo>
                  <a:pt x="13" y="13"/>
                </a:lnTo>
                <a:lnTo>
                  <a:pt x="10" y="16"/>
                </a:lnTo>
                <a:cubicBezTo>
                  <a:pt x="9" y="16"/>
                  <a:pt x="8" y="16"/>
                  <a:pt x="8" y="15"/>
                </a:cubicBezTo>
                <a:lnTo>
                  <a:pt x="11" y="12"/>
                </a:lnTo>
                <a:lnTo>
                  <a:pt x="6" y="15"/>
                </a:lnTo>
                <a:cubicBezTo>
                  <a:pt x="6" y="14"/>
                  <a:pt x="5" y="13"/>
                  <a:pt x="4" y="13"/>
                </a:cubicBezTo>
                <a:lnTo>
                  <a:pt x="9" y="11"/>
                </a:lnTo>
                <a:lnTo>
                  <a:pt x="3" y="11"/>
                </a:lnTo>
                <a:cubicBezTo>
                  <a:pt x="3" y="11"/>
                  <a:pt x="3" y="11"/>
                  <a:pt x="2" y="11"/>
                </a:cubicBezTo>
                <a:cubicBezTo>
                  <a:pt x="2" y="10"/>
                  <a:pt x="2" y="9"/>
                  <a:pt x="2" y="9"/>
                </a:cubicBezTo>
                <a:lnTo>
                  <a:pt x="8" y="9"/>
                </a:lnTo>
                <a:lnTo>
                  <a:pt x="1" y="7"/>
                </a:lnTo>
                <a:cubicBezTo>
                  <a:pt x="1" y="6"/>
                  <a:pt x="1" y="5"/>
                  <a:pt x="0" y="5"/>
                </a:cubicBezTo>
                <a:lnTo>
                  <a:pt x="7" y="6"/>
                </a:lnTo>
                <a:lnTo>
                  <a:pt x="0" y="3"/>
                </a:lnTo>
                <a:cubicBezTo>
                  <a:pt x="0" y="1"/>
                  <a:pt x="0" y="0"/>
                  <a:pt x="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08" name="Freeform 1908"/>
          <p:cNvSpPr>
            <a:spLocks/>
          </p:cNvSpPr>
          <p:nvPr userDrawn="1"/>
        </p:nvSpPr>
        <p:spPr bwMode="auto">
          <a:xfrm>
            <a:off x="327026" y="517525"/>
            <a:ext cx="7938" cy="4763"/>
          </a:xfrm>
          <a:custGeom>
            <a:avLst/>
            <a:gdLst>
              <a:gd name="T0" fmla="*/ 1 w 10"/>
              <a:gd name="T1" fmla="*/ 0 h 7"/>
              <a:gd name="T2" fmla="*/ 1 w 10"/>
              <a:gd name="T3" fmla="*/ 0 h 7"/>
              <a:gd name="T4" fmla="*/ 10 w 10"/>
              <a:gd name="T5" fmla="*/ 6 h 7"/>
              <a:gd name="T6" fmla="*/ 10 w 10"/>
              <a:gd name="T7" fmla="*/ 7 h 7"/>
              <a:gd name="T8" fmla="*/ 0 w 10"/>
              <a:gd name="T9" fmla="*/ 1 h 7"/>
              <a:gd name="T10" fmla="*/ 1 w 10"/>
              <a:gd name="T11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" h="7">
                <a:moveTo>
                  <a:pt x="1" y="0"/>
                </a:moveTo>
                <a:lnTo>
                  <a:pt x="1" y="0"/>
                </a:lnTo>
                <a:lnTo>
                  <a:pt x="10" y="6"/>
                </a:lnTo>
                <a:lnTo>
                  <a:pt x="10" y="7"/>
                </a:lnTo>
                <a:lnTo>
                  <a:pt x="0" y="1"/>
                </a:lnTo>
                <a:lnTo>
                  <a:pt x="1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09" name="Freeform 1909"/>
          <p:cNvSpPr>
            <a:spLocks/>
          </p:cNvSpPr>
          <p:nvPr userDrawn="1"/>
        </p:nvSpPr>
        <p:spPr bwMode="auto">
          <a:xfrm>
            <a:off x="344488" y="512763"/>
            <a:ext cx="4763" cy="3175"/>
          </a:xfrm>
          <a:custGeom>
            <a:avLst/>
            <a:gdLst>
              <a:gd name="T0" fmla="*/ 1 w 5"/>
              <a:gd name="T1" fmla="*/ 3 h 5"/>
              <a:gd name="T2" fmla="*/ 1 w 5"/>
              <a:gd name="T3" fmla="*/ 3 h 5"/>
              <a:gd name="T4" fmla="*/ 2 w 5"/>
              <a:gd name="T5" fmla="*/ 0 h 5"/>
              <a:gd name="T6" fmla="*/ 4 w 5"/>
              <a:gd name="T7" fmla="*/ 1 h 5"/>
              <a:gd name="T8" fmla="*/ 3 w 5"/>
              <a:gd name="T9" fmla="*/ 4 h 5"/>
              <a:gd name="T10" fmla="*/ 1 w 5"/>
              <a:gd name="T11" fmla="*/ 3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5">
                <a:moveTo>
                  <a:pt x="1" y="3"/>
                </a:moveTo>
                <a:lnTo>
                  <a:pt x="1" y="3"/>
                </a:lnTo>
                <a:cubicBezTo>
                  <a:pt x="0" y="2"/>
                  <a:pt x="1" y="1"/>
                  <a:pt x="2" y="0"/>
                </a:cubicBezTo>
                <a:cubicBezTo>
                  <a:pt x="3" y="0"/>
                  <a:pt x="4" y="0"/>
                  <a:pt x="4" y="1"/>
                </a:cubicBezTo>
                <a:cubicBezTo>
                  <a:pt x="5" y="3"/>
                  <a:pt x="4" y="4"/>
                  <a:pt x="3" y="4"/>
                </a:cubicBezTo>
                <a:cubicBezTo>
                  <a:pt x="2" y="5"/>
                  <a:pt x="1" y="4"/>
                  <a:pt x="1" y="3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10" name="Freeform 1910"/>
          <p:cNvSpPr>
            <a:spLocks/>
          </p:cNvSpPr>
          <p:nvPr userDrawn="1"/>
        </p:nvSpPr>
        <p:spPr bwMode="auto">
          <a:xfrm>
            <a:off x="334963" y="514350"/>
            <a:ext cx="12700" cy="7938"/>
          </a:xfrm>
          <a:custGeom>
            <a:avLst/>
            <a:gdLst>
              <a:gd name="T0" fmla="*/ 9 w 19"/>
              <a:gd name="T1" fmla="*/ 0 h 13"/>
              <a:gd name="T2" fmla="*/ 9 w 19"/>
              <a:gd name="T3" fmla="*/ 0 h 13"/>
              <a:gd name="T4" fmla="*/ 11 w 19"/>
              <a:gd name="T5" fmla="*/ 1 h 13"/>
              <a:gd name="T6" fmla="*/ 19 w 19"/>
              <a:gd name="T7" fmla="*/ 4 h 13"/>
              <a:gd name="T8" fmla="*/ 15 w 19"/>
              <a:gd name="T9" fmla="*/ 7 h 13"/>
              <a:gd name="T10" fmla="*/ 8 w 19"/>
              <a:gd name="T11" fmla="*/ 4 h 13"/>
              <a:gd name="T12" fmla="*/ 5 w 19"/>
              <a:gd name="T13" fmla="*/ 11 h 13"/>
              <a:gd name="T14" fmla="*/ 0 w 19"/>
              <a:gd name="T15" fmla="*/ 12 h 13"/>
              <a:gd name="T16" fmla="*/ 3 w 19"/>
              <a:gd name="T17" fmla="*/ 5 h 13"/>
              <a:gd name="T18" fmla="*/ 4 w 19"/>
              <a:gd name="T19" fmla="*/ 2 h 13"/>
              <a:gd name="T20" fmla="*/ 5 w 19"/>
              <a:gd name="T21" fmla="*/ 2 h 13"/>
              <a:gd name="T22" fmla="*/ 6 w 19"/>
              <a:gd name="T23" fmla="*/ 2 h 13"/>
              <a:gd name="T24" fmla="*/ 7 w 19"/>
              <a:gd name="T25" fmla="*/ 3 h 13"/>
              <a:gd name="T26" fmla="*/ 7 w 19"/>
              <a:gd name="T27" fmla="*/ 2 h 13"/>
              <a:gd name="T28" fmla="*/ 8 w 19"/>
              <a:gd name="T29" fmla="*/ 0 h 13"/>
              <a:gd name="T30" fmla="*/ 9 w 19"/>
              <a:gd name="T31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9" h="13">
                <a:moveTo>
                  <a:pt x="9" y="0"/>
                </a:moveTo>
                <a:lnTo>
                  <a:pt x="9" y="0"/>
                </a:lnTo>
                <a:lnTo>
                  <a:pt x="11" y="1"/>
                </a:lnTo>
                <a:cubicBezTo>
                  <a:pt x="11" y="1"/>
                  <a:pt x="14" y="6"/>
                  <a:pt x="19" y="4"/>
                </a:cubicBezTo>
                <a:cubicBezTo>
                  <a:pt x="19" y="5"/>
                  <a:pt x="17" y="7"/>
                  <a:pt x="15" y="7"/>
                </a:cubicBezTo>
                <a:cubicBezTo>
                  <a:pt x="11" y="7"/>
                  <a:pt x="8" y="4"/>
                  <a:pt x="8" y="4"/>
                </a:cubicBezTo>
                <a:cubicBezTo>
                  <a:pt x="8" y="4"/>
                  <a:pt x="8" y="8"/>
                  <a:pt x="5" y="11"/>
                </a:cubicBezTo>
                <a:cubicBezTo>
                  <a:pt x="4" y="13"/>
                  <a:pt x="1" y="13"/>
                  <a:pt x="0" y="12"/>
                </a:cubicBezTo>
                <a:cubicBezTo>
                  <a:pt x="5" y="10"/>
                  <a:pt x="3" y="5"/>
                  <a:pt x="3" y="5"/>
                </a:cubicBezTo>
                <a:lnTo>
                  <a:pt x="4" y="2"/>
                </a:lnTo>
                <a:cubicBezTo>
                  <a:pt x="4" y="2"/>
                  <a:pt x="4" y="2"/>
                  <a:pt x="5" y="2"/>
                </a:cubicBezTo>
                <a:cubicBezTo>
                  <a:pt x="5" y="2"/>
                  <a:pt x="6" y="2"/>
                  <a:pt x="6" y="2"/>
                </a:cubicBezTo>
                <a:lnTo>
                  <a:pt x="7" y="3"/>
                </a:lnTo>
                <a:lnTo>
                  <a:pt x="7" y="2"/>
                </a:lnTo>
                <a:cubicBezTo>
                  <a:pt x="7" y="1"/>
                  <a:pt x="8" y="1"/>
                  <a:pt x="8" y="0"/>
                </a:cubicBezTo>
                <a:cubicBezTo>
                  <a:pt x="8" y="0"/>
                  <a:pt x="8" y="0"/>
                  <a:pt x="9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11" name="Freeform 1911"/>
          <p:cNvSpPr>
            <a:spLocks/>
          </p:cNvSpPr>
          <p:nvPr userDrawn="1"/>
        </p:nvSpPr>
        <p:spPr bwMode="auto">
          <a:xfrm>
            <a:off x="325438" y="496888"/>
            <a:ext cx="15875" cy="9525"/>
          </a:xfrm>
          <a:custGeom>
            <a:avLst/>
            <a:gdLst>
              <a:gd name="T0" fmla="*/ 9 w 21"/>
              <a:gd name="T1" fmla="*/ 13 h 13"/>
              <a:gd name="T2" fmla="*/ 9 w 21"/>
              <a:gd name="T3" fmla="*/ 13 h 13"/>
              <a:gd name="T4" fmla="*/ 9 w 21"/>
              <a:gd name="T5" fmla="*/ 10 h 13"/>
              <a:gd name="T6" fmla="*/ 4 w 21"/>
              <a:gd name="T7" fmla="*/ 9 h 13"/>
              <a:gd name="T8" fmla="*/ 0 w 21"/>
              <a:gd name="T9" fmla="*/ 11 h 13"/>
              <a:gd name="T10" fmla="*/ 2 w 21"/>
              <a:gd name="T11" fmla="*/ 8 h 13"/>
              <a:gd name="T12" fmla="*/ 2 w 21"/>
              <a:gd name="T13" fmla="*/ 7 h 13"/>
              <a:gd name="T14" fmla="*/ 7 w 21"/>
              <a:gd name="T15" fmla="*/ 5 h 13"/>
              <a:gd name="T16" fmla="*/ 6 w 21"/>
              <a:gd name="T17" fmla="*/ 6 h 13"/>
              <a:gd name="T18" fmla="*/ 11 w 21"/>
              <a:gd name="T19" fmla="*/ 8 h 13"/>
              <a:gd name="T20" fmla="*/ 14 w 21"/>
              <a:gd name="T21" fmla="*/ 3 h 13"/>
              <a:gd name="T22" fmla="*/ 12 w 21"/>
              <a:gd name="T23" fmla="*/ 2 h 13"/>
              <a:gd name="T24" fmla="*/ 16 w 21"/>
              <a:gd name="T25" fmla="*/ 0 h 13"/>
              <a:gd name="T26" fmla="*/ 18 w 21"/>
              <a:gd name="T27" fmla="*/ 1 h 13"/>
              <a:gd name="T28" fmla="*/ 21 w 21"/>
              <a:gd name="T29" fmla="*/ 2 h 13"/>
              <a:gd name="T30" fmla="*/ 17 w 21"/>
              <a:gd name="T31" fmla="*/ 3 h 13"/>
              <a:gd name="T32" fmla="*/ 15 w 21"/>
              <a:gd name="T33" fmla="*/ 8 h 13"/>
              <a:gd name="T34" fmla="*/ 16 w 21"/>
              <a:gd name="T35" fmla="*/ 10 h 13"/>
              <a:gd name="T36" fmla="*/ 9 w 21"/>
              <a:gd name="T37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1" h="13">
                <a:moveTo>
                  <a:pt x="9" y="13"/>
                </a:moveTo>
                <a:lnTo>
                  <a:pt x="9" y="13"/>
                </a:lnTo>
                <a:lnTo>
                  <a:pt x="9" y="10"/>
                </a:lnTo>
                <a:cubicBezTo>
                  <a:pt x="7" y="9"/>
                  <a:pt x="5" y="9"/>
                  <a:pt x="4" y="9"/>
                </a:cubicBezTo>
                <a:cubicBezTo>
                  <a:pt x="3" y="11"/>
                  <a:pt x="2" y="10"/>
                  <a:pt x="0" y="11"/>
                </a:cubicBezTo>
                <a:cubicBezTo>
                  <a:pt x="0" y="10"/>
                  <a:pt x="0" y="9"/>
                  <a:pt x="2" y="8"/>
                </a:cubicBezTo>
                <a:cubicBezTo>
                  <a:pt x="1" y="8"/>
                  <a:pt x="2" y="7"/>
                  <a:pt x="2" y="7"/>
                </a:cubicBezTo>
                <a:lnTo>
                  <a:pt x="7" y="5"/>
                </a:lnTo>
                <a:cubicBezTo>
                  <a:pt x="6" y="5"/>
                  <a:pt x="6" y="6"/>
                  <a:pt x="6" y="6"/>
                </a:cubicBezTo>
                <a:cubicBezTo>
                  <a:pt x="9" y="6"/>
                  <a:pt x="11" y="8"/>
                  <a:pt x="11" y="8"/>
                </a:cubicBezTo>
                <a:cubicBezTo>
                  <a:pt x="11" y="8"/>
                  <a:pt x="11" y="5"/>
                  <a:pt x="14" y="3"/>
                </a:cubicBezTo>
                <a:cubicBezTo>
                  <a:pt x="13" y="2"/>
                  <a:pt x="13" y="2"/>
                  <a:pt x="12" y="2"/>
                </a:cubicBezTo>
                <a:lnTo>
                  <a:pt x="16" y="0"/>
                </a:lnTo>
                <a:cubicBezTo>
                  <a:pt x="17" y="0"/>
                  <a:pt x="18" y="0"/>
                  <a:pt x="18" y="1"/>
                </a:cubicBezTo>
                <a:cubicBezTo>
                  <a:pt x="19" y="1"/>
                  <a:pt x="20" y="1"/>
                  <a:pt x="21" y="2"/>
                </a:cubicBezTo>
                <a:cubicBezTo>
                  <a:pt x="19" y="2"/>
                  <a:pt x="19" y="4"/>
                  <a:pt x="17" y="3"/>
                </a:cubicBezTo>
                <a:cubicBezTo>
                  <a:pt x="16" y="4"/>
                  <a:pt x="14" y="6"/>
                  <a:pt x="15" y="8"/>
                </a:cubicBezTo>
                <a:lnTo>
                  <a:pt x="16" y="10"/>
                </a:lnTo>
                <a:lnTo>
                  <a:pt x="9" y="13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12" name="Freeform 1912"/>
          <p:cNvSpPr>
            <a:spLocks/>
          </p:cNvSpPr>
          <p:nvPr userDrawn="1"/>
        </p:nvSpPr>
        <p:spPr bwMode="auto">
          <a:xfrm>
            <a:off x="331788" y="504825"/>
            <a:ext cx="9525" cy="9525"/>
          </a:xfrm>
          <a:custGeom>
            <a:avLst/>
            <a:gdLst>
              <a:gd name="T0" fmla="*/ 10 w 14"/>
              <a:gd name="T1" fmla="*/ 0 h 15"/>
              <a:gd name="T2" fmla="*/ 10 w 14"/>
              <a:gd name="T3" fmla="*/ 0 h 15"/>
              <a:gd name="T4" fmla="*/ 14 w 14"/>
              <a:gd name="T5" fmla="*/ 8 h 15"/>
              <a:gd name="T6" fmla="*/ 11 w 14"/>
              <a:gd name="T7" fmla="*/ 14 h 15"/>
              <a:gd name="T8" fmla="*/ 3 w 14"/>
              <a:gd name="T9" fmla="*/ 13 h 15"/>
              <a:gd name="T10" fmla="*/ 0 w 14"/>
              <a:gd name="T11" fmla="*/ 4 h 15"/>
              <a:gd name="T12" fmla="*/ 10 w 14"/>
              <a:gd name="T13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" h="15">
                <a:moveTo>
                  <a:pt x="10" y="0"/>
                </a:moveTo>
                <a:lnTo>
                  <a:pt x="10" y="0"/>
                </a:lnTo>
                <a:cubicBezTo>
                  <a:pt x="11" y="2"/>
                  <a:pt x="14" y="5"/>
                  <a:pt x="14" y="8"/>
                </a:cubicBezTo>
                <a:cubicBezTo>
                  <a:pt x="14" y="12"/>
                  <a:pt x="12" y="12"/>
                  <a:pt x="11" y="14"/>
                </a:cubicBezTo>
                <a:cubicBezTo>
                  <a:pt x="8" y="13"/>
                  <a:pt x="7" y="15"/>
                  <a:pt x="3" y="13"/>
                </a:cubicBezTo>
                <a:cubicBezTo>
                  <a:pt x="1" y="11"/>
                  <a:pt x="1" y="7"/>
                  <a:pt x="0" y="4"/>
                </a:cubicBezTo>
                <a:lnTo>
                  <a:pt x="1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13" name="Freeform 1913"/>
          <p:cNvSpPr>
            <a:spLocks/>
          </p:cNvSpPr>
          <p:nvPr userDrawn="1"/>
        </p:nvSpPr>
        <p:spPr bwMode="auto">
          <a:xfrm>
            <a:off x="325438" y="496888"/>
            <a:ext cx="4763" cy="4763"/>
          </a:xfrm>
          <a:custGeom>
            <a:avLst/>
            <a:gdLst>
              <a:gd name="T0" fmla="*/ 5 w 6"/>
              <a:gd name="T1" fmla="*/ 5 h 6"/>
              <a:gd name="T2" fmla="*/ 5 w 6"/>
              <a:gd name="T3" fmla="*/ 5 h 6"/>
              <a:gd name="T4" fmla="*/ 3 w 6"/>
              <a:gd name="T5" fmla="*/ 6 h 6"/>
              <a:gd name="T6" fmla="*/ 2 w 6"/>
              <a:gd name="T7" fmla="*/ 1 h 6"/>
              <a:gd name="T8" fmla="*/ 5 w 6"/>
              <a:gd name="T9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6">
                <a:moveTo>
                  <a:pt x="5" y="5"/>
                </a:moveTo>
                <a:lnTo>
                  <a:pt x="5" y="5"/>
                </a:lnTo>
                <a:lnTo>
                  <a:pt x="3" y="6"/>
                </a:lnTo>
                <a:cubicBezTo>
                  <a:pt x="0" y="3"/>
                  <a:pt x="2" y="2"/>
                  <a:pt x="2" y="1"/>
                </a:cubicBezTo>
                <a:cubicBezTo>
                  <a:pt x="3" y="2"/>
                  <a:pt x="6" y="0"/>
                  <a:pt x="5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14" name="Freeform 1914"/>
          <p:cNvSpPr>
            <a:spLocks/>
          </p:cNvSpPr>
          <p:nvPr userDrawn="1"/>
        </p:nvSpPr>
        <p:spPr bwMode="auto">
          <a:xfrm>
            <a:off x="333376" y="493713"/>
            <a:ext cx="3175" cy="4763"/>
          </a:xfrm>
          <a:custGeom>
            <a:avLst/>
            <a:gdLst>
              <a:gd name="T0" fmla="*/ 3 w 6"/>
              <a:gd name="T1" fmla="*/ 6 h 6"/>
              <a:gd name="T2" fmla="*/ 3 w 6"/>
              <a:gd name="T3" fmla="*/ 6 h 6"/>
              <a:gd name="T4" fmla="*/ 3 w 6"/>
              <a:gd name="T5" fmla="*/ 1 h 6"/>
              <a:gd name="T6" fmla="*/ 6 w 6"/>
              <a:gd name="T7" fmla="*/ 5 h 6"/>
              <a:gd name="T8" fmla="*/ 3 w 6"/>
              <a:gd name="T9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6">
                <a:moveTo>
                  <a:pt x="3" y="6"/>
                </a:moveTo>
                <a:lnTo>
                  <a:pt x="3" y="6"/>
                </a:lnTo>
                <a:cubicBezTo>
                  <a:pt x="0" y="3"/>
                  <a:pt x="3" y="2"/>
                  <a:pt x="3" y="1"/>
                </a:cubicBezTo>
                <a:cubicBezTo>
                  <a:pt x="4" y="2"/>
                  <a:pt x="6" y="0"/>
                  <a:pt x="6" y="5"/>
                </a:cubicBezTo>
                <a:lnTo>
                  <a:pt x="3" y="6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15" name="Freeform 1915"/>
          <p:cNvSpPr>
            <a:spLocks noEditPoints="1"/>
          </p:cNvSpPr>
          <p:nvPr userDrawn="1"/>
        </p:nvSpPr>
        <p:spPr bwMode="auto">
          <a:xfrm>
            <a:off x="484188" y="476250"/>
            <a:ext cx="82550" cy="87313"/>
          </a:xfrm>
          <a:custGeom>
            <a:avLst/>
            <a:gdLst>
              <a:gd name="T0" fmla="*/ 81 w 116"/>
              <a:gd name="T1" fmla="*/ 68 h 121"/>
              <a:gd name="T2" fmla="*/ 79 w 116"/>
              <a:gd name="T3" fmla="*/ 61 h 121"/>
              <a:gd name="T4" fmla="*/ 82 w 116"/>
              <a:gd name="T5" fmla="*/ 25 h 121"/>
              <a:gd name="T6" fmla="*/ 71 w 116"/>
              <a:gd name="T7" fmla="*/ 67 h 121"/>
              <a:gd name="T8" fmla="*/ 64 w 116"/>
              <a:gd name="T9" fmla="*/ 29 h 121"/>
              <a:gd name="T10" fmla="*/ 90 w 116"/>
              <a:gd name="T11" fmla="*/ 27 h 121"/>
              <a:gd name="T12" fmla="*/ 89 w 116"/>
              <a:gd name="T13" fmla="*/ 67 h 121"/>
              <a:gd name="T14" fmla="*/ 97 w 116"/>
              <a:gd name="T15" fmla="*/ 60 h 121"/>
              <a:gd name="T16" fmla="*/ 102 w 116"/>
              <a:gd name="T17" fmla="*/ 46 h 121"/>
              <a:gd name="T18" fmla="*/ 65 w 116"/>
              <a:gd name="T19" fmla="*/ 93 h 121"/>
              <a:gd name="T20" fmla="*/ 64 w 116"/>
              <a:gd name="T21" fmla="*/ 89 h 121"/>
              <a:gd name="T22" fmla="*/ 69 w 116"/>
              <a:gd name="T23" fmla="*/ 75 h 121"/>
              <a:gd name="T24" fmla="*/ 53 w 116"/>
              <a:gd name="T25" fmla="*/ 99 h 121"/>
              <a:gd name="T26" fmla="*/ 63 w 116"/>
              <a:gd name="T27" fmla="*/ 99 h 121"/>
              <a:gd name="T28" fmla="*/ 53 w 116"/>
              <a:gd name="T29" fmla="*/ 99 h 121"/>
              <a:gd name="T30" fmla="*/ 52 w 116"/>
              <a:gd name="T31" fmla="*/ 72 h 121"/>
              <a:gd name="T32" fmla="*/ 51 w 116"/>
              <a:gd name="T33" fmla="*/ 93 h 121"/>
              <a:gd name="T34" fmla="*/ 52 w 116"/>
              <a:gd name="T35" fmla="*/ 72 h 121"/>
              <a:gd name="T36" fmla="*/ 34 w 116"/>
              <a:gd name="T37" fmla="*/ 68 h 121"/>
              <a:gd name="T38" fmla="*/ 18 w 116"/>
              <a:gd name="T39" fmla="*/ 34 h 121"/>
              <a:gd name="T40" fmla="*/ 22 w 116"/>
              <a:gd name="T41" fmla="*/ 64 h 121"/>
              <a:gd name="T42" fmla="*/ 28 w 116"/>
              <a:gd name="T43" fmla="*/ 58 h 121"/>
              <a:gd name="T44" fmla="*/ 34 w 116"/>
              <a:gd name="T45" fmla="*/ 25 h 121"/>
              <a:gd name="T46" fmla="*/ 52 w 116"/>
              <a:gd name="T47" fmla="*/ 64 h 121"/>
              <a:gd name="T48" fmla="*/ 36 w 116"/>
              <a:gd name="T49" fmla="*/ 34 h 121"/>
              <a:gd name="T50" fmla="*/ 27 w 116"/>
              <a:gd name="T51" fmla="*/ 27 h 121"/>
              <a:gd name="T52" fmla="*/ 38 w 116"/>
              <a:gd name="T53" fmla="*/ 68 h 121"/>
              <a:gd name="T54" fmla="*/ 24 w 116"/>
              <a:gd name="T55" fmla="*/ 18 h 121"/>
              <a:gd name="T56" fmla="*/ 25 w 116"/>
              <a:gd name="T57" fmla="*/ 18 h 121"/>
              <a:gd name="T58" fmla="*/ 24 w 116"/>
              <a:gd name="T59" fmla="*/ 18 h 121"/>
              <a:gd name="T60" fmla="*/ 48 w 116"/>
              <a:gd name="T61" fmla="*/ 96 h 121"/>
              <a:gd name="T62" fmla="*/ 48 w 116"/>
              <a:gd name="T63" fmla="*/ 96 h 121"/>
              <a:gd name="T64" fmla="*/ 68 w 116"/>
              <a:gd name="T65" fmla="*/ 96 h 121"/>
              <a:gd name="T66" fmla="*/ 68 w 116"/>
              <a:gd name="T67" fmla="*/ 96 h 121"/>
              <a:gd name="T68" fmla="*/ 91 w 116"/>
              <a:gd name="T69" fmla="*/ 18 h 121"/>
              <a:gd name="T70" fmla="*/ 91 w 116"/>
              <a:gd name="T71" fmla="*/ 18 h 121"/>
              <a:gd name="T72" fmla="*/ 113 w 116"/>
              <a:gd name="T73" fmla="*/ 103 h 121"/>
              <a:gd name="T74" fmla="*/ 104 w 116"/>
              <a:gd name="T75" fmla="*/ 90 h 121"/>
              <a:gd name="T76" fmla="*/ 113 w 116"/>
              <a:gd name="T77" fmla="*/ 46 h 121"/>
              <a:gd name="T78" fmla="*/ 106 w 116"/>
              <a:gd name="T79" fmla="*/ 3 h 121"/>
              <a:gd name="T80" fmla="*/ 92 w 116"/>
              <a:gd name="T81" fmla="*/ 1 h 121"/>
              <a:gd name="T82" fmla="*/ 64 w 116"/>
              <a:gd name="T83" fmla="*/ 21 h 121"/>
              <a:gd name="T84" fmla="*/ 52 w 116"/>
              <a:gd name="T85" fmla="*/ 1 h 121"/>
              <a:gd name="T86" fmla="*/ 30 w 116"/>
              <a:gd name="T87" fmla="*/ 17 h 121"/>
              <a:gd name="T88" fmla="*/ 10 w 116"/>
              <a:gd name="T89" fmla="*/ 1 h 121"/>
              <a:gd name="T90" fmla="*/ 17 w 116"/>
              <a:gd name="T91" fmla="*/ 22 h 121"/>
              <a:gd name="T92" fmla="*/ 17 w 116"/>
              <a:gd name="T93" fmla="*/ 72 h 121"/>
              <a:gd name="T94" fmla="*/ 2 w 116"/>
              <a:gd name="T95" fmla="*/ 103 h 121"/>
              <a:gd name="T96" fmla="*/ 21 w 116"/>
              <a:gd name="T97" fmla="*/ 105 h 121"/>
              <a:gd name="T98" fmla="*/ 30 w 116"/>
              <a:gd name="T99" fmla="*/ 76 h 121"/>
              <a:gd name="T100" fmla="*/ 58 w 116"/>
              <a:gd name="T101" fmla="*/ 121 h 121"/>
              <a:gd name="T102" fmla="*/ 85 w 116"/>
              <a:gd name="T103" fmla="*/ 76 h 121"/>
              <a:gd name="T104" fmla="*/ 95 w 116"/>
              <a:gd name="T105" fmla="*/ 105 h 121"/>
              <a:gd name="T106" fmla="*/ 113 w 116"/>
              <a:gd name="T107" fmla="*/ 103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16" h="121">
                <a:moveTo>
                  <a:pt x="81" y="68"/>
                </a:moveTo>
                <a:lnTo>
                  <a:pt x="81" y="68"/>
                </a:lnTo>
                <a:cubicBezTo>
                  <a:pt x="80" y="68"/>
                  <a:pt x="79" y="68"/>
                  <a:pt x="78" y="68"/>
                </a:cubicBezTo>
                <a:cubicBezTo>
                  <a:pt x="78" y="66"/>
                  <a:pt x="79" y="63"/>
                  <a:pt x="79" y="61"/>
                </a:cubicBezTo>
                <a:cubicBezTo>
                  <a:pt x="81" y="49"/>
                  <a:pt x="85" y="35"/>
                  <a:pt x="88" y="27"/>
                </a:cubicBezTo>
                <a:lnTo>
                  <a:pt x="82" y="25"/>
                </a:lnTo>
                <a:cubicBezTo>
                  <a:pt x="81" y="28"/>
                  <a:pt x="80" y="31"/>
                  <a:pt x="79" y="34"/>
                </a:cubicBezTo>
                <a:cubicBezTo>
                  <a:pt x="76" y="45"/>
                  <a:pt x="73" y="56"/>
                  <a:pt x="71" y="67"/>
                </a:cubicBezTo>
                <a:cubicBezTo>
                  <a:pt x="66" y="66"/>
                  <a:pt x="64" y="64"/>
                  <a:pt x="64" y="64"/>
                </a:cubicBezTo>
                <a:lnTo>
                  <a:pt x="64" y="29"/>
                </a:lnTo>
                <a:cubicBezTo>
                  <a:pt x="64" y="29"/>
                  <a:pt x="68" y="25"/>
                  <a:pt x="81" y="25"/>
                </a:cubicBezTo>
                <a:cubicBezTo>
                  <a:pt x="84" y="25"/>
                  <a:pt x="87" y="26"/>
                  <a:pt x="90" y="27"/>
                </a:cubicBezTo>
                <a:cubicBezTo>
                  <a:pt x="89" y="34"/>
                  <a:pt x="88" y="45"/>
                  <a:pt x="88" y="58"/>
                </a:cubicBezTo>
                <a:cubicBezTo>
                  <a:pt x="88" y="61"/>
                  <a:pt x="88" y="64"/>
                  <a:pt x="89" y="67"/>
                </a:cubicBezTo>
                <a:lnTo>
                  <a:pt x="93" y="64"/>
                </a:lnTo>
                <a:lnTo>
                  <a:pt x="97" y="60"/>
                </a:lnTo>
                <a:cubicBezTo>
                  <a:pt x="97" y="53"/>
                  <a:pt x="97" y="44"/>
                  <a:pt x="97" y="34"/>
                </a:cubicBezTo>
                <a:cubicBezTo>
                  <a:pt x="100" y="37"/>
                  <a:pt x="102" y="42"/>
                  <a:pt x="102" y="46"/>
                </a:cubicBezTo>
                <a:cubicBezTo>
                  <a:pt x="102" y="57"/>
                  <a:pt x="94" y="68"/>
                  <a:pt x="81" y="68"/>
                </a:cubicBezTo>
                <a:close/>
                <a:moveTo>
                  <a:pt x="65" y="93"/>
                </a:moveTo>
                <a:lnTo>
                  <a:pt x="65" y="93"/>
                </a:lnTo>
                <a:cubicBezTo>
                  <a:pt x="64" y="91"/>
                  <a:pt x="64" y="90"/>
                  <a:pt x="64" y="89"/>
                </a:cubicBezTo>
                <a:lnTo>
                  <a:pt x="64" y="72"/>
                </a:lnTo>
                <a:cubicBezTo>
                  <a:pt x="64" y="72"/>
                  <a:pt x="65" y="74"/>
                  <a:pt x="69" y="75"/>
                </a:cubicBezTo>
                <a:cubicBezTo>
                  <a:pt x="68" y="81"/>
                  <a:pt x="66" y="87"/>
                  <a:pt x="65" y="93"/>
                </a:cubicBezTo>
                <a:close/>
                <a:moveTo>
                  <a:pt x="53" y="99"/>
                </a:moveTo>
                <a:lnTo>
                  <a:pt x="53" y="99"/>
                </a:lnTo>
                <a:lnTo>
                  <a:pt x="63" y="99"/>
                </a:lnTo>
                <a:cubicBezTo>
                  <a:pt x="61" y="104"/>
                  <a:pt x="60" y="107"/>
                  <a:pt x="58" y="109"/>
                </a:cubicBezTo>
                <a:cubicBezTo>
                  <a:pt x="56" y="107"/>
                  <a:pt x="54" y="104"/>
                  <a:pt x="53" y="99"/>
                </a:cubicBezTo>
                <a:close/>
                <a:moveTo>
                  <a:pt x="52" y="72"/>
                </a:moveTo>
                <a:lnTo>
                  <a:pt x="52" y="72"/>
                </a:lnTo>
                <a:lnTo>
                  <a:pt x="52" y="89"/>
                </a:lnTo>
                <a:cubicBezTo>
                  <a:pt x="52" y="90"/>
                  <a:pt x="51" y="91"/>
                  <a:pt x="51" y="93"/>
                </a:cubicBezTo>
                <a:cubicBezTo>
                  <a:pt x="49" y="87"/>
                  <a:pt x="48" y="81"/>
                  <a:pt x="46" y="75"/>
                </a:cubicBezTo>
                <a:cubicBezTo>
                  <a:pt x="50" y="74"/>
                  <a:pt x="52" y="72"/>
                  <a:pt x="52" y="72"/>
                </a:cubicBezTo>
                <a:close/>
                <a:moveTo>
                  <a:pt x="34" y="68"/>
                </a:moveTo>
                <a:lnTo>
                  <a:pt x="34" y="68"/>
                </a:lnTo>
                <a:cubicBezTo>
                  <a:pt x="21" y="68"/>
                  <a:pt x="13" y="57"/>
                  <a:pt x="13" y="46"/>
                </a:cubicBezTo>
                <a:cubicBezTo>
                  <a:pt x="13" y="42"/>
                  <a:pt x="15" y="37"/>
                  <a:pt x="18" y="34"/>
                </a:cubicBezTo>
                <a:cubicBezTo>
                  <a:pt x="19" y="44"/>
                  <a:pt x="19" y="53"/>
                  <a:pt x="18" y="60"/>
                </a:cubicBezTo>
                <a:lnTo>
                  <a:pt x="22" y="64"/>
                </a:lnTo>
                <a:lnTo>
                  <a:pt x="27" y="67"/>
                </a:lnTo>
                <a:cubicBezTo>
                  <a:pt x="27" y="64"/>
                  <a:pt x="28" y="61"/>
                  <a:pt x="28" y="58"/>
                </a:cubicBezTo>
                <a:cubicBezTo>
                  <a:pt x="28" y="45"/>
                  <a:pt x="27" y="34"/>
                  <a:pt x="26" y="27"/>
                </a:cubicBezTo>
                <a:cubicBezTo>
                  <a:pt x="28" y="26"/>
                  <a:pt x="31" y="25"/>
                  <a:pt x="34" y="25"/>
                </a:cubicBezTo>
                <a:cubicBezTo>
                  <a:pt x="48" y="25"/>
                  <a:pt x="52" y="29"/>
                  <a:pt x="52" y="29"/>
                </a:cubicBezTo>
                <a:lnTo>
                  <a:pt x="52" y="64"/>
                </a:lnTo>
                <a:cubicBezTo>
                  <a:pt x="52" y="64"/>
                  <a:pt x="50" y="66"/>
                  <a:pt x="44" y="67"/>
                </a:cubicBezTo>
                <a:cubicBezTo>
                  <a:pt x="42" y="56"/>
                  <a:pt x="40" y="45"/>
                  <a:pt x="36" y="34"/>
                </a:cubicBezTo>
                <a:cubicBezTo>
                  <a:pt x="35" y="31"/>
                  <a:pt x="34" y="28"/>
                  <a:pt x="33" y="25"/>
                </a:cubicBezTo>
                <a:lnTo>
                  <a:pt x="27" y="27"/>
                </a:lnTo>
                <a:cubicBezTo>
                  <a:pt x="30" y="35"/>
                  <a:pt x="35" y="49"/>
                  <a:pt x="36" y="61"/>
                </a:cubicBezTo>
                <a:cubicBezTo>
                  <a:pt x="37" y="63"/>
                  <a:pt x="37" y="66"/>
                  <a:pt x="38" y="68"/>
                </a:cubicBezTo>
                <a:cubicBezTo>
                  <a:pt x="37" y="68"/>
                  <a:pt x="36" y="68"/>
                  <a:pt x="34" y="68"/>
                </a:cubicBezTo>
                <a:close/>
                <a:moveTo>
                  <a:pt x="24" y="18"/>
                </a:moveTo>
                <a:lnTo>
                  <a:pt x="24" y="18"/>
                </a:lnTo>
                <a:cubicBezTo>
                  <a:pt x="24" y="18"/>
                  <a:pt x="24" y="18"/>
                  <a:pt x="25" y="18"/>
                </a:cubicBezTo>
                <a:cubicBezTo>
                  <a:pt x="25" y="18"/>
                  <a:pt x="25" y="18"/>
                  <a:pt x="25" y="18"/>
                </a:cubicBezTo>
                <a:cubicBezTo>
                  <a:pt x="24" y="18"/>
                  <a:pt x="24" y="18"/>
                  <a:pt x="24" y="18"/>
                </a:cubicBezTo>
                <a:close/>
                <a:moveTo>
                  <a:pt x="48" y="96"/>
                </a:moveTo>
                <a:lnTo>
                  <a:pt x="48" y="96"/>
                </a:lnTo>
                <a:cubicBezTo>
                  <a:pt x="48" y="96"/>
                  <a:pt x="48" y="96"/>
                  <a:pt x="48" y="96"/>
                </a:cubicBezTo>
                <a:cubicBezTo>
                  <a:pt x="48" y="96"/>
                  <a:pt x="48" y="96"/>
                  <a:pt x="48" y="96"/>
                </a:cubicBezTo>
                <a:close/>
                <a:moveTo>
                  <a:pt x="68" y="96"/>
                </a:moveTo>
                <a:lnTo>
                  <a:pt x="68" y="96"/>
                </a:lnTo>
                <a:cubicBezTo>
                  <a:pt x="68" y="96"/>
                  <a:pt x="68" y="96"/>
                  <a:pt x="68" y="96"/>
                </a:cubicBezTo>
                <a:cubicBezTo>
                  <a:pt x="68" y="96"/>
                  <a:pt x="68" y="96"/>
                  <a:pt x="68" y="96"/>
                </a:cubicBezTo>
                <a:close/>
                <a:moveTo>
                  <a:pt x="91" y="18"/>
                </a:moveTo>
                <a:lnTo>
                  <a:pt x="91" y="18"/>
                </a:ln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close/>
                <a:moveTo>
                  <a:pt x="113" y="103"/>
                </a:moveTo>
                <a:lnTo>
                  <a:pt x="113" y="103"/>
                </a:lnTo>
                <a:cubicBezTo>
                  <a:pt x="111" y="102"/>
                  <a:pt x="106" y="98"/>
                  <a:pt x="104" y="90"/>
                </a:cubicBezTo>
                <a:cubicBezTo>
                  <a:pt x="103" y="86"/>
                  <a:pt x="101" y="81"/>
                  <a:pt x="99" y="72"/>
                </a:cubicBezTo>
                <a:cubicBezTo>
                  <a:pt x="108" y="66"/>
                  <a:pt x="113" y="56"/>
                  <a:pt x="113" y="46"/>
                </a:cubicBezTo>
                <a:cubicBezTo>
                  <a:pt x="113" y="37"/>
                  <a:pt x="107" y="27"/>
                  <a:pt x="98" y="22"/>
                </a:cubicBezTo>
                <a:cubicBezTo>
                  <a:pt x="100" y="11"/>
                  <a:pt x="102" y="7"/>
                  <a:pt x="106" y="3"/>
                </a:cubicBezTo>
                <a:cubicBezTo>
                  <a:pt x="109" y="0"/>
                  <a:pt x="107" y="1"/>
                  <a:pt x="105" y="1"/>
                </a:cubicBezTo>
                <a:lnTo>
                  <a:pt x="92" y="1"/>
                </a:lnTo>
                <a:cubicBezTo>
                  <a:pt x="92" y="1"/>
                  <a:pt x="89" y="8"/>
                  <a:pt x="85" y="17"/>
                </a:cubicBezTo>
                <a:cubicBezTo>
                  <a:pt x="68" y="17"/>
                  <a:pt x="64" y="21"/>
                  <a:pt x="64" y="21"/>
                </a:cubicBezTo>
                <a:lnTo>
                  <a:pt x="64" y="1"/>
                </a:lnTo>
                <a:lnTo>
                  <a:pt x="52" y="1"/>
                </a:lnTo>
                <a:lnTo>
                  <a:pt x="52" y="21"/>
                </a:lnTo>
                <a:cubicBezTo>
                  <a:pt x="52" y="21"/>
                  <a:pt x="48" y="17"/>
                  <a:pt x="30" y="17"/>
                </a:cubicBezTo>
                <a:cubicBezTo>
                  <a:pt x="27" y="8"/>
                  <a:pt x="23" y="1"/>
                  <a:pt x="23" y="1"/>
                </a:cubicBezTo>
                <a:lnTo>
                  <a:pt x="10" y="1"/>
                </a:lnTo>
                <a:cubicBezTo>
                  <a:pt x="8" y="1"/>
                  <a:pt x="7" y="0"/>
                  <a:pt x="10" y="3"/>
                </a:cubicBezTo>
                <a:cubicBezTo>
                  <a:pt x="14" y="7"/>
                  <a:pt x="16" y="11"/>
                  <a:pt x="17" y="22"/>
                </a:cubicBezTo>
                <a:cubicBezTo>
                  <a:pt x="9" y="27"/>
                  <a:pt x="2" y="37"/>
                  <a:pt x="2" y="46"/>
                </a:cubicBezTo>
                <a:cubicBezTo>
                  <a:pt x="2" y="56"/>
                  <a:pt x="8" y="66"/>
                  <a:pt x="17" y="72"/>
                </a:cubicBezTo>
                <a:cubicBezTo>
                  <a:pt x="15" y="81"/>
                  <a:pt x="13" y="86"/>
                  <a:pt x="12" y="90"/>
                </a:cubicBezTo>
                <a:cubicBezTo>
                  <a:pt x="9" y="98"/>
                  <a:pt x="5" y="102"/>
                  <a:pt x="2" y="103"/>
                </a:cubicBezTo>
                <a:cubicBezTo>
                  <a:pt x="0" y="104"/>
                  <a:pt x="0" y="105"/>
                  <a:pt x="2" y="105"/>
                </a:cubicBezTo>
                <a:lnTo>
                  <a:pt x="21" y="105"/>
                </a:lnTo>
                <a:cubicBezTo>
                  <a:pt x="21" y="105"/>
                  <a:pt x="24" y="90"/>
                  <a:pt x="26" y="76"/>
                </a:cubicBezTo>
                <a:cubicBezTo>
                  <a:pt x="27" y="76"/>
                  <a:pt x="29" y="76"/>
                  <a:pt x="30" y="76"/>
                </a:cubicBezTo>
                <a:cubicBezTo>
                  <a:pt x="34" y="76"/>
                  <a:pt x="37" y="76"/>
                  <a:pt x="40" y="76"/>
                </a:cubicBezTo>
                <a:cubicBezTo>
                  <a:pt x="44" y="94"/>
                  <a:pt x="51" y="115"/>
                  <a:pt x="58" y="121"/>
                </a:cubicBezTo>
                <a:cubicBezTo>
                  <a:pt x="64" y="115"/>
                  <a:pt x="71" y="94"/>
                  <a:pt x="76" y="76"/>
                </a:cubicBezTo>
                <a:cubicBezTo>
                  <a:pt x="78" y="76"/>
                  <a:pt x="81" y="76"/>
                  <a:pt x="85" y="76"/>
                </a:cubicBezTo>
                <a:cubicBezTo>
                  <a:pt x="87" y="76"/>
                  <a:pt x="88" y="76"/>
                  <a:pt x="90" y="76"/>
                </a:cubicBezTo>
                <a:cubicBezTo>
                  <a:pt x="91" y="90"/>
                  <a:pt x="95" y="105"/>
                  <a:pt x="95" y="105"/>
                </a:cubicBezTo>
                <a:lnTo>
                  <a:pt x="114" y="105"/>
                </a:lnTo>
                <a:cubicBezTo>
                  <a:pt x="116" y="105"/>
                  <a:pt x="115" y="104"/>
                  <a:pt x="113" y="103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16" name="Freeform 1916"/>
          <p:cNvSpPr>
            <a:spLocks noEditPoints="1"/>
          </p:cNvSpPr>
          <p:nvPr userDrawn="1"/>
        </p:nvSpPr>
        <p:spPr bwMode="auto">
          <a:xfrm>
            <a:off x="484188" y="476250"/>
            <a:ext cx="82550" cy="87313"/>
          </a:xfrm>
          <a:custGeom>
            <a:avLst/>
            <a:gdLst>
              <a:gd name="T0" fmla="*/ 81 w 116"/>
              <a:gd name="T1" fmla="*/ 68 h 121"/>
              <a:gd name="T2" fmla="*/ 79 w 116"/>
              <a:gd name="T3" fmla="*/ 61 h 121"/>
              <a:gd name="T4" fmla="*/ 82 w 116"/>
              <a:gd name="T5" fmla="*/ 25 h 121"/>
              <a:gd name="T6" fmla="*/ 71 w 116"/>
              <a:gd name="T7" fmla="*/ 67 h 121"/>
              <a:gd name="T8" fmla="*/ 64 w 116"/>
              <a:gd name="T9" fmla="*/ 29 h 121"/>
              <a:gd name="T10" fmla="*/ 90 w 116"/>
              <a:gd name="T11" fmla="*/ 27 h 121"/>
              <a:gd name="T12" fmla="*/ 89 w 116"/>
              <a:gd name="T13" fmla="*/ 67 h 121"/>
              <a:gd name="T14" fmla="*/ 97 w 116"/>
              <a:gd name="T15" fmla="*/ 60 h 121"/>
              <a:gd name="T16" fmla="*/ 102 w 116"/>
              <a:gd name="T17" fmla="*/ 46 h 121"/>
              <a:gd name="T18" fmla="*/ 81 w 116"/>
              <a:gd name="T19" fmla="*/ 68 h 121"/>
              <a:gd name="T20" fmla="*/ 65 w 116"/>
              <a:gd name="T21" fmla="*/ 93 h 121"/>
              <a:gd name="T22" fmla="*/ 64 w 116"/>
              <a:gd name="T23" fmla="*/ 72 h 121"/>
              <a:gd name="T24" fmla="*/ 65 w 116"/>
              <a:gd name="T25" fmla="*/ 93 h 121"/>
              <a:gd name="T26" fmla="*/ 53 w 116"/>
              <a:gd name="T27" fmla="*/ 99 h 121"/>
              <a:gd name="T28" fmla="*/ 63 w 116"/>
              <a:gd name="T29" fmla="*/ 99 h 121"/>
              <a:gd name="T30" fmla="*/ 53 w 116"/>
              <a:gd name="T31" fmla="*/ 99 h 121"/>
              <a:gd name="T32" fmla="*/ 52 w 116"/>
              <a:gd name="T33" fmla="*/ 72 h 121"/>
              <a:gd name="T34" fmla="*/ 52 w 116"/>
              <a:gd name="T35" fmla="*/ 89 h 121"/>
              <a:gd name="T36" fmla="*/ 46 w 116"/>
              <a:gd name="T37" fmla="*/ 75 h 121"/>
              <a:gd name="T38" fmla="*/ 52 w 116"/>
              <a:gd name="T39" fmla="*/ 72 h 121"/>
              <a:gd name="T40" fmla="*/ 34 w 116"/>
              <a:gd name="T41" fmla="*/ 68 h 121"/>
              <a:gd name="T42" fmla="*/ 18 w 116"/>
              <a:gd name="T43" fmla="*/ 34 h 121"/>
              <a:gd name="T44" fmla="*/ 22 w 116"/>
              <a:gd name="T45" fmla="*/ 64 h 121"/>
              <a:gd name="T46" fmla="*/ 28 w 116"/>
              <a:gd name="T47" fmla="*/ 58 h 121"/>
              <a:gd name="T48" fmla="*/ 34 w 116"/>
              <a:gd name="T49" fmla="*/ 25 h 121"/>
              <a:gd name="T50" fmla="*/ 52 w 116"/>
              <a:gd name="T51" fmla="*/ 64 h 121"/>
              <a:gd name="T52" fmla="*/ 36 w 116"/>
              <a:gd name="T53" fmla="*/ 34 h 121"/>
              <a:gd name="T54" fmla="*/ 27 w 116"/>
              <a:gd name="T55" fmla="*/ 27 h 121"/>
              <a:gd name="T56" fmla="*/ 38 w 116"/>
              <a:gd name="T57" fmla="*/ 68 h 121"/>
              <a:gd name="T58" fmla="*/ 34 w 116"/>
              <a:gd name="T59" fmla="*/ 68 h 121"/>
              <a:gd name="T60" fmla="*/ 24 w 116"/>
              <a:gd name="T61" fmla="*/ 18 h 121"/>
              <a:gd name="T62" fmla="*/ 25 w 116"/>
              <a:gd name="T63" fmla="*/ 18 h 121"/>
              <a:gd name="T64" fmla="*/ 24 w 116"/>
              <a:gd name="T65" fmla="*/ 18 h 121"/>
              <a:gd name="T66" fmla="*/ 48 w 116"/>
              <a:gd name="T67" fmla="*/ 96 h 121"/>
              <a:gd name="T68" fmla="*/ 48 w 116"/>
              <a:gd name="T69" fmla="*/ 96 h 121"/>
              <a:gd name="T70" fmla="*/ 68 w 116"/>
              <a:gd name="T71" fmla="*/ 96 h 121"/>
              <a:gd name="T72" fmla="*/ 68 w 116"/>
              <a:gd name="T73" fmla="*/ 96 h 121"/>
              <a:gd name="T74" fmla="*/ 68 w 116"/>
              <a:gd name="T75" fmla="*/ 96 h 121"/>
              <a:gd name="T76" fmla="*/ 91 w 116"/>
              <a:gd name="T77" fmla="*/ 18 h 121"/>
              <a:gd name="T78" fmla="*/ 91 w 116"/>
              <a:gd name="T79" fmla="*/ 18 h 121"/>
              <a:gd name="T80" fmla="*/ 91 w 116"/>
              <a:gd name="T81" fmla="*/ 18 h 121"/>
              <a:gd name="T82" fmla="*/ 113 w 116"/>
              <a:gd name="T83" fmla="*/ 103 h 121"/>
              <a:gd name="T84" fmla="*/ 99 w 116"/>
              <a:gd name="T85" fmla="*/ 72 h 121"/>
              <a:gd name="T86" fmla="*/ 98 w 116"/>
              <a:gd name="T87" fmla="*/ 22 h 121"/>
              <a:gd name="T88" fmla="*/ 105 w 116"/>
              <a:gd name="T89" fmla="*/ 1 h 121"/>
              <a:gd name="T90" fmla="*/ 85 w 116"/>
              <a:gd name="T91" fmla="*/ 17 h 121"/>
              <a:gd name="T92" fmla="*/ 64 w 116"/>
              <a:gd name="T93" fmla="*/ 1 h 121"/>
              <a:gd name="T94" fmla="*/ 52 w 116"/>
              <a:gd name="T95" fmla="*/ 21 h 121"/>
              <a:gd name="T96" fmla="*/ 23 w 116"/>
              <a:gd name="T97" fmla="*/ 1 h 121"/>
              <a:gd name="T98" fmla="*/ 10 w 116"/>
              <a:gd name="T99" fmla="*/ 3 h 121"/>
              <a:gd name="T100" fmla="*/ 2 w 116"/>
              <a:gd name="T101" fmla="*/ 46 h 121"/>
              <a:gd name="T102" fmla="*/ 12 w 116"/>
              <a:gd name="T103" fmla="*/ 90 h 121"/>
              <a:gd name="T104" fmla="*/ 2 w 116"/>
              <a:gd name="T105" fmla="*/ 105 h 121"/>
              <a:gd name="T106" fmla="*/ 26 w 116"/>
              <a:gd name="T107" fmla="*/ 76 h 121"/>
              <a:gd name="T108" fmla="*/ 40 w 116"/>
              <a:gd name="T109" fmla="*/ 76 h 121"/>
              <a:gd name="T110" fmla="*/ 76 w 116"/>
              <a:gd name="T111" fmla="*/ 76 h 121"/>
              <a:gd name="T112" fmla="*/ 90 w 116"/>
              <a:gd name="T113" fmla="*/ 76 h 121"/>
              <a:gd name="T114" fmla="*/ 114 w 116"/>
              <a:gd name="T115" fmla="*/ 105 h 121"/>
              <a:gd name="T116" fmla="*/ 113 w 116"/>
              <a:gd name="T117" fmla="*/ 103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16" h="121">
                <a:moveTo>
                  <a:pt x="81" y="68"/>
                </a:moveTo>
                <a:lnTo>
                  <a:pt x="81" y="68"/>
                </a:lnTo>
                <a:cubicBezTo>
                  <a:pt x="80" y="68"/>
                  <a:pt x="79" y="68"/>
                  <a:pt x="78" y="68"/>
                </a:cubicBezTo>
                <a:cubicBezTo>
                  <a:pt x="78" y="66"/>
                  <a:pt x="79" y="63"/>
                  <a:pt x="79" y="61"/>
                </a:cubicBezTo>
                <a:cubicBezTo>
                  <a:pt x="81" y="49"/>
                  <a:pt x="85" y="35"/>
                  <a:pt x="88" y="27"/>
                </a:cubicBezTo>
                <a:lnTo>
                  <a:pt x="82" y="25"/>
                </a:lnTo>
                <a:cubicBezTo>
                  <a:pt x="81" y="28"/>
                  <a:pt x="80" y="31"/>
                  <a:pt x="79" y="34"/>
                </a:cubicBezTo>
                <a:cubicBezTo>
                  <a:pt x="76" y="45"/>
                  <a:pt x="73" y="56"/>
                  <a:pt x="71" y="67"/>
                </a:cubicBezTo>
                <a:cubicBezTo>
                  <a:pt x="66" y="66"/>
                  <a:pt x="64" y="64"/>
                  <a:pt x="64" y="64"/>
                </a:cubicBezTo>
                <a:lnTo>
                  <a:pt x="64" y="29"/>
                </a:lnTo>
                <a:cubicBezTo>
                  <a:pt x="64" y="29"/>
                  <a:pt x="68" y="25"/>
                  <a:pt x="81" y="25"/>
                </a:cubicBezTo>
                <a:cubicBezTo>
                  <a:pt x="84" y="25"/>
                  <a:pt x="87" y="26"/>
                  <a:pt x="90" y="27"/>
                </a:cubicBezTo>
                <a:cubicBezTo>
                  <a:pt x="89" y="34"/>
                  <a:pt x="88" y="45"/>
                  <a:pt x="88" y="58"/>
                </a:cubicBezTo>
                <a:cubicBezTo>
                  <a:pt x="88" y="61"/>
                  <a:pt x="88" y="64"/>
                  <a:pt x="89" y="67"/>
                </a:cubicBezTo>
                <a:lnTo>
                  <a:pt x="93" y="64"/>
                </a:lnTo>
                <a:lnTo>
                  <a:pt x="97" y="60"/>
                </a:lnTo>
                <a:cubicBezTo>
                  <a:pt x="97" y="53"/>
                  <a:pt x="97" y="44"/>
                  <a:pt x="97" y="34"/>
                </a:cubicBezTo>
                <a:cubicBezTo>
                  <a:pt x="100" y="37"/>
                  <a:pt x="102" y="42"/>
                  <a:pt x="102" y="46"/>
                </a:cubicBezTo>
                <a:cubicBezTo>
                  <a:pt x="102" y="57"/>
                  <a:pt x="94" y="68"/>
                  <a:pt x="81" y="68"/>
                </a:cubicBezTo>
                <a:lnTo>
                  <a:pt x="81" y="68"/>
                </a:lnTo>
                <a:close/>
                <a:moveTo>
                  <a:pt x="65" y="93"/>
                </a:moveTo>
                <a:lnTo>
                  <a:pt x="65" y="93"/>
                </a:lnTo>
                <a:cubicBezTo>
                  <a:pt x="64" y="91"/>
                  <a:pt x="64" y="90"/>
                  <a:pt x="64" y="89"/>
                </a:cubicBezTo>
                <a:lnTo>
                  <a:pt x="64" y="72"/>
                </a:lnTo>
                <a:cubicBezTo>
                  <a:pt x="64" y="72"/>
                  <a:pt x="65" y="74"/>
                  <a:pt x="69" y="75"/>
                </a:cubicBezTo>
                <a:cubicBezTo>
                  <a:pt x="68" y="81"/>
                  <a:pt x="66" y="87"/>
                  <a:pt x="65" y="93"/>
                </a:cubicBezTo>
                <a:lnTo>
                  <a:pt x="65" y="93"/>
                </a:lnTo>
                <a:close/>
                <a:moveTo>
                  <a:pt x="53" y="99"/>
                </a:moveTo>
                <a:lnTo>
                  <a:pt x="53" y="99"/>
                </a:lnTo>
                <a:lnTo>
                  <a:pt x="63" y="99"/>
                </a:lnTo>
                <a:cubicBezTo>
                  <a:pt x="61" y="104"/>
                  <a:pt x="60" y="107"/>
                  <a:pt x="58" y="109"/>
                </a:cubicBezTo>
                <a:cubicBezTo>
                  <a:pt x="56" y="107"/>
                  <a:pt x="54" y="104"/>
                  <a:pt x="53" y="99"/>
                </a:cubicBezTo>
                <a:lnTo>
                  <a:pt x="53" y="99"/>
                </a:lnTo>
                <a:close/>
                <a:moveTo>
                  <a:pt x="52" y="72"/>
                </a:moveTo>
                <a:lnTo>
                  <a:pt x="52" y="72"/>
                </a:lnTo>
                <a:lnTo>
                  <a:pt x="52" y="89"/>
                </a:lnTo>
                <a:cubicBezTo>
                  <a:pt x="52" y="90"/>
                  <a:pt x="51" y="91"/>
                  <a:pt x="51" y="93"/>
                </a:cubicBezTo>
                <a:cubicBezTo>
                  <a:pt x="49" y="87"/>
                  <a:pt x="48" y="81"/>
                  <a:pt x="46" y="75"/>
                </a:cubicBezTo>
                <a:cubicBezTo>
                  <a:pt x="50" y="74"/>
                  <a:pt x="52" y="72"/>
                  <a:pt x="52" y="72"/>
                </a:cubicBezTo>
                <a:lnTo>
                  <a:pt x="52" y="72"/>
                </a:lnTo>
                <a:close/>
                <a:moveTo>
                  <a:pt x="34" y="68"/>
                </a:moveTo>
                <a:lnTo>
                  <a:pt x="34" y="68"/>
                </a:lnTo>
                <a:cubicBezTo>
                  <a:pt x="21" y="68"/>
                  <a:pt x="13" y="57"/>
                  <a:pt x="13" y="46"/>
                </a:cubicBezTo>
                <a:cubicBezTo>
                  <a:pt x="13" y="42"/>
                  <a:pt x="15" y="37"/>
                  <a:pt x="18" y="34"/>
                </a:cubicBezTo>
                <a:cubicBezTo>
                  <a:pt x="19" y="44"/>
                  <a:pt x="19" y="53"/>
                  <a:pt x="18" y="60"/>
                </a:cubicBezTo>
                <a:lnTo>
                  <a:pt x="22" y="64"/>
                </a:lnTo>
                <a:lnTo>
                  <a:pt x="27" y="67"/>
                </a:lnTo>
                <a:cubicBezTo>
                  <a:pt x="27" y="64"/>
                  <a:pt x="28" y="61"/>
                  <a:pt x="28" y="58"/>
                </a:cubicBezTo>
                <a:cubicBezTo>
                  <a:pt x="28" y="45"/>
                  <a:pt x="27" y="34"/>
                  <a:pt x="26" y="27"/>
                </a:cubicBezTo>
                <a:cubicBezTo>
                  <a:pt x="28" y="26"/>
                  <a:pt x="31" y="25"/>
                  <a:pt x="34" y="25"/>
                </a:cubicBezTo>
                <a:cubicBezTo>
                  <a:pt x="48" y="25"/>
                  <a:pt x="52" y="29"/>
                  <a:pt x="52" y="29"/>
                </a:cubicBezTo>
                <a:lnTo>
                  <a:pt x="52" y="64"/>
                </a:lnTo>
                <a:cubicBezTo>
                  <a:pt x="52" y="64"/>
                  <a:pt x="50" y="66"/>
                  <a:pt x="44" y="67"/>
                </a:cubicBezTo>
                <a:cubicBezTo>
                  <a:pt x="42" y="56"/>
                  <a:pt x="40" y="45"/>
                  <a:pt x="36" y="34"/>
                </a:cubicBezTo>
                <a:cubicBezTo>
                  <a:pt x="35" y="31"/>
                  <a:pt x="34" y="28"/>
                  <a:pt x="33" y="25"/>
                </a:cubicBezTo>
                <a:lnTo>
                  <a:pt x="27" y="27"/>
                </a:lnTo>
                <a:cubicBezTo>
                  <a:pt x="30" y="35"/>
                  <a:pt x="35" y="49"/>
                  <a:pt x="36" y="61"/>
                </a:cubicBezTo>
                <a:cubicBezTo>
                  <a:pt x="37" y="63"/>
                  <a:pt x="37" y="66"/>
                  <a:pt x="38" y="68"/>
                </a:cubicBezTo>
                <a:cubicBezTo>
                  <a:pt x="37" y="68"/>
                  <a:pt x="36" y="68"/>
                  <a:pt x="34" y="68"/>
                </a:cubicBezTo>
                <a:lnTo>
                  <a:pt x="34" y="68"/>
                </a:lnTo>
                <a:close/>
                <a:moveTo>
                  <a:pt x="24" y="18"/>
                </a:moveTo>
                <a:lnTo>
                  <a:pt x="24" y="18"/>
                </a:lnTo>
                <a:cubicBezTo>
                  <a:pt x="24" y="18"/>
                  <a:pt x="24" y="18"/>
                  <a:pt x="25" y="18"/>
                </a:cubicBezTo>
                <a:cubicBezTo>
                  <a:pt x="25" y="18"/>
                  <a:pt x="25" y="18"/>
                  <a:pt x="25" y="18"/>
                </a:cubicBezTo>
                <a:cubicBezTo>
                  <a:pt x="24" y="18"/>
                  <a:pt x="24" y="18"/>
                  <a:pt x="24" y="18"/>
                </a:cubicBezTo>
                <a:lnTo>
                  <a:pt x="24" y="18"/>
                </a:lnTo>
                <a:close/>
                <a:moveTo>
                  <a:pt x="48" y="96"/>
                </a:moveTo>
                <a:lnTo>
                  <a:pt x="48" y="96"/>
                </a:lnTo>
                <a:cubicBezTo>
                  <a:pt x="48" y="96"/>
                  <a:pt x="48" y="96"/>
                  <a:pt x="48" y="96"/>
                </a:cubicBezTo>
                <a:cubicBezTo>
                  <a:pt x="48" y="96"/>
                  <a:pt x="48" y="96"/>
                  <a:pt x="48" y="96"/>
                </a:cubicBezTo>
                <a:lnTo>
                  <a:pt x="48" y="96"/>
                </a:lnTo>
                <a:close/>
                <a:moveTo>
                  <a:pt x="68" y="96"/>
                </a:moveTo>
                <a:lnTo>
                  <a:pt x="68" y="96"/>
                </a:lnTo>
                <a:cubicBezTo>
                  <a:pt x="68" y="96"/>
                  <a:pt x="68" y="96"/>
                  <a:pt x="68" y="96"/>
                </a:cubicBezTo>
                <a:cubicBezTo>
                  <a:pt x="68" y="96"/>
                  <a:pt x="68" y="96"/>
                  <a:pt x="68" y="96"/>
                </a:cubicBezTo>
                <a:lnTo>
                  <a:pt x="68" y="96"/>
                </a:lnTo>
                <a:close/>
                <a:moveTo>
                  <a:pt x="91" y="18"/>
                </a:moveTo>
                <a:lnTo>
                  <a:pt x="91" y="18"/>
                </a:ln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lnTo>
                  <a:pt x="91" y="18"/>
                </a:lnTo>
                <a:close/>
                <a:moveTo>
                  <a:pt x="113" y="103"/>
                </a:moveTo>
                <a:lnTo>
                  <a:pt x="113" y="103"/>
                </a:lnTo>
                <a:cubicBezTo>
                  <a:pt x="111" y="102"/>
                  <a:pt x="106" y="98"/>
                  <a:pt x="104" y="90"/>
                </a:cubicBezTo>
                <a:cubicBezTo>
                  <a:pt x="103" y="86"/>
                  <a:pt x="101" y="81"/>
                  <a:pt x="99" y="72"/>
                </a:cubicBezTo>
                <a:cubicBezTo>
                  <a:pt x="108" y="66"/>
                  <a:pt x="113" y="56"/>
                  <a:pt x="113" y="46"/>
                </a:cubicBezTo>
                <a:cubicBezTo>
                  <a:pt x="113" y="37"/>
                  <a:pt x="107" y="27"/>
                  <a:pt x="98" y="22"/>
                </a:cubicBezTo>
                <a:cubicBezTo>
                  <a:pt x="100" y="11"/>
                  <a:pt x="102" y="7"/>
                  <a:pt x="106" y="3"/>
                </a:cubicBezTo>
                <a:cubicBezTo>
                  <a:pt x="109" y="0"/>
                  <a:pt x="107" y="1"/>
                  <a:pt x="105" y="1"/>
                </a:cubicBezTo>
                <a:lnTo>
                  <a:pt x="92" y="1"/>
                </a:lnTo>
                <a:cubicBezTo>
                  <a:pt x="92" y="1"/>
                  <a:pt x="89" y="8"/>
                  <a:pt x="85" y="17"/>
                </a:cubicBezTo>
                <a:cubicBezTo>
                  <a:pt x="68" y="17"/>
                  <a:pt x="64" y="21"/>
                  <a:pt x="64" y="21"/>
                </a:cubicBezTo>
                <a:lnTo>
                  <a:pt x="64" y="1"/>
                </a:lnTo>
                <a:lnTo>
                  <a:pt x="52" y="1"/>
                </a:lnTo>
                <a:lnTo>
                  <a:pt x="52" y="21"/>
                </a:lnTo>
                <a:cubicBezTo>
                  <a:pt x="52" y="21"/>
                  <a:pt x="48" y="17"/>
                  <a:pt x="30" y="17"/>
                </a:cubicBezTo>
                <a:cubicBezTo>
                  <a:pt x="27" y="8"/>
                  <a:pt x="23" y="1"/>
                  <a:pt x="23" y="1"/>
                </a:cubicBezTo>
                <a:lnTo>
                  <a:pt x="10" y="1"/>
                </a:lnTo>
                <a:cubicBezTo>
                  <a:pt x="8" y="1"/>
                  <a:pt x="7" y="0"/>
                  <a:pt x="10" y="3"/>
                </a:cubicBezTo>
                <a:cubicBezTo>
                  <a:pt x="14" y="7"/>
                  <a:pt x="16" y="11"/>
                  <a:pt x="17" y="22"/>
                </a:cubicBezTo>
                <a:cubicBezTo>
                  <a:pt x="9" y="27"/>
                  <a:pt x="2" y="37"/>
                  <a:pt x="2" y="46"/>
                </a:cubicBezTo>
                <a:cubicBezTo>
                  <a:pt x="2" y="56"/>
                  <a:pt x="8" y="66"/>
                  <a:pt x="17" y="72"/>
                </a:cubicBezTo>
                <a:cubicBezTo>
                  <a:pt x="15" y="81"/>
                  <a:pt x="13" y="86"/>
                  <a:pt x="12" y="90"/>
                </a:cubicBezTo>
                <a:cubicBezTo>
                  <a:pt x="9" y="98"/>
                  <a:pt x="5" y="102"/>
                  <a:pt x="2" y="103"/>
                </a:cubicBezTo>
                <a:cubicBezTo>
                  <a:pt x="0" y="104"/>
                  <a:pt x="0" y="105"/>
                  <a:pt x="2" y="105"/>
                </a:cubicBezTo>
                <a:lnTo>
                  <a:pt x="21" y="105"/>
                </a:lnTo>
                <a:cubicBezTo>
                  <a:pt x="21" y="105"/>
                  <a:pt x="24" y="90"/>
                  <a:pt x="26" y="76"/>
                </a:cubicBezTo>
                <a:cubicBezTo>
                  <a:pt x="27" y="76"/>
                  <a:pt x="29" y="76"/>
                  <a:pt x="30" y="76"/>
                </a:cubicBezTo>
                <a:cubicBezTo>
                  <a:pt x="34" y="76"/>
                  <a:pt x="37" y="76"/>
                  <a:pt x="40" y="76"/>
                </a:cubicBezTo>
                <a:cubicBezTo>
                  <a:pt x="44" y="94"/>
                  <a:pt x="51" y="115"/>
                  <a:pt x="58" y="121"/>
                </a:cubicBezTo>
                <a:cubicBezTo>
                  <a:pt x="64" y="115"/>
                  <a:pt x="71" y="94"/>
                  <a:pt x="76" y="76"/>
                </a:cubicBezTo>
                <a:cubicBezTo>
                  <a:pt x="78" y="76"/>
                  <a:pt x="81" y="76"/>
                  <a:pt x="85" y="76"/>
                </a:cubicBezTo>
                <a:cubicBezTo>
                  <a:pt x="87" y="76"/>
                  <a:pt x="88" y="76"/>
                  <a:pt x="90" y="76"/>
                </a:cubicBezTo>
                <a:cubicBezTo>
                  <a:pt x="91" y="90"/>
                  <a:pt x="95" y="105"/>
                  <a:pt x="95" y="105"/>
                </a:cubicBezTo>
                <a:lnTo>
                  <a:pt x="114" y="105"/>
                </a:lnTo>
                <a:cubicBezTo>
                  <a:pt x="116" y="105"/>
                  <a:pt x="115" y="104"/>
                  <a:pt x="113" y="103"/>
                </a:cubicBezTo>
                <a:lnTo>
                  <a:pt x="113" y="103"/>
                </a:lnTo>
                <a:close/>
              </a:path>
            </a:pathLst>
          </a:custGeom>
          <a:noFill/>
          <a:ln w="0" cap="flat">
            <a:noFill/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17" name="Freeform 1917"/>
          <p:cNvSpPr>
            <a:spLocks noEditPoints="1"/>
          </p:cNvSpPr>
          <p:nvPr userDrawn="1"/>
        </p:nvSpPr>
        <p:spPr bwMode="auto">
          <a:xfrm>
            <a:off x="485776" y="477838"/>
            <a:ext cx="79375" cy="69850"/>
          </a:xfrm>
          <a:custGeom>
            <a:avLst/>
            <a:gdLst>
              <a:gd name="T0" fmla="*/ 62 w 111"/>
              <a:gd name="T1" fmla="*/ 63 h 98"/>
              <a:gd name="T2" fmla="*/ 62 w 111"/>
              <a:gd name="T3" fmla="*/ 63 h 98"/>
              <a:gd name="T4" fmla="*/ 79 w 111"/>
              <a:gd name="T5" fmla="*/ 67 h 98"/>
              <a:gd name="T6" fmla="*/ 100 w 111"/>
              <a:gd name="T7" fmla="*/ 45 h 98"/>
              <a:gd name="T8" fmla="*/ 79 w 111"/>
              <a:gd name="T9" fmla="*/ 24 h 98"/>
              <a:gd name="T10" fmla="*/ 62 w 111"/>
              <a:gd name="T11" fmla="*/ 28 h 98"/>
              <a:gd name="T12" fmla="*/ 62 w 111"/>
              <a:gd name="T13" fmla="*/ 63 h 98"/>
              <a:gd name="T14" fmla="*/ 50 w 111"/>
              <a:gd name="T15" fmla="*/ 28 h 98"/>
              <a:gd name="T16" fmla="*/ 50 w 111"/>
              <a:gd name="T17" fmla="*/ 28 h 98"/>
              <a:gd name="T18" fmla="*/ 32 w 111"/>
              <a:gd name="T19" fmla="*/ 24 h 98"/>
              <a:gd name="T20" fmla="*/ 11 w 111"/>
              <a:gd name="T21" fmla="*/ 45 h 98"/>
              <a:gd name="T22" fmla="*/ 32 w 111"/>
              <a:gd name="T23" fmla="*/ 67 h 98"/>
              <a:gd name="T24" fmla="*/ 50 w 111"/>
              <a:gd name="T25" fmla="*/ 63 h 98"/>
              <a:gd name="T26" fmla="*/ 50 w 111"/>
              <a:gd name="T27" fmla="*/ 28 h 98"/>
              <a:gd name="T28" fmla="*/ 47 w 111"/>
              <a:gd name="T29" fmla="*/ 98 h 98"/>
              <a:gd name="T30" fmla="*/ 47 w 111"/>
              <a:gd name="T31" fmla="*/ 98 h 98"/>
              <a:gd name="T32" fmla="*/ 47 w 111"/>
              <a:gd name="T33" fmla="*/ 94 h 98"/>
              <a:gd name="T34" fmla="*/ 50 w 111"/>
              <a:gd name="T35" fmla="*/ 88 h 98"/>
              <a:gd name="T36" fmla="*/ 50 w 111"/>
              <a:gd name="T37" fmla="*/ 71 h 98"/>
              <a:gd name="T38" fmla="*/ 28 w 111"/>
              <a:gd name="T39" fmla="*/ 75 h 98"/>
              <a:gd name="T40" fmla="*/ 0 w 111"/>
              <a:gd name="T41" fmla="*/ 45 h 98"/>
              <a:gd name="T42" fmla="*/ 28 w 111"/>
              <a:gd name="T43" fmla="*/ 16 h 98"/>
              <a:gd name="T44" fmla="*/ 50 w 111"/>
              <a:gd name="T45" fmla="*/ 20 h 98"/>
              <a:gd name="T46" fmla="*/ 50 w 111"/>
              <a:gd name="T47" fmla="*/ 0 h 98"/>
              <a:gd name="T48" fmla="*/ 62 w 111"/>
              <a:gd name="T49" fmla="*/ 0 h 98"/>
              <a:gd name="T50" fmla="*/ 62 w 111"/>
              <a:gd name="T51" fmla="*/ 20 h 98"/>
              <a:gd name="T52" fmla="*/ 83 w 111"/>
              <a:gd name="T53" fmla="*/ 16 h 98"/>
              <a:gd name="T54" fmla="*/ 111 w 111"/>
              <a:gd name="T55" fmla="*/ 45 h 98"/>
              <a:gd name="T56" fmla="*/ 83 w 111"/>
              <a:gd name="T57" fmla="*/ 75 h 98"/>
              <a:gd name="T58" fmla="*/ 62 w 111"/>
              <a:gd name="T59" fmla="*/ 71 h 98"/>
              <a:gd name="T60" fmla="*/ 62 w 111"/>
              <a:gd name="T61" fmla="*/ 88 h 98"/>
              <a:gd name="T62" fmla="*/ 65 w 111"/>
              <a:gd name="T63" fmla="*/ 94 h 98"/>
              <a:gd name="T64" fmla="*/ 64 w 111"/>
              <a:gd name="T65" fmla="*/ 98 h 98"/>
              <a:gd name="T66" fmla="*/ 47 w 111"/>
              <a:gd name="T67" fmla="*/ 98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1" h="98">
                <a:moveTo>
                  <a:pt x="62" y="63"/>
                </a:moveTo>
                <a:lnTo>
                  <a:pt x="62" y="63"/>
                </a:lnTo>
                <a:cubicBezTo>
                  <a:pt x="62" y="63"/>
                  <a:pt x="67" y="67"/>
                  <a:pt x="79" y="67"/>
                </a:cubicBezTo>
                <a:cubicBezTo>
                  <a:pt x="92" y="67"/>
                  <a:pt x="100" y="56"/>
                  <a:pt x="100" y="45"/>
                </a:cubicBezTo>
                <a:cubicBezTo>
                  <a:pt x="100" y="36"/>
                  <a:pt x="91" y="24"/>
                  <a:pt x="79" y="24"/>
                </a:cubicBezTo>
                <a:cubicBezTo>
                  <a:pt x="66" y="24"/>
                  <a:pt x="62" y="28"/>
                  <a:pt x="62" y="28"/>
                </a:cubicBezTo>
                <a:lnTo>
                  <a:pt x="62" y="63"/>
                </a:lnTo>
                <a:close/>
                <a:moveTo>
                  <a:pt x="50" y="28"/>
                </a:moveTo>
                <a:lnTo>
                  <a:pt x="50" y="28"/>
                </a:lnTo>
                <a:cubicBezTo>
                  <a:pt x="50" y="28"/>
                  <a:pt x="46" y="24"/>
                  <a:pt x="32" y="24"/>
                </a:cubicBezTo>
                <a:cubicBezTo>
                  <a:pt x="20" y="24"/>
                  <a:pt x="11" y="36"/>
                  <a:pt x="11" y="45"/>
                </a:cubicBezTo>
                <a:cubicBezTo>
                  <a:pt x="11" y="56"/>
                  <a:pt x="19" y="67"/>
                  <a:pt x="32" y="67"/>
                </a:cubicBezTo>
                <a:cubicBezTo>
                  <a:pt x="45" y="67"/>
                  <a:pt x="50" y="63"/>
                  <a:pt x="50" y="63"/>
                </a:cubicBezTo>
                <a:lnTo>
                  <a:pt x="50" y="28"/>
                </a:lnTo>
                <a:close/>
                <a:moveTo>
                  <a:pt x="47" y="98"/>
                </a:moveTo>
                <a:lnTo>
                  <a:pt x="47" y="98"/>
                </a:lnTo>
                <a:cubicBezTo>
                  <a:pt x="43" y="98"/>
                  <a:pt x="46" y="95"/>
                  <a:pt x="47" y="94"/>
                </a:cubicBezTo>
                <a:cubicBezTo>
                  <a:pt x="48" y="92"/>
                  <a:pt x="50" y="90"/>
                  <a:pt x="50" y="88"/>
                </a:cubicBezTo>
                <a:lnTo>
                  <a:pt x="50" y="71"/>
                </a:lnTo>
                <a:cubicBezTo>
                  <a:pt x="50" y="71"/>
                  <a:pt x="45" y="75"/>
                  <a:pt x="28" y="75"/>
                </a:cubicBezTo>
                <a:cubicBezTo>
                  <a:pt x="12" y="75"/>
                  <a:pt x="0" y="59"/>
                  <a:pt x="0" y="45"/>
                </a:cubicBezTo>
                <a:cubicBezTo>
                  <a:pt x="0" y="32"/>
                  <a:pt x="14" y="16"/>
                  <a:pt x="28" y="16"/>
                </a:cubicBezTo>
                <a:cubicBezTo>
                  <a:pt x="46" y="16"/>
                  <a:pt x="50" y="20"/>
                  <a:pt x="50" y="20"/>
                </a:cubicBezTo>
                <a:lnTo>
                  <a:pt x="50" y="0"/>
                </a:lnTo>
                <a:lnTo>
                  <a:pt x="62" y="0"/>
                </a:lnTo>
                <a:lnTo>
                  <a:pt x="62" y="20"/>
                </a:lnTo>
                <a:cubicBezTo>
                  <a:pt x="62" y="20"/>
                  <a:pt x="66" y="16"/>
                  <a:pt x="83" y="16"/>
                </a:cubicBezTo>
                <a:cubicBezTo>
                  <a:pt x="97" y="16"/>
                  <a:pt x="111" y="32"/>
                  <a:pt x="111" y="45"/>
                </a:cubicBezTo>
                <a:cubicBezTo>
                  <a:pt x="111" y="59"/>
                  <a:pt x="100" y="75"/>
                  <a:pt x="83" y="75"/>
                </a:cubicBezTo>
                <a:cubicBezTo>
                  <a:pt x="66" y="75"/>
                  <a:pt x="62" y="71"/>
                  <a:pt x="62" y="71"/>
                </a:cubicBezTo>
                <a:lnTo>
                  <a:pt x="62" y="88"/>
                </a:lnTo>
                <a:cubicBezTo>
                  <a:pt x="62" y="90"/>
                  <a:pt x="63" y="92"/>
                  <a:pt x="65" y="94"/>
                </a:cubicBezTo>
                <a:cubicBezTo>
                  <a:pt x="66" y="95"/>
                  <a:pt x="68" y="98"/>
                  <a:pt x="64" y="98"/>
                </a:cubicBezTo>
                <a:lnTo>
                  <a:pt x="47" y="98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18" name="Freeform 1918"/>
          <p:cNvSpPr>
            <a:spLocks noEditPoints="1"/>
          </p:cNvSpPr>
          <p:nvPr userDrawn="1"/>
        </p:nvSpPr>
        <p:spPr bwMode="auto">
          <a:xfrm>
            <a:off x="485776" y="477838"/>
            <a:ext cx="79375" cy="69850"/>
          </a:xfrm>
          <a:custGeom>
            <a:avLst/>
            <a:gdLst>
              <a:gd name="T0" fmla="*/ 62 w 111"/>
              <a:gd name="T1" fmla="*/ 63 h 98"/>
              <a:gd name="T2" fmla="*/ 62 w 111"/>
              <a:gd name="T3" fmla="*/ 63 h 98"/>
              <a:gd name="T4" fmla="*/ 79 w 111"/>
              <a:gd name="T5" fmla="*/ 67 h 98"/>
              <a:gd name="T6" fmla="*/ 100 w 111"/>
              <a:gd name="T7" fmla="*/ 45 h 98"/>
              <a:gd name="T8" fmla="*/ 79 w 111"/>
              <a:gd name="T9" fmla="*/ 24 h 98"/>
              <a:gd name="T10" fmla="*/ 62 w 111"/>
              <a:gd name="T11" fmla="*/ 28 h 98"/>
              <a:gd name="T12" fmla="*/ 62 w 111"/>
              <a:gd name="T13" fmla="*/ 63 h 98"/>
              <a:gd name="T14" fmla="*/ 62 w 111"/>
              <a:gd name="T15" fmla="*/ 63 h 98"/>
              <a:gd name="T16" fmla="*/ 50 w 111"/>
              <a:gd name="T17" fmla="*/ 28 h 98"/>
              <a:gd name="T18" fmla="*/ 50 w 111"/>
              <a:gd name="T19" fmla="*/ 28 h 98"/>
              <a:gd name="T20" fmla="*/ 32 w 111"/>
              <a:gd name="T21" fmla="*/ 24 h 98"/>
              <a:gd name="T22" fmla="*/ 11 w 111"/>
              <a:gd name="T23" fmla="*/ 45 h 98"/>
              <a:gd name="T24" fmla="*/ 32 w 111"/>
              <a:gd name="T25" fmla="*/ 67 h 98"/>
              <a:gd name="T26" fmla="*/ 50 w 111"/>
              <a:gd name="T27" fmla="*/ 63 h 98"/>
              <a:gd name="T28" fmla="*/ 50 w 111"/>
              <a:gd name="T29" fmla="*/ 28 h 98"/>
              <a:gd name="T30" fmla="*/ 50 w 111"/>
              <a:gd name="T31" fmla="*/ 28 h 98"/>
              <a:gd name="T32" fmla="*/ 47 w 111"/>
              <a:gd name="T33" fmla="*/ 98 h 98"/>
              <a:gd name="T34" fmla="*/ 47 w 111"/>
              <a:gd name="T35" fmla="*/ 98 h 98"/>
              <a:gd name="T36" fmla="*/ 47 w 111"/>
              <a:gd name="T37" fmla="*/ 94 h 98"/>
              <a:gd name="T38" fmla="*/ 50 w 111"/>
              <a:gd name="T39" fmla="*/ 88 h 98"/>
              <a:gd name="T40" fmla="*/ 50 w 111"/>
              <a:gd name="T41" fmla="*/ 71 h 98"/>
              <a:gd name="T42" fmla="*/ 28 w 111"/>
              <a:gd name="T43" fmla="*/ 75 h 98"/>
              <a:gd name="T44" fmla="*/ 0 w 111"/>
              <a:gd name="T45" fmla="*/ 45 h 98"/>
              <a:gd name="T46" fmla="*/ 28 w 111"/>
              <a:gd name="T47" fmla="*/ 16 h 98"/>
              <a:gd name="T48" fmla="*/ 50 w 111"/>
              <a:gd name="T49" fmla="*/ 20 h 98"/>
              <a:gd name="T50" fmla="*/ 50 w 111"/>
              <a:gd name="T51" fmla="*/ 0 h 98"/>
              <a:gd name="T52" fmla="*/ 62 w 111"/>
              <a:gd name="T53" fmla="*/ 0 h 98"/>
              <a:gd name="T54" fmla="*/ 62 w 111"/>
              <a:gd name="T55" fmla="*/ 20 h 98"/>
              <a:gd name="T56" fmla="*/ 83 w 111"/>
              <a:gd name="T57" fmla="*/ 16 h 98"/>
              <a:gd name="T58" fmla="*/ 111 w 111"/>
              <a:gd name="T59" fmla="*/ 45 h 98"/>
              <a:gd name="T60" fmla="*/ 83 w 111"/>
              <a:gd name="T61" fmla="*/ 75 h 98"/>
              <a:gd name="T62" fmla="*/ 62 w 111"/>
              <a:gd name="T63" fmla="*/ 71 h 98"/>
              <a:gd name="T64" fmla="*/ 62 w 111"/>
              <a:gd name="T65" fmla="*/ 88 h 98"/>
              <a:gd name="T66" fmla="*/ 65 w 111"/>
              <a:gd name="T67" fmla="*/ 94 h 98"/>
              <a:gd name="T68" fmla="*/ 64 w 111"/>
              <a:gd name="T69" fmla="*/ 98 h 98"/>
              <a:gd name="T70" fmla="*/ 47 w 111"/>
              <a:gd name="T71" fmla="*/ 98 h 98"/>
              <a:gd name="T72" fmla="*/ 47 w 111"/>
              <a:gd name="T73" fmla="*/ 98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11" h="98">
                <a:moveTo>
                  <a:pt x="62" y="63"/>
                </a:moveTo>
                <a:lnTo>
                  <a:pt x="62" y="63"/>
                </a:lnTo>
                <a:cubicBezTo>
                  <a:pt x="62" y="63"/>
                  <a:pt x="67" y="67"/>
                  <a:pt x="79" y="67"/>
                </a:cubicBezTo>
                <a:cubicBezTo>
                  <a:pt x="92" y="67"/>
                  <a:pt x="100" y="56"/>
                  <a:pt x="100" y="45"/>
                </a:cubicBezTo>
                <a:cubicBezTo>
                  <a:pt x="100" y="36"/>
                  <a:pt x="91" y="24"/>
                  <a:pt x="79" y="24"/>
                </a:cubicBezTo>
                <a:cubicBezTo>
                  <a:pt x="66" y="24"/>
                  <a:pt x="62" y="28"/>
                  <a:pt x="62" y="28"/>
                </a:cubicBezTo>
                <a:lnTo>
                  <a:pt x="62" y="63"/>
                </a:lnTo>
                <a:lnTo>
                  <a:pt x="62" y="63"/>
                </a:lnTo>
                <a:close/>
                <a:moveTo>
                  <a:pt x="50" y="28"/>
                </a:moveTo>
                <a:lnTo>
                  <a:pt x="50" y="28"/>
                </a:lnTo>
                <a:cubicBezTo>
                  <a:pt x="50" y="28"/>
                  <a:pt x="46" y="24"/>
                  <a:pt x="32" y="24"/>
                </a:cubicBezTo>
                <a:cubicBezTo>
                  <a:pt x="20" y="24"/>
                  <a:pt x="11" y="36"/>
                  <a:pt x="11" y="45"/>
                </a:cubicBezTo>
                <a:cubicBezTo>
                  <a:pt x="11" y="56"/>
                  <a:pt x="19" y="67"/>
                  <a:pt x="32" y="67"/>
                </a:cubicBezTo>
                <a:cubicBezTo>
                  <a:pt x="45" y="67"/>
                  <a:pt x="50" y="63"/>
                  <a:pt x="50" y="63"/>
                </a:cubicBezTo>
                <a:lnTo>
                  <a:pt x="50" y="28"/>
                </a:lnTo>
                <a:lnTo>
                  <a:pt x="50" y="28"/>
                </a:lnTo>
                <a:close/>
                <a:moveTo>
                  <a:pt x="47" y="98"/>
                </a:moveTo>
                <a:lnTo>
                  <a:pt x="47" y="98"/>
                </a:lnTo>
                <a:cubicBezTo>
                  <a:pt x="43" y="98"/>
                  <a:pt x="46" y="95"/>
                  <a:pt x="47" y="94"/>
                </a:cubicBezTo>
                <a:cubicBezTo>
                  <a:pt x="48" y="92"/>
                  <a:pt x="50" y="90"/>
                  <a:pt x="50" y="88"/>
                </a:cubicBezTo>
                <a:lnTo>
                  <a:pt x="50" y="71"/>
                </a:lnTo>
                <a:cubicBezTo>
                  <a:pt x="50" y="71"/>
                  <a:pt x="45" y="75"/>
                  <a:pt x="28" y="75"/>
                </a:cubicBezTo>
                <a:cubicBezTo>
                  <a:pt x="12" y="75"/>
                  <a:pt x="0" y="59"/>
                  <a:pt x="0" y="45"/>
                </a:cubicBezTo>
                <a:cubicBezTo>
                  <a:pt x="0" y="32"/>
                  <a:pt x="14" y="16"/>
                  <a:pt x="28" y="16"/>
                </a:cubicBezTo>
                <a:cubicBezTo>
                  <a:pt x="46" y="16"/>
                  <a:pt x="50" y="20"/>
                  <a:pt x="50" y="20"/>
                </a:cubicBezTo>
                <a:lnTo>
                  <a:pt x="50" y="0"/>
                </a:lnTo>
                <a:lnTo>
                  <a:pt x="62" y="0"/>
                </a:lnTo>
                <a:lnTo>
                  <a:pt x="62" y="20"/>
                </a:lnTo>
                <a:cubicBezTo>
                  <a:pt x="62" y="20"/>
                  <a:pt x="66" y="16"/>
                  <a:pt x="83" y="16"/>
                </a:cubicBezTo>
                <a:cubicBezTo>
                  <a:pt x="97" y="16"/>
                  <a:pt x="111" y="32"/>
                  <a:pt x="111" y="45"/>
                </a:cubicBezTo>
                <a:cubicBezTo>
                  <a:pt x="111" y="59"/>
                  <a:pt x="100" y="75"/>
                  <a:pt x="83" y="75"/>
                </a:cubicBezTo>
                <a:cubicBezTo>
                  <a:pt x="66" y="75"/>
                  <a:pt x="62" y="71"/>
                  <a:pt x="62" y="71"/>
                </a:cubicBezTo>
                <a:lnTo>
                  <a:pt x="62" y="88"/>
                </a:lnTo>
                <a:cubicBezTo>
                  <a:pt x="62" y="90"/>
                  <a:pt x="63" y="92"/>
                  <a:pt x="65" y="94"/>
                </a:cubicBezTo>
                <a:cubicBezTo>
                  <a:pt x="66" y="95"/>
                  <a:pt x="68" y="98"/>
                  <a:pt x="64" y="98"/>
                </a:cubicBezTo>
                <a:lnTo>
                  <a:pt x="47" y="98"/>
                </a:lnTo>
                <a:lnTo>
                  <a:pt x="47" y="98"/>
                </a:lnTo>
                <a:close/>
              </a:path>
            </a:pathLst>
          </a:custGeom>
          <a:noFill/>
          <a:ln w="1588" cap="flat">
            <a:noFill/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19" name="Freeform 1919"/>
          <p:cNvSpPr>
            <a:spLocks/>
          </p:cNvSpPr>
          <p:nvPr userDrawn="1"/>
        </p:nvSpPr>
        <p:spPr bwMode="auto">
          <a:xfrm>
            <a:off x="857251" y="284163"/>
            <a:ext cx="101600" cy="115888"/>
          </a:xfrm>
          <a:custGeom>
            <a:avLst/>
            <a:gdLst>
              <a:gd name="T0" fmla="*/ 123 w 142"/>
              <a:gd name="T1" fmla="*/ 53 h 161"/>
              <a:gd name="T2" fmla="*/ 123 w 142"/>
              <a:gd name="T3" fmla="*/ 53 h 161"/>
              <a:gd name="T4" fmla="*/ 125 w 142"/>
              <a:gd name="T5" fmla="*/ 29 h 161"/>
              <a:gd name="T6" fmla="*/ 124 w 142"/>
              <a:gd name="T7" fmla="*/ 29 h 161"/>
              <a:gd name="T8" fmla="*/ 116 w 142"/>
              <a:gd name="T9" fmla="*/ 51 h 161"/>
              <a:gd name="T10" fmla="*/ 74 w 142"/>
              <a:gd name="T11" fmla="*/ 123 h 161"/>
              <a:gd name="T12" fmla="*/ 68 w 142"/>
              <a:gd name="T13" fmla="*/ 123 h 161"/>
              <a:gd name="T14" fmla="*/ 24 w 142"/>
              <a:gd name="T15" fmla="*/ 51 h 161"/>
              <a:gd name="T16" fmla="*/ 16 w 142"/>
              <a:gd name="T17" fmla="*/ 29 h 161"/>
              <a:gd name="T18" fmla="*/ 14 w 142"/>
              <a:gd name="T19" fmla="*/ 29 h 161"/>
              <a:gd name="T20" fmla="*/ 18 w 142"/>
              <a:gd name="T21" fmla="*/ 53 h 161"/>
              <a:gd name="T22" fmla="*/ 18 w 142"/>
              <a:gd name="T23" fmla="*/ 161 h 161"/>
              <a:gd name="T24" fmla="*/ 0 w 142"/>
              <a:gd name="T25" fmla="*/ 161 h 161"/>
              <a:gd name="T26" fmla="*/ 0 w 142"/>
              <a:gd name="T27" fmla="*/ 0 h 161"/>
              <a:gd name="T28" fmla="*/ 14 w 142"/>
              <a:gd name="T29" fmla="*/ 0 h 161"/>
              <a:gd name="T30" fmla="*/ 64 w 142"/>
              <a:gd name="T31" fmla="*/ 82 h 161"/>
              <a:gd name="T32" fmla="*/ 72 w 142"/>
              <a:gd name="T33" fmla="*/ 100 h 161"/>
              <a:gd name="T34" fmla="*/ 72 w 142"/>
              <a:gd name="T35" fmla="*/ 100 h 161"/>
              <a:gd name="T36" fmla="*/ 79 w 142"/>
              <a:gd name="T37" fmla="*/ 82 h 161"/>
              <a:gd name="T38" fmla="*/ 127 w 142"/>
              <a:gd name="T39" fmla="*/ 0 h 161"/>
              <a:gd name="T40" fmla="*/ 142 w 142"/>
              <a:gd name="T41" fmla="*/ 0 h 161"/>
              <a:gd name="T42" fmla="*/ 142 w 142"/>
              <a:gd name="T43" fmla="*/ 161 h 161"/>
              <a:gd name="T44" fmla="*/ 123 w 142"/>
              <a:gd name="T45" fmla="*/ 161 h 161"/>
              <a:gd name="T46" fmla="*/ 123 w 142"/>
              <a:gd name="T47" fmla="*/ 53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42" h="161">
                <a:moveTo>
                  <a:pt x="123" y="53"/>
                </a:moveTo>
                <a:lnTo>
                  <a:pt x="123" y="53"/>
                </a:lnTo>
                <a:lnTo>
                  <a:pt x="125" y="29"/>
                </a:lnTo>
                <a:lnTo>
                  <a:pt x="124" y="29"/>
                </a:lnTo>
                <a:lnTo>
                  <a:pt x="116" y="51"/>
                </a:lnTo>
                <a:lnTo>
                  <a:pt x="74" y="123"/>
                </a:lnTo>
                <a:lnTo>
                  <a:pt x="68" y="123"/>
                </a:lnTo>
                <a:lnTo>
                  <a:pt x="24" y="51"/>
                </a:lnTo>
                <a:lnTo>
                  <a:pt x="16" y="29"/>
                </a:lnTo>
                <a:lnTo>
                  <a:pt x="14" y="29"/>
                </a:lnTo>
                <a:lnTo>
                  <a:pt x="18" y="53"/>
                </a:lnTo>
                <a:lnTo>
                  <a:pt x="18" y="161"/>
                </a:lnTo>
                <a:lnTo>
                  <a:pt x="0" y="161"/>
                </a:lnTo>
                <a:lnTo>
                  <a:pt x="0" y="0"/>
                </a:lnTo>
                <a:lnTo>
                  <a:pt x="14" y="0"/>
                </a:lnTo>
                <a:lnTo>
                  <a:pt x="64" y="82"/>
                </a:lnTo>
                <a:lnTo>
                  <a:pt x="72" y="100"/>
                </a:lnTo>
                <a:lnTo>
                  <a:pt x="72" y="100"/>
                </a:lnTo>
                <a:lnTo>
                  <a:pt x="79" y="82"/>
                </a:lnTo>
                <a:lnTo>
                  <a:pt x="127" y="0"/>
                </a:lnTo>
                <a:lnTo>
                  <a:pt x="142" y="0"/>
                </a:lnTo>
                <a:lnTo>
                  <a:pt x="142" y="161"/>
                </a:lnTo>
                <a:lnTo>
                  <a:pt x="123" y="161"/>
                </a:lnTo>
                <a:lnTo>
                  <a:pt x="123" y="53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20" name="Freeform 1920"/>
          <p:cNvSpPr>
            <a:spLocks/>
          </p:cNvSpPr>
          <p:nvPr userDrawn="1"/>
        </p:nvSpPr>
        <p:spPr bwMode="auto">
          <a:xfrm>
            <a:off x="987426" y="284163"/>
            <a:ext cx="84138" cy="115888"/>
          </a:xfrm>
          <a:custGeom>
            <a:avLst/>
            <a:gdLst>
              <a:gd name="T0" fmla="*/ 99 w 118"/>
              <a:gd name="T1" fmla="*/ 52 h 161"/>
              <a:gd name="T2" fmla="*/ 99 w 118"/>
              <a:gd name="T3" fmla="*/ 52 h 161"/>
              <a:gd name="T4" fmla="*/ 100 w 118"/>
              <a:gd name="T5" fmla="*/ 34 h 161"/>
              <a:gd name="T6" fmla="*/ 99 w 118"/>
              <a:gd name="T7" fmla="*/ 34 h 161"/>
              <a:gd name="T8" fmla="*/ 89 w 118"/>
              <a:gd name="T9" fmla="*/ 53 h 161"/>
              <a:gd name="T10" fmla="*/ 12 w 118"/>
              <a:gd name="T11" fmla="*/ 161 h 161"/>
              <a:gd name="T12" fmla="*/ 0 w 118"/>
              <a:gd name="T13" fmla="*/ 161 h 161"/>
              <a:gd name="T14" fmla="*/ 0 w 118"/>
              <a:gd name="T15" fmla="*/ 0 h 161"/>
              <a:gd name="T16" fmla="*/ 19 w 118"/>
              <a:gd name="T17" fmla="*/ 0 h 161"/>
              <a:gd name="T18" fmla="*/ 19 w 118"/>
              <a:gd name="T19" fmla="*/ 110 h 161"/>
              <a:gd name="T20" fmla="*/ 18 w 118"/>
              <a:gd name="T21" fmla="*/ 128 h 161"/>
              <a:gd name="T22" fmla="*/ 19 w 118"/>
              <a:gd name="T23" fmla="*/ 128 h 161"/>
              <a:gd name="T24" fmla="*/ 29 w 118"/>
              <a:gd name="T25" fmla="*/ 110 h 161"/>
              <a:gd name="T26" fmla="*/ 106 w 118"/>
              <a:gd name="T27" fmla="*/ 0 h 161"/>
              <a:gd name="T28" fmla="*/ 118 w 118"/>
              <a:gd name="T29" fmla="*/ 0 h 161"/>
              <a:gd name="T30" fmla="*/ 118 w 118"/>
              <a:gd name="T31" fmla="*/ 161 h 161"/>
              <a:gd name="T32" fmla="*/ 99 w 118"/>
              <a:gd name="T33" fmla="*/ 161 h 161"/>
              <a:gd name="T34" fmla="*/ 99 w 118"/>
              <a:gd name="T35" fmla="*/ 52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8" h="161">
                <a:moveTo>
                  <a:pt x="99" y="52"/>
                </a:moveTo>
                <a:lnTo>
                  <a:pt x="99" y="52"/>
                </a:lnTo>
                <a:lnTo>
                  <a:pt x="100" y="34"/>
                </a:lnTo>
                <a:lnTo>
                  <a:pt x="99" y="34"/>
                </a:lnTo>
                <a:lnTo>
                  <a:pt x="89" y="53"/>
                </a:lnTo>
                <a:lnTo>
                  <a:pt x="12" y="161"/>
                </a:lnTo>
                <a:lnTo>
                  <a:pt x="0" y="161"/>
                </a:lnTo>
                <a:lnTo>
                  <a:pt x="0" y="0"/>
                </a:lnTo>
                <a:lnTo>
                  <a:pt x="19" y="0"/>
                </a:lnTo>
                <a:lnTo>
                  <a:pt x="19" y="110"/>
                </a:lnTo>
                <a:lnTo>
                  <a:pt x="18" y="128"/>
                </a:lnTo>
                <a:lnTo>
                  <a:pt x="19" y="128"/>
                </a:lnTo>
                <a:lnTo>
                  <a:pt x="29" y="110"/>
                </a:lnTo>
                <a:lnTo>
                  <a:pt x="106" y="0"/>
                </a:lnTo>
                <a:lnTo>
                  <a:pt x="118" y="0"/>
                </a:lnTo>
                <a:lnTo>
                  <a:pt x="118" y="161"/>
                </a:lnTo>
                <a:lnTo>
                  <a:pt x="99" y="161"/>
                </a:lnTo>
                <a:lnTo>
                  <a:pt x="99" y="5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21" name="Freeform 1921"/>
          <p:cNvSpPr>
            <a:spLocks/>
          </p:cNvSpPr>
          <p:nvPr userDrawn="1"/>
        </p:nvSpPr>
        <p:spPr bwMode="auto">
          <a:xfrm>
            <a:off x="1100138" y="284163"/>
            <a:ext cx="80963" cy="115888"/>
          </a:xfrm>
          <a:custGeom>
            <a:avLst/>
            <a:gdLst>
              <a:gd name="T0" fmla="*/ 96 w 115"/>
              <a:gd name="T1" fmla="*/ 87 h 161"/>
              <a:gd name="T2" fmla="*/ 96 w 115"/>
              <a:gd name="T3" fmla="*/ 87 h 161"/>
              <a:gd name="T4" fmla="*/ 19 w 115"/>
              <a:gd name="T5" fmla="*/ 87 h 161"/>
              <a:gd name="T6" fmla="*/ 19 w 115"/>
              <a:gd name="T7" fmla="*/ 161 h 161"/>
              <a:gd name="T8" fmla="*/ 0 w 115"/>
              <a:gd name="T9" fmla="*/ 161 h 161"/>
              <a:gd name="T10" fmla="*/ 0 w 115"/>
              <a:gd name="T11" fmla="*/ 0 h 161"/>
              <a:gd name="T12" fmla="*/ 19 w 115"/>
              <a:gd name="T13" fmla="*/ 0 h 161"/>
              <a:gd name="T14" fmla="*/ 19 w 115"/>
              <a:gd name="T15" fmla="*/ 70 h 161"/>
              <a:gd name="T16" fmla="*/ 96 w 115"/>
              <a:gd name="T17" fmla="*/ 70 h 161"/>
              <a:gd name="T18" fmla="*/ 96 w 115"/>
              <a:gd name="T19" fmla="*/ 0 h 161"/>
              <a:gd name="T20" fmla="*/ 115 w 115"/>
              <a:gd name="T21" fmla="*/ 0 h 161"/>
              <a:gd name="T22" fmla="*/ 115 w 115"/>
              <a:gd name="T23" fmla="*/ 161 h 161"/>
              <a:gd name="T24" fmla="*/ 96 w 115"/>
              <a:gd name="T25" fmla="*/ 161 h 161"/>
              <a:gd name="T26" fmla="*/ 96 w 115"/>
              <a:gd name="T27" fmla="*/ 87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5" h="161">
                <a:moveTo>
                  <a:pt x="96" y="87"/>
                </a:moveTo>
                <a:lnTo>
                  <a:pt x="96" y="87"/>
                </a:lnTo>
                <a:lnTo>
                  <a:pt x="19" y="87"/>
                </a:lnTo>
                <a:lnTo>
                  <a:pt x="19" y="161"/>
                </a:lnTo>
                <a:lnTo>
                  <a:pt x="0" y="161"/>
                </a:lnTo>
                <a:lnTo>
                  <a:pt x="0" y="0"/>
                </a:lnTo>
                <a:lnTo>
                  <a:pt x="19" y="0"/>
                </a:lnTo>
                <a:lnTo>
                  <a:pt x="19" y="70"/>
                </a:lnTo>
                <a:lnTo>
                  <a:pt x="96" y="70"/>
                </a:lnTo>
                <a:lnTo>
                  <a:pt x="96" y="0"/>
                </a:lnTo>
                <a:lnTo>
                  <a:pt x="115" y="0"/>
                </a:lnTo>
                <a:lnTo>
                  <a:pt x="115" y="161"/>
                </a:lnTo>
                <a:lnTo>
                  <a:pt x="96" y="161"/>
                </a:lnTo>
                <a:lnTo>
                  <a:pt x="96" y="8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22" name="Freeform 1922"/>
          <p:cNvSpPr>
            <a:spLocks/>
          </p:cNvSpPr>
          <p:nvPr userDrawn="1"/>
        </p:nvSpPr>
        <p:spPr bwMode="auto">
          <a:xfrm>
            <a:off x="1209676" y="284163"/>
            <a:ext cx="82550" cy="115888"/>
          </a:xfrm>
          <a:custGeom>
            <a:avLst/>
            <a:gdLst>
              <a:gd name="T0" fmla="*/ 98 w 117"/>
              <a:gd name="T1" fmla="*/ 52 h 161"/>
              <a:gd name="T2" fmla="*/ 98 w 117"/>
              <a:gd name="T3" fmla="*/ 52 h 161"/>
              <a:gd name="T4" fmla="*/ 100 w 117"/>
              <a:gd name="T5" fmla="*/ 34 h 161"/>
              <a:gd name="T6" fmla="*/ 99 w 117"/>
              <a:gd name="T7" fmla="*/ 34 h 161"/>
              <a:gd name="T8" fmla="*/ 89 w 117"/>
              <a:gd name="T9" fmla="*/ 53 h 161"/>
              <a:gd name="T10" fmla="*/ 11 w 117"/>
              <a:gd name="T11" fmla="*/ 161 h 161"/>
              <a:gd name="T12" fmla="*/ 0 w 117"/>
              <a:gd name="T13" fmla="*/ 161 h 161"/>
              <a:gd name="T14" fmla="*/ 0 w 117"/>
              <a:gd name="T15" fmla="*/ 0 h 161"/>
              <a:gd name="T16" fmla="*/ 19 w 117"/>
              <a:gd name="T17" fmla="*/ 0 h 161"/>
              <a:gd name="T18" fmla="*/ 19 w 117"/>
              <a:gd name="T19" fmla="*/ 110 h 161"/>
              <a:gd name="T20" fmla="*/ 18 w 117"/>
              <a:gd name="T21" fmla="*/ 128 h 161"/>
              <a:gd name="T22" fmla="*/ 18 w 117"/>
              <a:gd name="T23" fmla="*/ 128 h 161"/>
              <a:gd name="T24" fmla="*/ 29 w 117"/>
              <a:gd name="T25" fmla="*/ 110 h 161"/>
              <a:gd name="T26" fmla="*/ 106 w 117"/>
              <a:gd name="T27" fmla="*/ 0 h 161"/>
              <a:gd name="T28" fmla="*/ 117 w 117"/>
              <a:gd name="T29" fmla="*/ 0 h 161"/>
              <a:gd name="T30" fmla="*/ 117 w 117"/>
              <a:gd name="T31" fmla="*/ 161 h 161"/>
              <a:gd name="T32" fmla="*/ 98 w 117"/>
              <a:gd name="T33" fmla="*/ 161 h 161"/>
              <a:gd name="T34" fmla="*/ 98 w 117"/>
              <a:gd name="T35" fmla="*/ 52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7" h="161">
                <a:moveTo>
                  <a:pt x="98" y="52"/>
                </a:moveTo>
                <a:lnTo>
                  <a:pt x="98" y="52"/>
                </a:lnTo>
                <a:lnTo>
                  <a:pt x="100" y="34"/>
                </a:lnTo>
                <a:lnTo>
                  <a:pt x="99" y="34"/>
                </a:lnTo>
                <a:lnTo>
                  <a:pt x="89" y="53"/>
                </a:lnTo>
                <a:lnTo>
                  <a:pt x="11" y="161"/>
                </a:lnTo>
                <a:lnTo>
                  <a:pt x="0" y="161"/>
                </a:lnTo>
                <a:lnTo>
                  <a:pt x="0" y="0"/>
                </a:lnTo>
                <a:lnTo>
                  <a:pt x="19" y="0"/>
                </a:lnTo>
                <a:lnTo>
                  <a:pt x="19" y="110"/>
                </a:lnTo>
                <a:lnTo>
                  <a:pt x="18" y="128"/>
                </a:lnTo>
                <a:lnTo>
                  <a:pt x="18" y="128"/>
                </a:lnTo>
                <a:lnTo>
                  <a:pt x="29" y="110"/>
                </a:lnTo>
                <a:lnTo>
                  <a:pt x="106" y="0"/>
                </a:lnTo>
                <a:lnTo>
                  <a:pt x="117" y="0"/>
                </a:lnTo>
                <a:lnTo>
                  <a:pt x="117" y="161"/>
                </a:lnTo>
                <a:lnTo>
                  <a:pt x="98" y="161"/>
                </a:lnTo>
                <a:lnTo>
                  <a:pt x="98" y="5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23" name="Freeform 1923"/>
          <p:cNvSpPr>
            <a:spLocks/>
          </p:cNvSpPr>
          <p:nvPr userDrawn="1"/>
        </p:nvSpPr>
        <p:spPr bwMode="auto">
          <a:xfrm>
            <a:off x="1317626" y="282575"/>
            <a:ext cx="76200" cy="120650"/>
          </a:xfrm>
          <a:custGeom>
            <a:avLst/>
            <a:gdLst>
              <a:gd name="T0" fmla="*/ 109 w 109"/>
              <a:gd name="T1" fmla="*/ 157 h 167"/>
              <a:gd name="T2" fmla="*/ 109 w 109"/>
              <a:gd name="T3" fmla="*/ 157 h 167"/>
              <a:gd name="T4" fmla="*/ 92 w 109"/>
              <a:gd name="T5" fmla="*/ 165 h 167"/>
              <a:gd name="T6" fmla="*/ 69 w 109"/>
              <a:gd name="T7" fmla="*/ 167 h 167"/>
              <a:gd name="T8" fmla="*/ 42 w 109"/>
              <a:gd name="T9" fmla="*/ 162 h 167"/>
              <a:gd name="T10" fmla="*/ 20 w 109"/>
              <a:gd name="T11" fmla="*/ 147 h 167"/>
              <a:gd name="T12" fmla="*/ 5 w 109"/>
              <a:gd name="T13" fmla="*/ 121 h 167"/>
              <a:gd name="T14" fmla="*/ 0 w 109"/>
              <a:gd name="T15" fmla="*/ 84 h 167"/>
              <a:gd name="T16" fmla="*/ 6 w 109"/>
              <a:gd name="T17" fmla="*/ 45 h 167"/>
              <a:gd name="T18" fmla="*/ 22 w 109"/>
              <a:gd name="T19" fmla="*/ 20 h 167"/>
              <a:gd name="T20" fmla="*/ 44 w 109"/>
              <a:gd name="T21" fmla="*/ 5 h 167"/>
              <a:gd name="T22" fmla="*/ 70 w 109"/>
              <a:gd name="T23" fmla="*/ 0 h 167"/>
              <a:gd name="T24" fmla="*/ 92 w 109"/>
              <a:gd name="T25" fmla="*/ 2 h 167"/>
              <a:gd name="T26" fmla="*/ 107 w 109"/>
              <a:gd name="T27" fmla="*/ 6 h 167"/>
              <a:gd name="T28" fmla="*/ 102 w 109"/>
              <a:gd name="T29" fmla="*/ 23 h 167"/>
              <a:gd name="T30" fmla="*/ 71 w 109"/>
              <a:gd name="T31" fmla="*/ 17 h 167"/>
              <a:gd name="T32" fmla="*/ 52 w 109"/>
              <a:gd name="T33" fmla="*/ 21 h 167"/>
              <a:gd name="T34" fmla="*/ 36 w 109"/>
              <a:gd name="T35" fmla="*/ 32 h 167"/>
              <a:gd name="T36" fmla="*/ 24 w 109"/>
              <a:gd name="T37" fmla="*/ 53 h 167"/>
              <a:gd name="T38" fmla="*/ 20 w 109"/>
              <a:gd name="T39" fmla="*/ 84 h 167"/>
              <a:gd name="T40" fmla="*/ 24 w 109"/>
              <a:gd name="T41" fmla="*/ 112 h 167"/>
              <a:gd name="T42" fmla="*/ 36 w 109"/>
              <a:gd name="T43" fmla="*/ 133 h 167"/>
              <a:gd name="T44" fmla="*/ 53 w 109"/>
              <a:gd name="T45" fmla="*/ 145 h 167"/>
              <a:gd name="T46" fmla="*/ 74 w 109"/>
              <a:gd name="T47" fmla="*/ 150 h 167"/>
              <a:gd name="T48" fmla="*/ 92 w 109"/>
              <a:gd name="T49" fmla="*/ 148 h 167"/>
              <a:gd name="T50" fmla="*/ 105 w 109"/>
              <a:gd name="T51" fmla="*/ 142 h 167"/>
              <a:gd name="T52" fmla="*/ 109 w 109"/>
              <a:gd name="T53" fmla="*/ 157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09" h="167">
                <a:moveTo>
                  <a:pt x="109" y="157"/>
                </a:moveTo>
                <a:lnTo>
                  <a:pt x="109" y="157"/>
                </a:lnTo>
                <a:cubicBezTo>
                  <a:pt x="105" y="161"/>
                  <a:pt x="99" y="163"/>
                  <a:pt x="92" y="165"/>
                </a:cubicBezTo>
                <a:cubicBezTo>
                  <a:pt x="85" y="166"/>
                  <a:pt x="77" y="167"/>
                  <a:pt x="69" y="167"/>
                </a:cubicBezTo>
                <a:cubicBezTo>
                  <a:pt x="60" y="167"/>
                  <a:pt x="51" y="165"/>
                  <a:pt x="42" y="162"/>
                </a:cubicBezTo>
                <a:cubicBezTo>
                  <a:pt x="34" y="158"/>
                  <a:pt x="27" y="153"/>
                  <a:pt x="20" y="147"/>
                </a:cubicBezTo>
                <a:cubicBezTo>
                  <a:pt x="14" y="140"/>
                  <a:pt x="9" y="131"/>
                  <a:pt x="5" y="121"/>
                </a:cubicBezTo>
                <a:cubicBezTo>
                  <a:pt x="2" y="110"/>
                  <a:pt x="0" y="98"/>
                  <a:pt x="0" y="84"/>
                </a:cubicBezTo>
                <a:cubicBezTo>
                  <a:pt x="0" y="69"/>
                  <a:pt x="2" y="56"/>
                  <a:pt x="6" y="45"/>
                </a:cubicBezTo>
                <a:cubicBezTo>
                  <a:pt x="10" y="35"/>
                  <a:pt x="15" y="26"/>
                  <a:pt x="22" y="20"/>
                </a:cubicBezTo>
                <a:cubicBezTo>
                  <a:pt x="29" y="13"/>
                  <a:pt x="36" y="8"/>
                  <a:pt x="44" y="5"/>
                </a:cubicBezTo>
                <a:cubicBezTo>
                  <a:pt x="53" y="2"/>
                  <a:pt x="61" y="0"/>
                  <a:pt x="70" y="0"/>
                </a:cubicBezTo>
                <a:cubicBezTo>
                  <a:pt x="79" y="0"/>
                  <a:pt x="86" y="1"/>
                  <a:pt x="92" y="2"/>
                </a:cubicBezTo>
                <a:cubicBezTo>
                  <a:pt x="98" y="3"/>
                  <a:pt x="103" y="4"/>
                  <a:pt x="107" y="6"/>
                </a:cubicBezTo>
                <a:lnTo>
                  <a:pt x="102" y="23"/>
                </a:lnTo>
                <a:cubicBezTo>
                  <a:pt x="95" y="19"/>
                  <a:pt x="85" y="17"/>
                  <a:pt x="71" y="17"/>
                </a:cubicBezTo>
                <a:cubicBezTo>
                  <a:pt x="65" y="17"/>
                  <a:pt x="59" y="19"/>
                  <a:pt x="52" y="21"/>
                </a:cubicBezTo>
                <a:cubicBezTo>
                  <a:pt x="46" y="23"/>
                  <a:pt x="41" y="27"/>
                  <a:pt x="36" y="32"/>
                </a:cubicBezTo>
                <a:cubicBezTo>
                  <a:pt x="31" y="37"/>
                  <a:pt x="27" y="44"/>
                  <a:pt x="24" y="53"/>
                </a:cubicBezTo>
                <a:cubicBezTo>
                  <a:pt x="22" y="61"/>
                  <a:pt x="20" y="71"/>
                  <a:pt x="20" y="84"/>
                </a:cubicBezTo>
                <a:cubicBezTo>
                  <a:pt x="20" y="95"/>
                  <a:pt x="21" y="104"/>
                  <a:pt x="24" y="112"/>
                </a:cubicBezTo>
                <a:cubicBezTo>
                  <a:pt x="27" y="121"/>
                  <a:pt x="31" y="128"/>
                  <a:pt x="36" y="133"/>
                </a:cubicBezTo>
                <a:cubicBezTo>
                  <a:pt x="40" y="139"/>
                  <a:pt x="46" y="143"/>
                  <a:pt x="53" y="145"/>
                </a:cubicBezTo>
                <a:cubicBezTo>
                  <a:pt x="59" y="148"/>
                  <a:pt x="66" y="150"/>
                  <a:pt x="74" y="150"/>
                </a:cubicBezTo>
                <a:cubicBezTo>
                  <a:pt x="81" y="150"/>
                  <a:pt x="87" y="149"/>
                  <a:pt x="92" y="148"/>
                </a:cubicBezTo>
                <a:cubicBezTo>
                  <a:pt x="97" y="146"/>
                  <a:pt x="101" y="144"/>
                  <a:pt x="105" y="142"/>
                </a:cubicBezTo>
                <a:lnTo>
                  <a:pt x="109" y="1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24" name="Freeform 1924"/>
          <p:cNvSpPr>
            <a:spLocks/>
          </p:cNvSpPr>
          <p:nvPr userDrawn="1"/>
        </p:nvSpPr>
        <p:spPr bwMode="auto">
          <a:xfrm>
            <a:off x="1403351" y="284163"/>
            <a:ext cx="84138" cy="115888"/>
          </a:xfrm>
          <a:custGeom>
            <a:avLst/>
            <a:gdLst>
              <a:gd name="T0" fmla="*/ 119 w 119"/>
              <a:gd name="T1" fmla="*/ 17 h 161"/>
              <a:gd name="T2" fmla="*/ 119 w 119"/>
              <a:gd name="T3" fmla="*/ 17 h 161"/>
              <a:gd name="T4" fmla="*/ 69 w 119"/>
              <a:gd name="T5" fmla="*/ 17 h 161"/>
              <a:gd name="T6" fmla="*/ 69 w 119"/>
              <a:gd name="T7" fmla="*/ 161 h 161"/>
              <a:gd name="T8" fmla="*/ 50 w 119"/>
              <a:gd name="T9" fmla="*/ 161 h 161"/>
              <a:gd name="T10" fmla="*/ 50 w 119"/>
              <a:gd name="T11" fmla="*/ 17 h 161"/>
              <a:gd name="T12" fmla="*/ 0 w 119"/>
              <a:gd name="T13" fmla="*/ 17 h 161"/>
              <a:gd name="T14" fmla="*/ 0 w 119"/>
              <a:gd name="T15" fmla="*/ 0 h 161"/>
              <a:gd name="T16" fmla="*/ 119 w 119"/>
              <a:gd name="T17" fmla="*/ 0 h 161"/>
              <a:gd name="T18" fmla="*/ 119 w 119"/>
              <a:gd name="T19" fmla="*/ 17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9" h="161">
                <a:moveTo>
                  <a:pt x="119" y="17"/>
                </a:moveTo>
                <a:lnTo>
                  <a:pt x="119" y="17"/>
                </a:lnTo>
                <a:lnTo>
                  <a:pt x="69" y="17"/>
                </a:lnTo>
                <a:lnTo>
                  <a:pt x="69" y="161"/>
                </a:lnTo>
                <a:lnTo>
                  <a:pt x="50" y="161"/>
                </a:lnTo>
                <a:lnTo>
                  <a:pt x="50" y="17"/>
                </a:lnTo>
                <a:lnTo>
                  <a:pt x="0" y="17"/>
                </a:lnTo>
                <a:lnTo>
                  <a:pt x="0" y="0"/>
                </a:lnTo>
                <a:lnTo>
                  <a:pt x="119" y="0"/>
                </a:lnTo>
                <a:lnTo>
                  <a:pt x="119" y="1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25" name="Freeform 1925"/>
          <p:cNvSpPr>
            <a:spLocks/>
          </p:cNvSpPr>
          <p:nvPr userDrawn="1"/>
        </p:nvSpPr>
        <p:spPr bwMode="auto">
          <a:xfrm>
            <a:off x="1504951" y="284163"/>
            <a:ext cx="63500" cy="115888"/>
          </a:xfrm>
          <a:custGeom>
            <a:avLst/>
            <a:gdLst>
              <a:gd name="T0" fmla="*/ 0 w 89"/>
              <a:gd name="T1" fmla="*/ 0 h 161"/>
              <a:gd name="T2" fmla="*/ 0 w 89"/>
              <a:gd name="T3" fmla="*/ 0 h 161"/>
              <a:gd name="T4" fmla="*/ 88 w 89"/>
              <a:gd name="T5" fmla="*/ 0 h 161"/>
              <a:gd name="T6" fmla="*/ 88 w 89"/>
              <a:gd name="T7" fmla="*/ 17 h 161"/>
              <a:gd name="T8" fmla="*/ 20 w 89"/>
              <a:gd name="T9" fmla="*/ 17 h 161"/>
              <a:gd name="T10" fmla="*/ 20 w 89"/>
              <a:gd name="T11" fmla="*/ 70 h 161"/>
              <a:gd name="T12" fmla="*/ 82 w 89"/>
              <a:gd name="T13" fmla="*/ 70 h 161"/>
              <a:gd name="T14" fmla="*/ 82 w 89"/>
              <a:gd name="T15" fmla="*/ 87 h 161"/>
              <a:gd name="T16" fmla="*/ 20 w 89"/>
              <a:gd name="T17" fmla="*/ 87 h 161"/>
              <a:gd name="T18" fmla="*/ 20 w 89"/>
              <a:gd name="T19" fmla="*/ 144 h 161"/>
              <a:gd name="T20" fmla="*/ 89 w 89"/>
              <a:gd name="T21" fmla="*/ 144 h 161"/>
              <a:gd name="T22" fmla="*/ 89 w 89"/>
              <a:gd name="T23" fmla="*/ 161 h 161"/>
              <a:gd name="T24" fmla="*/ 0 w 89"/>
              <a:gd name="T25" fmla="*/ 161 h 161"/>
              <a:gd name="T26" fmla="*/ 0 w 89"/>
              <a:gd name="T27" fmla="*/ 0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9" h="161">
                <a:moveTo>
                  <a:pt x="0" y="0"/>
                </a:moveTo>
                <a:lnTo>
                  <a:pt x="0" y="0"/>
                </a:lnTo>
                <a:lnTo>
                  <a:pt x="88" y="0"/>
                </a:lnTo>
                <a:lnTo>
                  <a:pt x="88" y="17"/>
                </a:lnTo>
                <a:lnTo>
                  <a:pt x="20" y="17"/>
                </a:lnTo>
                <a:lnTo>
                  <a:pt x="20" y="70"/>
                </a:lnTo>
                <a:lnTo>
                  <a:pt x="82" y="70"/>
                </a:lnTo>
                <a:lnTo>
                  <a:pt x="82" y="87"/>
                </a:lnTo>
                <a:lnTo>
                  <a:pt x="20" y="87"/>
                </a:lnTo>
                <a:lnTo>
                  <a:pt x="20" y="144"/>
                </a:lnTo>
                <a:lnTo>
                  <a:pt x="89" y="144"/>
                </a:lnTo>
                <a:lnTo>
                  <a:pt x="89" y="161"/>
                </a:lnTo>
                <a:lnTo>
                  <a:pt x="0" y="161"/>
                </a:lnTo>
                <a:lnTo>
                  <a:pt x="0" y="0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26" name="Freeform 1926"/>
          <p:cNvSpPr>
            <a:spLocks noEditPoints="1"/>
          </p:cNvSpPr>
          <p:nvPr userDrawn="1"/>
        </p:nvSpPr>
        <p:spPr bwMode="auto">
          <a:xfrm>
            <a:off x="1593851" y="282575"/>
            <a:ext cx="71438" cy="117475"/>
          </a:xfrm>
          <a:custGeom>
            <a:avLst/>
            <a:gdLst>
              <a:gd name="T0" fmla="*/ 39 w 100"/>
              <a:gd name="T1" fmla="*/ 17 h 163"/>
              <a:gd name="T2" fmla="*/ 39 w 100"/>
              <a:gd name="T3" fmla="*/ 17 h 163"/>
              <a:gd name="T4" fmla="*/ 27 w 100"/>
              <a:gd name="T5" fmla="*/ 17 h 163"/>
              <a:gd name="T6" fmla="*/ 19 w 100"/>
              <a:gd name="T7" fmla="*/ 18 h 163"/>
              <a:gd name="T8" fmla="*/ 19 w 100"/>
              <a:gd name="T9" fmla="*/ 85 h 163"/>
              <a:gd name="T10" fmla="*/ 22 w 100"/>
              <a:gd name="T11" fmla="*/ 85 h 163"/>
              <a:gd name="T12" fmla="*/ 28 w 100"/>
              <a:gd name="T13" fmla="*/ 86 h 163"/>
              <a:gd name="T14" fmla="*/ 33 w 100"/>
              <a:gd name="T15" fmla="*/ 86 h 163"/>
              <a:gd name="T16" fmla="*/ 37 w 100"/>
              <a:gd name="T17" fmla="*/ 86 h 163"/>
              <a:gd name="T18" fmla="*/ 52 w 100"/>
              <a:gd name="T19" fmla="*/ 84 h 163"/>
              <a:gd name="T20" fmla="*/ 66 w 100"/>
              <a:gd name="T21" fmla="*/ 79 h 163"/>
              <a:gd name="T22" fmla="*/ 76 w 100"/>
              <a:gd name="T23" fmla="*/ 68 h 163"/>
              <a:gd name="T24" fmla="*/ 80 w 100"/>
              <a:gd name="T25" fmla="*/ 50 h 163"/>
              <a:gd name="T26" fmla="*/ 76 w 100"/>
              <a:gd name="T27" fmla="*/ 34 h 163"/>
              <a:gd name="T28" fmla="*/ 67 w 100"/>
              <a:gd name="T29" fmla="*/ 24 h 163"/>
              <a:gd name="T30" fmla="*/ 54 w 100"/>
              <a:gd name="T31" fmla="*/ 19 h 163"/>
              <a:gd name="T32" fmla="*/ 39 w 100"/>
              <a:gd name="T33" fmla="*/ 17 h 163"/>
              <a:gd name="T34" fmla="*/ 0 w 100"/>
              <a:gd name="T35" fmla="*/ 4 h 163"/>
              <a:gd name="T36" fmla="*/ 0 w 100"/>
              <a:gd name="T37" fmla="*/ 4 h 163"/>
              <a:gd name="T38" fmla="*/ 18 w 100"/>
              <a:gd name="T39" fmla="*/ 1 h 163"/>
              <a:gd name="T40" fmla="*/ 38 w 100"/>
              <a:gd name="T41" fmla="*/ 0 h 163"/>
              <a:gd name="T42" fmla="*/ 60 w 100"/>
              <a:gd name="T43" fmla="*/ 2 h 163"/>
              <a:gd name="T44" fmla="*/ 80 w 100"/>
              <a:gd name="T45" fmla="*/ 10 h 163"/>
              <a:gd name="T46" fmla="*/ 94 w 100"/>
              <a:gd name="T47" fmla="*/ 25 h 163"/>
              <a:gd name="T48" fmla="*/ 100 w 100"/>
              <a:gd name="T49" fmla="*/ 50 h 163"/>
              <a:gd name="T50" fmla="*/ 95 w 100"/>
              <a:gd name="T51" fmla="*/ 74 h 163"/>
              <a:gd name="T52" fmla="*/ 81 w 100"/>
              <a:gd name="T53" fmla="*/ 91 h 163"/>
              <a:gd name="T54" fmla="*/ 61 w 100"/>
              <a:gd name="T55" fmla="*/ 100 h 163"/>
              <a:gd name="T56" fmla="*/ 37 w 100"/>
              <a:gd name="T57" fmla="*/ 103 h 163"/>
              <a:gd name="T58" fmla="*/ 34 w 100"/>
              <a:gd name="T59" fmla="*/ 103 h 163"/>
              <a:gd name="T60" fmla="*/ 28 w 100"/>
              <a:gd name="T61" fmla="*/ 103 h 163"/>
              <a:gd name="T62" fmla="*/ 23 w 100"/>
              <a:gd name="T63" fmla="*/ 102 h 163"/>
              <a:gd name="T64" fmla="*/ 19 w 100"/>
              <a:gd name="T65" fmla="*/ 102 h 163"/>
              <a:gd name="T66" fmla="*/ 19 w 100"/>
              <a:gd name="T67" fmla="*/ 163 h 163"/>
              <a:gd name="T68" fmla="*/ 0 w 100"/>
              <a:gd name="T69" fmla="*/ 163 h 163"/>
              <a:gd name="T70" fmla="*/ 0 w 100"/>
              <a:gd name="T71" fmla="*/ 4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00" h="163">
                <a:moveTo>
                  <a:pt x="39" y="17"/>
                </a:moveTo>
                <a:lnTo>
                  <a:pt x="39" y="17"/>
                </a:lnTo>
                <a:cubicBezTo>
                  <a:pt x="35" y="17"/>
                  <a:pt x="31" y="17"/>
                  <a:pt x="27" y="17"/>
                </a:cubicBezTo>
                <a:cubicBezTo>
                  <a:pt x="24" y="17"/>
                  <a:pt x="21" y="18"/>
                  <a:pt x="19" y="18"/>
                </a:cubicBezTo>
                <a:lnTo>
                  <a:pt x="19" y="85"/>
                </a:lnTo>
                <a:cubicBezTo>
                  <a:pt x="19" y="85"/>
                  <a:pt x="21" y="85"/>
                  <a:pt x="22" y="85"/>
                </a:cubicBezTo>
                <a:cubicBezTo>
                  <a:pt x="24" y="85"/>
                  <a:pt x="26" y="86"/>
                  <a:pt x="28" y="86"/>
                </a:cubicBezTo>
                <a:cubicBezTo>
                  <a:pt x="29" y="86"/>
                  <a:pt x="31" y="86"/>
                  <a:pt x="33" y="86"/>
                </a:cubicBezTo>
                <a:lnTo>
                  <a:pt x="37" y="86"/>
                </a:lnTo>
                <a:cubicBezTo>
                  <a:pt x="42" y="86"/>
                  <a:pt x="47" y="85"/>
                  <a:pt x="52" y="84"/>
                </a:cubicBezTo>
                <a:cubicBezTo>
                  <a:pt x="57" y="83"/>
                  <a:pt x="62" y="81"/>
                  <a:pt x="66" y="79"/>
                </a:cubicBezTo>
                <a:cubicBezTo>
                  <a:pt x="70" y="76"/>
                  <a:pt x="73" y="73"/>
                  <a:pt x="76" y="68"/>
                </a:cubicBezTo>
                <a:cubicBezTo>
                  <a:pt x="78" y="63"/>
                  <a:pt x="80" y="57"/>
                  <a:pt x="80" y="50"/>
                </a:cubicBezTo>
                <a:cubicBezTo>
                  <a:pt x="80" y="43"/>
                  <a:pt x="78" y="38"/>
                  <a:pt x="76" y="34"/>
                </a:cubicBezTo>
                <a:cubicBezTo>
                  <a:pt x="74" y="30"/>
                  <a:pt x="71" y="26"/>
                  <a:pt x="67" y="24"/>
                </a:cubicBezTo>
                <a:cubicBezTo>
                  <a:pt x="63" y="21"/>
                  <a:pt x="58" y="20"/>
                  <a:pt x="54" y="19"/>
                </a:cubicBezTo>
                <a:cubicBezTo>
                  <a:pt x="49" y="17"/>
                  <a:pt x="44" y="17"/>
                  <a:pt x="39" y="17"/>
                </a:cubicBezTo>
                <a:close/>
                <a:moveTo>
                  <a:pt x="0" y="4"/>
                </a:moveTo>
                <a:lnTo>
                  <a:pt x="0" y="4"/>
                </a:lnTo>
                <a:cubicBezTo>
                  <a:pt x="5" y="2"/>
                  <a:pt x="12" y="2"/>
                  <a:pt x="18" y="1"/>
                </a:cubicBezTo>
                <a:cubicBezTo>
                  <a:pt x="25" y="1"/>
                  <a:pt x="32" y="0"/>
                  <a:pt x="38" y="0"/>
                </a:cubicBezTo>
                <a:cubicBezTo>
                  <a:pt x="45" y="0"/>
                  <a:pt x="53" y="1"/>
                  <a:pt x="60" y="2"/>
                </a:cubicBezTo>
                <a:cubicBezTo>
                  <a:pt x="67" y="4"/>
                  <a:pt x="74" y="6"/>
                  <a:pt x="80" y="10"/>
                </a:cubicBezTo>
                <a:cubicBezTo>
                  <a:pt x="86" y="14"/>
                  <a:pt x="91" y="19"/>
                  <a:pt x="94" y="25"/>
                </a:cubicBezTo>
                <a:cubicBezTo>
                  <a:pt x="98" y="32"/>
                  <a:pt x="100" y="40"/>
                  <a:pt x="100" y="50"/>
                </a:cubicBezTo>
                <a:cubicBezTo>
                  <a:pt x="100" y="60"/>
                  <a:pt x="98" y="68"/>
                  <a:pt x="95" y="74"/>
                </a:cubicBezTo>
                <a:cubicBezTo>
                  <a:pt x="91" y="81"/>
                  <a:pt x="86" y="87"/>
                  <a:pt x="81" y="91"/>
                </a:cubicBezTo>
                <a:cubicBezTo>
                  <a:pt x="75" y="95"/>
                  <a:pt x="68" y="98"/>
                  <a:pt x="61" y="100"/>
                </a:cubicBezTo>
                <a:cubicBezTo>
                  <a:pt x="53" y="102"/>
                  <a:pt x="45" y="103"/>
                  <a:pt x="37" y="103"/>
                </a:cubicBezTo>
                <a:lnTo>
                  <a:pt x="34" y="103"/>
                </a:lnTo>
                <a:cubicBezTo>
                  <a:pt x="32" y="103"/>
                  <a:pt x="30" y="103"/>
                  <a:pt x="28" y="103"/>
                </a:cubicBezTo>
                <a:cubicBezTo>
                  <a:pt x="26" y="103"/>
                  <a:pt x="24" y="102"/>
                  <a:pt x="23" y="102"/>
                </a:cubicBezTo>
                <a:cubicBezTo>
                  <a:pt x="21" y="102"/>
                  <a:pt x="19" y="102"/>
                  <a:pt x="19" y="102"/>
                </a:cubicBezTo>
                <a:lnTo>
                  <a:pt x="19" y="163"/>
                </a:lnTo>
                <a:lnTo>
                  <a:pt x="0" y="163"/>
                </a:lnTo>
                <a:lnTo>
                  <a:pt x="0" y="4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27" name="Freeform 1927"/>
          <p:cNvSpPr>
            <a:spLocks/>
          </p:cNvSpPr>
          <p:nvPr userDrawn="1"/>
        </p:nvSpPr>
        <p:spPr bwMode="auto">
          <a:xfrm>
            <a:off x="1677988" y="282575"/>
            <a:ext cx="77788" cy="120650"/>
          </a:xfrm>
          <a:custGeom>
            <a:avLst/>
            <a:gdLst>
              <a:gd name="T0" fmla="*/ 110 w 110"/>
              <a:gd name="T1" fmla="*/ 157 h 167"/>
              <a:gd name="T2" fmla="*/ 110 w 110"/>
              <a:gd name="T3" fmla="*/ 157 h 167"/>
              <a:gd name="T4" fmla="*/ 92 w 110"/>
              <a:gd name="T5" fmla="*/ 165 h 167"/>
              <a:gd name="T6" fmla="*/ 70 w 110"/>
              <a:gd name="T7" fmla="*/ 167 h 167"/>
              <a:gd name="T8" fmla="*/ 43 w 110"/>
              <a:gd name="T9" fmla="*/ 162 h 167"/>
              <a:gd name="T10" fmla="*/ 21 w 110"/>
              <a:gd name="T11" fmla="*/ 147 h 167"/>
              <a:gd name="T12" fmla="*/ 6 w 110"/>
              <a:gd name="T13" fmla="*/ 121 h 167"/>
              <a:gd name="T14" fmla="*/ 0 w 110"/>
              <a:gd name="T15" fmla="*/ 84 h 167"/>
              <a:gd name="T16" fmla="*/ 7 w 110"/>
              <a:gd name="T17" fmla="*/ 45 h 167"/>
              <a:gd name="T18" fmla="*/ 23 w 110"/>
              <a:gd name="T19" fmla="*/ 20 h 167"/>
              <a:gd name="T20" fmla="*/ 45 w 110"/>
              <a:gd name="T21" fmla="*/ 5 h 167"/>
              <a:gd name="T22" fmla="*/ 70 w 110"/>
              <a:gd name="T23" fmla="*/ 0 h 167"/>
              <a:gd name="T24" fmla="*/ 93 w 110"/>
              <a:gd name="T25" fmla="*/ 2 h 167"/>
              <a:gd name="T26" fmla="*/ 108 w 110"/>
              <a:gd name="T27" fmla="*/ 6 h 167"/>
              <a:gd name="T28" fmla="*/ 103 w 110"/>
              <a:gd name="T29" fmla="*/ 23 h 167"/>
              <a:gd name="T30" fmla="*/ 72 w 110"/>
              <a:gd name="T31" fmla="*/ 17 h 167"/>
              <a:gd name="T32" fmla="*/ 53 w 110"/>
              <a:gd name="T33" fmla="*/ 21 h 167"/>
              <a:gd name="T34" fmla="*/ 37 w 110"/>
              <a:gd name="T35" fmla="*/ 32 h 167"/>
              <a:gd name="T36" fmla="*/ 25 w 110"/>
              <a:gd name="T37" fmla="*/ 53 h 167"/>
              <a:gd name="T38" fmla="*/ 21 w 110"/>
              <a:gd name="T39" fmla="*/ 84 h 167"/>
              <a:gd name="T40" fmla="*/ 25 w 110"/>
              <a:gd name="T41" fmla="*/ 112 h 167"/>
              <a:gd name="T42" fmla="*/ 36 w 110"/>
              <a:gd name="T43" fmla="*/ 133 h 167"/>
              <a:gd name="T44" fmla="*/ 53 w 110"/>
              <a:gd name="T45" fmla="*/ 145 h 167"/>
              <a:gd name="T46" fmla="*/ 74 w 110"/>
              <a:gd name="T47" fmla="*/ 150 h 167"/>
              <a:gd name="T48" fmla="*/ 92 w 110"/>
              <a:gd name="T49" fmla="*/ 148 h 167"/>
              <a:gd name="T50" fmla="*/ 105 w 110"/>
              <a:gd name="T51" fmla="*/ 142 h 167"/>
              <a:gd name="T52" fmla="*/ 110 w 110"/>
              <a:gd name="T53" fmla="*/ 157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10" h="167">
                <a:moveTo>
                  <a:pt x="110" y="157"/>
                </a:moveTo>
                <a:lnTo>
                  <a:pt x="110" y="157"/>
                </a:lnTo>
                <a:cubicBezTo>
                  <a:pt x="105" y="161"/>
                  <a:pt x="100" y="163"/>
                  <a:pt x="92" y="165"/>
                </a:cubicBezTo>
                <a:cubicBezTo>
                  <a:pt x="85" y="166"/>
                  <a:pt x="78" y="167"/>
                  <a:pt x="70" y="167"/>
                </a:cubicBezTo>
                <a:cubicBezTo>
                  <a:pt x="60" y="167"/>
                  <a:pt x="51" y="165"/>
                  <a:pt x="43" y="162"/>
                </a:cubicBezTo>
                <a:cubicBezTo>
                  <a:pt x="35" y="158"/>
                  <a:pt x="27" y="153"/>
                  <a:pt x="21" y="147"/>
                </a:cubicBezTo>
                <a:cubicBezTo>
                  <a:pt x="15" y="140"/>
                  <a:pt x="10" y="131"/>
                  <a:pt x="6" y="121"/>
                </a:cubicBezTo>
                <a:cubicBezTo>
                  <a:pt x="2" y="110"/>
                  <a:pt x="0" y="98"/>
                  <a:pt x="0" y="84"/>
                </a:cubicBezTo>
                <a:cubicBezTo>
                  <a:pt x="0" y="69"/>
                  <a:pt x="2" y="56"/>
                  <a:pt x="7" y="45"/>
                </a:cubicBezTo>
                <a:cubicBezTo>
                  <a:pt x="11" y="35"/>
                  <a:pt x="16" y="26"/>
                  <a:pt x="23" y="20"/>
                </a:cubicBezTo>
                <a:cubicBezTo>
                  <a:pt x="29" y="13"/>
                  <a:pt x="37" y="8"/>
                  <a:pt x="45" y="5"/>
                </a:cubicBezTo>
                <a:cubicBezTo>
                  <a:pt x="53" y="2"/>
                  <a:pt x="62" y="0"/>
                  <a:pt x="70" y="0"/>
                </a:cubicBezTo>
                <a:cubicBezTo>
                  <a:pt x="79" y="0"/>
                  <a:pt x="87" y="1"/>
                  <a:pt x="93" y="2"/>
                </a:cubicBezTo>
                <a:cubicBezTo>
                  <a:pt x="99" y="3"/>
                  <a:pt x="104" y="4"/>
                  <a:pt x="108" y="6"/>
                </a:cubicBezTo>
                <a:lnTo>
                  <a:pt x="103" y="23"/>
                </a:lnTo>
                <a:cubicBezTo>
                  <a:pt x="96" y="19"/>
                  <a:pt x="85" y="17"/>
                  <a:pt x="72" y="17"/>
                </a:cubicBezTo>
                <a:cubicBezTo>
                  <a:pt x="65" y="17"/>
                  <a:pt x="59" y="19"/>
                  <a:pt x="53" y="21"/>
                </a:cubicBezTo>
                <a:cubicBezTo>
                  <a:pt x="47" y="23"/>
                  <a:pt x="41" y="27"/>
                  <a:pt x="37" y="32"/>
                </a:cubicBezTo>
                <a:cubicBezTo>
                  <a:pt x="32" y="37"/>
                  <a:pt x="28" y="44"/>
                  <a:pt x="25" y="53"/>
                </a:cubicBezTo>
                <a:cubicBezTo>
                  <a:pt x="22" y="61"/>
                  <a:pt x="21" y="71"/>
                  <a:pt x="21" y="84"/>
                </a:cubicBezTo>
                <a:cubicBezTo>
                  <a:pt x="21" y="95"/>
                  <a:pt x="22" y="104"/>
                  <a:pt x="25" y="112"/>
                </a:cubicBezTo>
                <a:cubicBezTo>
                  <a:pt x="28" y="121"/>
                  <a:pt x="31" y="128"/>
                  <a:pt x="36" y="133"/>
                </a:cubicBezTo>
                <a:cubicBezTo>
                  <a:pt x="41" y="139"/>
                  <a:pt x="47" y="143"/>
                  <a:pt x="53" y="145"/>
                </a:cubicBezTo>
                <a:cubicBezTo>
                  <a:pt x="60" y="148"/>
                  <a:pt x="67" y="150"/>
                  <a:pt x="74" y="150"/>
                </a:cubicBezTo>
                <a:cubicBezTo>
                  <a:pt x="81" y="150"/>
                  <a:pt x="87" y="149"/>
                  <a:pt x="92" y="148"/>
                </a:cubicBezTo>
                <a:cubicBezTo>
                  <a:pt x="97" y="146"/>
                  <a:pt x="102" y="144"/>
                  <a:pt x="105" y="142"/>
                </a:cubicBezTo>
                <a:lnTo>
                  <a:pt x="110" y="1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28" name="Freeform 1928"/>
          <p:cNvSpPr>
            <a:spLocks/>
          </p:cNvSpPr>
          <p:nvPr userDrawn="1"/>
        </p:nvSpPr>
        <p:spPr bwMode="auto">
          <a:xfrm>
            <a:off x="1763713" y="284163"/>
            <a:ext cx="84138" cy="115888"/>
          </a:xfrm>
          <a:custGeom>
            <a:avLst/>
            <a:gdLst>
              <a:gd name="T0" fmla="*/ 119 w 119"/>
              <a:gd name="T1" fmla="*/ 17 h 161"/>
              <a:gd name="T2" fmla="*/ 119 w 119"/>
              <a:gd name="T3" fmla="*/ 17 h 161"/>
              <a:gd name="T4" fmla="*/ 69 w 119"/>
              <a:gd name="T5" fmla="*/ 17 h 161"/>
              <a:gd name="T6" fmla="*/ 69 w 119"/>
              <a:gd name="T7" fmla="*/ 161 h 161"/>
              <a:gd name="T8" fmla="*/ 50 w 119"/>
              <a:gd name="T9" fmla="*/ 161 h 161"/>
              <a:gd name="T10" fmla="*/ 50 w 119"/>
              <a:gd name="T11" fmla="*/ 17 h 161"/>
              <a:gd name="T12" fmla="*/ 0 w 119"/>
              <a:gd name="T13" fmla="*/ 17 h 161"/>
              <a:gd name="T14" fmla="*/ 0 w 119"/>
              <a:gd name="T15" fmla="*/ 0 h 161"/>
              <a:gd name="T16" fmla="*/ 119 w 119"/>
              <a:gd name="T17" fmla="*/ 0 h 161"/>
              <a:gd name="T18" fmla="*/ 119 w 119"/>
              <a:gd name="T19" fmla="*/ 17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9" h="161">
                <a:moveTo>
                  <a:pt x="119" y="17"/>
                </a:moveTo>
                <a:lnTo>
                  <a:pt x="119" y="17"/>
                </a:lnTo>
                <a:lnTo>
                  <a:pt x="69" y="17"/>
                </a:lnTo>
                <a:lnTo>
                  <a:pt x="69" y="161"/>
                </a:lnTo>
                <a:lnTo>
                  <a:pt x="50" y="161"/>
                </a:lnTo>
                <a:lnTo>
                  <a:pt x="50" y="17"/>
                </a:lnTo>
                <a:lnTo>
                  <a:pt x="0" y="17"/>
                </a:lnTo>
                <a:lnTo>
                  <a:pt x="0" y="0"/>
                </a:lnTo>
                <a:lnTo>
                  <a:pt x="119" y="0"/>
                </a:lnTo>
                <a:lnTo>
                  <a:pt x="119" y="1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29" name="Freeform 1929"/>
          <p:cNvSpPr>
            <a:spLocks noEditPoints="1"/>
          </p:cNvSpPr>
          <p:nvPr userDrawn="1"/>
        </p:nvSpPr>
        <p:spPr bwMode="auto">
          <a:xfrm>
            <a:off x="1865313" y="282575"/>
            <a:ext cx="73025" cy="119063"/>
          </a:xfrm>
          <a:custGeom>
            <a:avLst/>
            <a:gdLst>
              <a:gd name="T0" fmla="*/ 44 w 102"/>
              <a:gd name="T1" fmla="*/ 148 h 165"/>
              <a:gd name="T2" fmla="*/ 44 w 102"/>
              <a:gd name="T3" fmla="*/ 148 h 165"/>
              <a:gd name="T4" fmla="*/ 58 w 102"/>
              <a:gd name="T5" fmla="*/ 146 h 165"/>
              <a:gd name="T6" fmla="*/ 70 w 102"/>
              <a:gd name="T7" fmla="*/ 141 h 165"/>
              <a:gd name="T8" fmla="*/ 78 w 102"/>
              <a:gd name="T9" fmla="*/ 132 h 165"/>
              <a:gd name="T10" fmla="*/ 82 w 102"/>
              <a:gd name="T11" fmla="*/ 119 h 165"/>
              <a:gd name="T12" fmla="*/ 78 w 102"/>
              <a:gd name="T13" fmla="*/ 103 h 165"/>
              <a:gd name="T14" fmla="*/ 68 w 102"/>
              <a:gd name="T15" fmla="*/ 94 h 165"/>
              <a:gd name="T16" fmla="*/ 54 w 102"/>
              <a:gd name="T17" fmla="*/ 90 h 165"/>
              <a:gd name="T18" fmla="*/ 39 w 102"/>
              <a:gd name="T19" fmla="*/ 89 h 165"/>
              <a:gd name="T20" fmla="*/ 19 w 102"/>
              <a:gd name="T21" fmla="*/ 89 h 165"/>
              <a:gd name="T22" fmla="*/ 19 w 102"/>
              <a:gd name="T23" fmla="*/ 147 h 165"/>
              <a:gd name="T24" fmla="*/ 24 w 102"/>
              <a:gd name="T25" fmla="*/ 147 h 165"/>
              <a:gd name="T26" fmla="*/ 30 w 102"/>
              <a:gd name="T27" fmla="*/ 148 h 165"/>
              <a:gd name="T28" fmla="*/ 37 w 102"/>
              <a:gd name="T29" fmla="*/ 148 h 165"/>
              <a:gd name="T30" fmla="*/ 44 w 102"/>
              <a:gd name="T31" fmla="*/ 148 h 165"/>
              <a:gd name="T32" fmla="*/ 31 w 102"/>
              <a:gd name="T33" fmla="*/ 73 h 165"/>
              <a:gd name="T34" fmla="*/ 31 w 102"/>
              <a:gd name="T35" fmla="*/ 73 h 165"/>
              <a:gd name="T36" fmla="*/ 40 w 102"/>
              <a:gd name="T37" fmla="*/ 73 h 165"/>
              <a:gd name="T38" fmla="*/ 50 w 102"/>
              <a:gd name="T39" fmla="*/ 72 h 165"/>
              <a:gd name="T40" fmla="*/ 60 w 102"/>
              <a:gd name="T41" fmla="*/ 67 h 165"/>
              <a:gd name="T42" fmla="*/ 69 w 102"/>
              <a:gd name="T43" fmla="*/ 61 h 165"/>
              <a:gd name="T44" fmla="*/ 75 w 102"/>
              <a:gd name="T45" fmla="*/ 53 h 165"/>
              <a:gd name="T46" fmla="*/ 77 w 102"/>
              <a:gd name="T47" fmla="*/ 43 h 165"/>
              <a:gd name="T48" fmla="*/ 74 w 102"/>
              <a:gd name="T49" fmla="*/ 30 h 165"/>
              <a:gd name="T50" fmla="*/ 66 w 102"/>
              <a:gd name="T51" fmla="*/ 22 h 165"/>
              <a:gd name="T52" fmla="*/ 55 w 102"/>
              <a:gd name="T53" fmla="*/ 18 h 165"/>
              <a:gd name="T54" fmla="*/ 42 w 102"/>
              <a:gd name="T55" fmla="*/ 17 h 165"/>
              <a:gd name="T56" fmla="*/ 29 w 102"/>
              <a:gd name="T57" fmla="*/ 17 h 165"/>
              <a:gd name="T58" fmla="*/ 19 w 102"/>
              <a:gd name="T59" fmla="*/ 18 h 165"/>
              <a:gd name="T60" fmla="*/ 19 w 102"/>
              <a:gd name="T61" fmla="*/ 73 h 165"/>
              <a:gd name="T62" fmla="*/ 31 w 102"/>
              <a:gd name="T63" fmla="*/ 73 h 165"/>
              <a:gd name="T64" fmla="*/ 97 w 102"/>
              <a:gd name="T65" fmla="*/ 39 h 165"/>
              <a:gd name="T66" fmla="*/ 97 w 102"/>
              <a:gd name="T67" fmla="*/ 39 h 165"/>
              <a:gd name="T68" fmla="*/ 95 w 102"/>
              <a:gd name="T69" fmla="*/ 51 h 165"/>
              <a:gd name="T70" fmla="*/ 90 w 102"/>
              <a:gd name="T71" fmla="*/ 62 h 165"/>
              <a:gd name="T72" fmla="*/ 80 w 102"/>
              <a:gd name="T73" fmla="*/ 71 h 165"/>
              <a:gd name="T74" fmla="*/ 67 w 102"/>
              <a:gd name="T75" fmla="*/ 77 h 165"/>
              <a:gd name="T76" fmla="*/ 67 w 102"/>
              <a:gd name="T77" fmla="*/ 78 h 165"/>
              <a:gd name="T78" fmla="*/ 80 w 102"/>
              <a:gd name="T79" fmla="*/ 82 h 165"/>
              <a:gd name="T80" fmla="*/ 91 w 102"/>
              <a:gd name="T81" fmla="*/ 89 h 165"/>
              <a:gd name="T82" fmla="*/ 99 w 102"/>
              <a:gd name="T83" fmla="*/ 101 h 165"/>
              <a:gd name="T84" fmla="*/ 102 w 102"/>
              <a:gd name="T85" fmla="*/ 117 h 165"/>
              <a:gd name="T86" fmla="*/ 97 w 102"/>
              <a:gd name="T87" fmla="*/ 139 h 165"/>
              <a:gd name="T88" fmla="*/ 83 w 102"/>
              <a:gd name="T89" fmla="*/ 153 h 165"/>
              <a:gd name="T90" fmla="*/ 64 w 102"/>
              <a:gd name="T91" fmla="*/ 162 h 165"/>
              <a:gd name="T92" fmla="*/ 42 w 102"/>
              <a:gd name="T93" fmla="*/ 165 h 165"/>
              <a:gd name="T94" fmla="*/ 33 w 102"/>
              <a:gd name="T95" fmla="*/ 165 h 165"/>
              <a:gd name="T96" fmla="*/ 22 w 102"/>
              <a:gd name="T97" fmla="*/ 164 h 165"/>
              <a:gd name="T98" fmla="*/ 10 w 102"/>
              <a:gd name="T99" fmla="*/ 163 h 165"/>
              <a:gd name="T100" fmla="*/ 0 w 102"/>
              <a:gd name="T101" fmla="*/ 162 h 165"/>
              <a:gd name="T102" fmla="*/ 0 w 102"/>
              <a:gd name="T103" fmla="*/ 4 h 165"/>
              <a:gd name="T104" fmla="*/ 20 w 102"/>
              <a:gd name="T105" fmla="*/ 1 h 165"/>
              <a:gd name="T106" fmla="*/ 44 w 102"/>
              <a:gd name="T107" fmla="*/ 0 h 165"/>
              <a:gd name="T108" fmla="*/ 63 w 102"/>
              <a:gd name="T109" fmla="*/ 2 h 165"/>
              <a:gd name="T110" fmla="*/ 79 w 102"/>
              <a:gd name="T111" fmla="*/ 8 h 165"/>
              <a:gd name="T112" fmla="*/ 92 w 102"/>
              <a:gd name="T113" fmla="*/ 19 h 165"/>
              <a:gd name="T114" fmla="*/ 97 w 102"/>
              <a:gd name="T115" fmla="*/ 39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2" h="165">
                <a:moveTo>
                  <a:pt x="44" y="148"/>
                </a:moveTo>
                <a:lnTo>
                  <a:pt x="44" y="148"/>
                </a:lnTo>
                <a:cubicBezTo>
                  <a:pt x="49" y="148"/>
                  <a:pt x="53" y="148"/>
                  <a:pt x="58" y="146"/>
                </a:cubicBezTo>
                <a:cubicBezTo>
                  <a:pt x="62" y="145"/>
                  <a:pt x="67" y="143"/>
                  <a:pt x="70" y="141"/>
                </a:cubicBezTo>
                <a:cubicBezTo>
                  <a:pt x="74" y="138"/>
                  <a:pt x="76" y="135"/>
                  <a:pt x="78" y="132"/>
                </a:cubicBezTo>
                <a:cubicBezTo>
                  <a:pt x="80" y="128"/>
                  <a:pt x="82" y="124"/>
                  <a:pt x="82" y="119"/>
                </a:cubicBezTo>
                <a:cubicBezTo>
                  <a:pt x="82" y="112"/>
                  <a:pt x="80" y="107"/>
                  <a:pt x="78" y="103"/>
                </a:cubicBezTo>
                <a:cubicBezTo>
                  <a:pt x="75" y="100"/>
                  <a:pt x="72" y="97"/>
                  <a:pt x="68" y="94"/>
                </a:cubicBezTo>
                <a:cubicBezTo>
                  <a:pt x="64" y="92"/>
                  <a:pt x="59" y="91"/>
                  <a:pt x="54" y="90"/>
                </a:cubicBezTo>
                <a:cubicBezTo>
                  <a:pt x="49" y="89"/>
                  <a:pt x="44" y="89"/>
                  <a:pt x="39" y="89"/>
                </a:cubicBezTo>
                <a:lnTo>
                  <a:pt x="19" y="89"/>
                </a:lnTo>
                <a:lnTo>
                  <a:pt x="19" y="147"/>
                </a:lnTo>
                <a:cubicBezTo>
                  <a:pt x="20" y="147"/>
                  <a:pt x="22" y="147"/>
                  <a:pt x="24" y="147"/>
                </a:cubicBezTo>
                <a:cubicBezTo>
                  <a:pt x="26" y="147"/>
                  <a:pt x="28" y="148"/>
                  <a:pt x="30" y="148"/>
                </a:cubicBezTo>
                <a:cubicBezTo>
                  <a:pt x="32" y="148"/>
                  <a:pt x="35" y="148"/>
                  <a:pt x="37" y="148"/>
                </a:cubicBezTo>
                <a:cubicBezTo>
                  <a:pt x="40" y="148"/>
                  <a:pt x="42" y="148"/>
                  <a:pt x="44" y="148"/>
                </a:cubicBezTo>
                <a:close/>
                <a:moveTo>
                  <a:pt x="31" y="73"/>
                </a:moveTo>
                <a:lnTo>
                  <a:pt x="31" y="73"/>
                </a:lnTo>
                <a:cubicBezTo>
                  <a:pt x="34" y="73"/>
                  <a:pt x="37" y="73"/>
                  <a:pt x="40" y="73"/>
                </a:cubicBezTo>
                <a:cubicBezTo>
                  <a:pt x="44" y="72"/>
                  <a:pt x="47" y="72"/>
                  <a:pt x="50" y="72"/>
                </a:cubicBezTo>
                <a:cubicBezTo>
                  <a:pt x="53" y="71"/>
                  <a:pt x="57" y="69"/>
                  <a:pt x="60" y="67"/>
                </a:cubicBezTo>
                <a:cubicBezTo>
                  <a:pt x="63" y="66"/>
                  <a:pt x="66" y="64"/>
                  <a:pt x="69" y="61"/>
                </a:cubicBezTo>
                <a:cubicBezTo>
                  <a:pt x="71" y="59"/>
                  <a:pt x="73" y="56"/>
                  <a:pt x="75" y="53"/>
                </a:cubicBezTo>
                <a:cubicBezTo>
                  <a:pt x="76" y="50"/>
                  <a:pt x="77" y="46"/>
                  <a:pt x="77" y="43"/>
                </a:cubicBezTo>
                <a:cubicBezTo>
                  <a:pt x="77" y="38"/>
                  <a:pt x="76" y="34"/>
                  <a:pt x="74" y="30"/>
                </a:cubicBezTo>
                <a:cubicBezTo>
                  <a:pt x="72" y="27"/>
                  <a:pt x="69" y="24"/>
                  <a:pt x="66" y="22"/>
                </a:cubicBezTo>
                <a:cubicBezTo>
                  <a:pt x="63" y="20"/>
                  <a:pt x="59" y="19"/>
                  <a:pt x="55" y="18"/>
                </a:cubicBezTo>
                <a:cubicBezTo>
                  <a:pt x="51" y="17"/>
                  <a:pt x="47" y="17"/>
                  <a:pt x="42" y="17"/>
                </a:cubicBezTo>
                <a:cubicBezTo>
                  <a:pt x="37" y="17"/>
                  <a:pt x="33" y="17"/>
                  <a:pt x="29" y="17"/>
                </a:cubicBezTo>
                <a:cubicBezTo>
                  <a:pt x="24" y="17"/>
                  <a:pt x="21" y="18"/>
                  <a:pt x="19" y="18"/>
                </a:cubicBezTo>
                <a:lnTo>
                  <a:pt x="19" y="73"/>
                </a:lnTo>
                <a:lnTo>
                  <a:pt x="31" y="73"/>
                </a:lnTo>
                <a:close/>
                <a:moveTo>
                  <a:pt x="97" y="39"/>
                </a:moveTo>
                <a:lnTo>
                  <a:pt x="97" y="39"/>
                </a:lnTo>
                <a:cubicBezTo>
                  <a:pt x="97" y="43"/>
                  <a:pt x="96" y="47"/>
                  <a:pt x="95" y="51"/>
                </a:cubicBezTo>
                <a:cubicBezTo>
                  <a:pt x="94" y="55"/>
                  <a:pt x="92" y="58"/>
                  <a:pt x="90" y="62"/>
                </a:cubicBezTo>
                <a:cubicBezTo>
                  <a:pt x="87" y="65"/>
                  <a:pt x="84" y="68"/>
                  <a:pt x="80" y="71"/>
                </a:cubicBezTo>
                <a:cubicBezTo>
                  <a:pt x="76" y="73"/>
                  <a:pt x="72" y="75"/>
                  <a:pt x="67" y="77"/>
                </a:cubicBezTo>
                <a:lnTo>
                  <a:pt x="67" y="78"/>
                </a:lnTo>
                <a:cubicBezTo>
                  <a:pt x="71" y="78"/>
                  <a:pt x="76" y="80"/>
                  <a:pt x="80" y="82"/>
                </a:cubicBezTo>
                <a:cubicBezTo>
                  <a:pt x="84" y="83"/>
                  <a:pt x="88" y="86"/>
                  <a:pt x="91" y="89"/>
                </a:cubicBezTo>
                <a:cubicBezTo>
                  <a:pt x="94" y="92"/>
                  <a:pt x="97" y="96"/>
                  <a:pt x="99" y="101"/>
                </a:cubicBezTo>
                <a:cubicBezTo>
                  <a:pt x="101" y="105"/>
                  <a:pt x="102" y="111"/>
                  <a:pt x="102" y="117"/>
                </a:cubicBezTo>
                <a:cubicBezTo>
                  <a:pt x="102" y="125"/>
                  <a:pt x="100" y="133"/>
                  <a:pt x="97" y="139"/>
                </a:cubicBezTo>
                <a:cubicBezTo>
                  <a:pt x="93" y="145"/>
                  <a:pt x="89" y="150"/>
                  <a:pt x="83" y="153"/>
                </a:cubicBezTo>
                <a:cubicBezTo>
                  <a:pt x="77" y="157"/>
                  <a:pt x="71" y="160"/>
                  <a:pt x="64" y="162"/>
                </a:cubicBezTo>
                <a:cubicBezTo>
                  <a:pt x="57" y="164"/>
                  <a:pt x="49" y="165"/>
                  <a:pt x="42" y="165"/>
                </a:cubicBezTo>
                <a:lnTo>
                  <a:pt x="33" y="165"/>
                </a:lnTo>
                <a:cubicBezTo>
                  <a:pt x="29" y="165"/>
                  <a:pt x="25" y="165"/>
                  <a:pt x="22" y="164"/>
                </a:cubicBezTo>
                <a:cubicBezTo>
                  <a:pt x="18" y="164"/>
                  <a:pt x="14" y="164"/>
                  <a:pt x="10" y="163"/>
                </a:cubicBezTo>
                <a:cubicBezTo>
                  <a:pt x="6" y="163"/>
                  <a:pt x="3" y="162"/>
                  <a:pt x="0" y="162"/>
                </a:cubicBezTo>
                <a:lnTo>
                  <a:pt x="0" y="4"/>
                </a:lnTo>
                <a:cubicBezTo>
                  <a:pt x="6" y="3"/>
                  <a:pt x="12" y="2"/>
                  <a:pt x="20" y="1"/>
                </a:cubicBezTo>
                <a:cubicBezTo>
                  <a:pt x="27" y="1"/>
                  <a:pt x="35" y="0"/>
                  <a:pt x="44" y="0"/>
                </a:cubicBezTo>
                <a:cubicBezTo>
                  <a:pt x="50" y="0"/>
                  <a:pt x="56" y="1"/>
                  <a:pt x="63" y="2"/>
                </a:cubicBezTo>
                <a:cubicBezTo>
                  <a:pt x="69" y="3"/>
                  <a:pt x="74" y="5"/>
                  <a:pt x="79" y="8"/>
                </a:cubicBezTo>
                <a:cubicBezTo>
                  <a:pt x="84" y="10"/>
                  <a:pt x="89" y="14"/>
                  <a:pt x="92" y="19"/>
                </a:cubicBezTo>
                <a:cubicBezTo>
                  <a:pt x="95" y="24"/>
                  <a:pt x="97" y="31"/>
                  <a:pt x="97" y="39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30" name="Freeform 1930"/>
          <p:cNvSpPr>
            <a:spLocks noEditPoints="1"/>
          </p:cNvSpPr>
          <p:nvPr userDrawn="1"/>
        </p:nvSpPr>
        <p:spPr bwMode="auto">
          <a:xfrm>
            <a:off x="1957388" y="282575"/>
            <a:ext cx="93663" cy="120650"/>
          </a:xfrm>
          <a:custGeom>
            <a:avLst/>
            <a:gdLst>
              <a:gd name="T0" fmla="*/ 20 w 131"/>
              <a:gd name="T1" fmla="*/ 84 h 167"/>
              <a:gd name="T2" fmla="*/ 20 w 131"/>
              <a:gd name="T3" fmla="*/ 84 h 167"/>
              <a:gd name="T4" fmla="*/ 22 w 131"/>
              <a:gd name="T5" fmla="*/ 109 h 167"/>
              <a:gd name="T6" fmla="*/ 31 w 131"/>
              <a:gd name="T7" fmla="*/ 130 h 167"/>
              <a:gd name="T8" fmla="*/ 45 w 131"/>
              <a:gd name="T9" fmla="*/ 144 h 167"/>
              <a:gd name="T10" fmla="*/ 65 w 131"/>
              <a:gd name="T11" fmla="*/ 150 h 167"/>
              <a:gd name="T12" fmla="*/ 98 w 131"/>
              <a:gd name="T13" fmla="*/ 133 h 167"/>
              <a:gd name="T14" fmla="*/ 111 w 131"/>
              <a:gd name="T15" fmla="*/ 84 h 167"/>
              <a:gd name="T16" fmla="*/ 108 w 131"/>
              <a:gd name="T17" fmla="*/ 58 h 167"/>
              <a:gd name="T18" fmla="*/ 100 w 131"/>
              <a:gd name="T19" fmla="*/ 37 h 167"/>
              <a:gd name="T20" fmla="*/ 85 w 131"/>
              <a:gd name="T21" fmla="*/ 23 h 167"/>
              <a:gd name="T22" fmla="*/ 65 w 131"/>
              <a:gd name="T23" fmla="*/ 17 h 167"/>
              <a:gd name="T24" fmla="*/ 32 w 131"/>
              <a:gd name="T25" fmla="*/ 34 h 167"/>
              <a:gd name="T26" fmla="*/ 20 w 131"/>
              <a:gd name="T27" fmla="*/ 84 h 167"/>
              <a:gd name="T28" fmla="*/ 0 w 131"/>
              <a:gd name="T29" fmla="*/ 84 h 167"/>
              <a:gd name="T30" fmla="*/ 0 w 131"/>
              <a:gd name="T31" fmla="*/ 84 h 167"/>
              <a:gd name="T32" fmla="*/ 17 w 131"/>
              <a:gd name="T33" fmla="*/ 22 h 167"/>
              <a:gd name="T34" fmla="*/ 65 w 131"/>
              <a:gd name="T35" fmla="*/ 0 h 167"/>
              <a:gd name="T36" fmla="*/ 94 w 131"/>
              <a:gd name="T37" fmla="*/ 6 h 167"/>
              <a:gd name="T38" fmla="*/ 115 w 131"/>
              <a:gd name="T39" fmla="*/ 23 h 167"/>
              <a:gd name="T40" fmla="*/ 127 w 131"/>
              <a:gd name="T41" fmla="*/ 49 h 167"/>
              <a:gd name="T42" fmla="*/ 131 w 131"/>
              <a:gd name="T43" fmla="*/ 84 h 167"/>
              <a:gd name="T44" fmla="*/ 114 w 131"/>
              <a:gd name="T45" fmla="*/ 145 h 167"/>
              <a:gd name="T46" fmla="*/ 65 w 131"/>
              <a:gd name="T47" fmla="*/ 167 h 167"/>
              <a:gd name="T48" fmla="*/ 36 w 131"/>
              <a:gd name="T49" fmla="*/ 161 h 167"/>
              <a:gd name="T50" fmla="*/ 16 w 131"/>
              <a:gd name="T51" fmla="*/ 144 h 167"/>
              <a:gd name="T52" fmla="*/ 3 w 131"/>
              <a:gd name="T53" fmla="*/ 118 h 167"/>
              <a:gd name="T54" fmla="*/ 0 w 131"/>
              <a:gd name="T55" fmla="*/ 84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31" h="167">
                <a:moveTo>
                  <a:pt x="20" y="84"/>
                </a:moveTo>
                <a:lnTo>
                  <a:pt x="20" y="84"/>
                </a:lnTo>
                <a:cubicBezTo>
                  <a:pt x="20" y="92"/>
                  <a:pt x="21" y="101"/>
                  <a:pt x="22" y="109"/>
                </a:cubicBezTo>
                <a:cubicBezTo>
                  <a:pt x="24" y="117"/>
                  <a:pt x="27" y="124"/>
                  <a:pt x="31" y="130"/>
                </a:cubicBezTo>
                <a:cubicBezTo>
                  <a:pt x="34" y="136"/>
                  <a:pt x="39" y="141"/>
                  <a:pt x="45" y="144"/>
                </a:cubicBezTo>
                <a:cubicBezTo>
                  <a:pt x="50" y="148"/>
                  <a:pt x="57" y="150"/>
                  <a:pt x="65" y="150"/>
                </a:cubicBezTo>
                <a:cubicBezTo>
                  <a:pt x="79" y="150"/>
                  <a:pt x="90" y="144"/>
                  <a:pt x="98" y="133"/>
                </a:cubicBezTo>
                <a:cubicBezTo>
                  <a:pt x="107" y="123"/>
                  <a:pt x="111" y="106"/>
                  <a:pt x="111" y="84"/>
                </a:cubicBezTo>
                <a:cubicBezTo>
                  <a:pt x="111" y="75"/>
                  <a:pt x="110" y="66"/>
                  <a:pt x="108" y="58"/>
                </a:cubicBezTo>
                <a:cubicBezTo>
                  <a:pt x="106" y="50"/>
                  <a:pt x="103" y="43"/>
                  <a:pt x="100" y="37"/>
                </a:cubicBezTo>
                <a:cubicBezTo>
                  <a:pt x="96" y="31"/>
                  <a:pt x="91" y="26"/>
                  <a:pt x="85" y="23"/>
                </a:cubicBezTo>
                <a:cubicBezTo>
                  <a:pt x="80" y="19"/>
                  <a:pt x="73" y="17"/>
                  <a:pt x="65" y="17"/>
                </a:cubicBezTo>
                <a:cubicBezTo>
                  <a:pt x="51" y="17"/>
                  <a:pt x="40" y="23"/>
                  <a:pt x="32" y="34"/>
                </a:cubicBezTo>
                <a:cubicBezTo>
                  <a:pt x="24" y="44"/>
                  <a:pt x="20" y="61"/>
                  <a:pt x="20" y="84"/>
                </a:cubicBezTo>
                <a:close/>
                <a:moveTo>
                  <a:pt x="0" y="84"/>
                </a:moveTo>
                <a:lnTo>
                  <a:pt x="0" y="84"/>
                </a:lnTo>
                <a:cubicBezTo>
                  <a:pt x="0" y="57"/>
                  <a:pt x="5" y="36"/>
                  <a:pt x="17" y="22"/>
                </a:cubicBezTo>
                <a:cubicBezTo>
                  <a:pt x="28" y="8"/>
                  <a:pt x="44" y="0"/>
                  <a:pt x="65" y="0"/>
                </a:cubicBezTo>
                <a:cubicBezTo>
                  <a:pt x="76" y="0"/>
                  <a:pt x="86" y="2"/>
                  <a:pt x="94" y="6"/>
                </a:cubicBezTo>
                <a:cubicBezTo>
                  <a:pt x="103" y="10"/>
                  <a:pt x="109" y="16"/>
                  <a:pt x="115" y="23"/>
                </a:cubicBezTo>
                <a:cubicBezTo>
                  <a:pt x="120" y="31"/>
                  <a:pt x="124" y="39"/>
                  <a:pt x="127" y="49"/>
                </a:cubicBezTo>
                <a:cubicBezTo>
                  <a:pt x="130" y="60"/>
                  <a:pt x="131" y="71"/>
                  <a:pt x="131" y="84"/>
                </a:cubicBezTo>
                <a:cubicBezTo>
                  <a:pt x="131" y="110"/>
                  <a:pt x="125" y="131"/>
                  <a:pt x="114" y="145"/>
                </a:cubicBezTo>
                <a:cubicBezTo>
                  <a:pt x="102" y="159"/>
                  <a:pt x="86" y="167"/>
                  <a:pt x="65" y="167"/>
                </a:cubicBezTo>
                <a:cubicBezTo>
                  <a:pt x="54" y="167"/>
                  <a:pt x="44" y="165"/>
                  <a:pt x="36" y="161"/>
                </a:cubicBezTo>
                <a:cubicBezTo>
                  <a:pt x="28" y="157"/>
                  <a:pt x="21" y="151"/>
                  <a:pt x="16" y="144"/>
                </a:cubicBezTo>
                <a:cubicBezTo>
                  <a:pt x="10" y="137"/>
                  <a:pt x="6" y="128"/>
                  <a:pt x="3" y="118"/>
                </a:cubicBezTo>
                <a:cubicBezTo>
                  <a:pt x="1" y="107"/>
                  <a:pt x="0" y="96"/>
                  <a:pt x="0" y="84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31" name="Freeform 1931"/>
          <p:cNvSpPr>
            <a:spLocks noEditPoints="1"/>
          </p:cNvSpPr>
          <p:nvPr userDrawn="1"/>
        </p:nvSpPr>
        <p:spPr bwMode="auto">
          <a:xfrm>
            <a:off x="850901" y="434975"/>
            <a:ext cx="114300" cy="122238"/>
          </a:xfrm>
          <a:custGeom>
            <a:avLst/>
            <a:gdLst>
              <a:gd name="T0" fmla="*/ 106 w 160"/>
              <a:gd name="T1" fmla="*/ 35 h 170"/>
              <a:gd name="T2" fmla="*/ 89 w 160"/>
              <a:gd name="T3" fmla="*/ 37 h 170"/>
              <a:gd name="T4" fmla="*/ 95 w 160"/>
              <a:gd name="T5" fmla="*/ 132 h 170"/>
              <a:gd name="T6" fmla="*/ 117 w 160"/>
              <a:gd name="T7" fmla="*/ 129 h 170"/>
              <a:gd name="T8" fmla="*/ 137 w 160"/>
              <a:gd name="T9" fmla="*/ 105 h 170"/>
              <a:gd name="T10" fmla="*/ 138 w 160"/>
              <a:gd name="T11" fmla="*/ 63 h 170"/>
              <a:gd name="T12" fmla="*/ 120 w 160"/>
              <a:gd name="T13" fmla="*/ 38 h 170"/>
              <a:gd name="T14" fmla="*/ 55 w 160"/>
              <a:gd name="T15" fmla="*/ 132 h 170"/>
              <a:gd name="T16" fmla="*/ 58 w 160"/>
              <a:gd name="T17" fmla="*/ 132 h 170"/>
              <a:gd name="T18" fmla="*/ 67 w 160"/>
              <a:gd name="T19" fmla="*/ 132 h 170"/>
              <a:gd name="T20" fmla="*/ 70 w 160"/>
              <a:gd name="T21" fmla="*/ 36 h 170"/>
              <a:gd name="T22" fmla="*/ 56 w 160"/>
              <a:gd name="T23" fmla="*/ 35 h 170"/>
              <a:gd name="T24" fmla="*/ 30 w 160"/>
              <a:gd name="T25" fmla="*/ 47 h 170"/>
              <a:gd name="T26" fmla="*/ 19 w 160"/>
              <a:gd name="T27" fmla="*/ 85 h 170"/>
              <a:gd name="T28" fmla="*/ 29 w 160"/>
              <a:gd name="T29" fmla="*/ 120 h 170"/>
              <a:gd name="T30" fmla="*/ 55 w 160"/>
              <a:gd name="T31" fmla="*/ 132 h 170"/>
              <a:gd name="T32" fmla="*/ 70 w 160"/>
              <a:gd name="T33" fmla="*/ 147 h 170"/>
              <a:gd name="T34" fmla="*/ 51 w 160"/>
              <a:gd name="T35" fmla="*/ 148 h 170"/>
              <a:gd name="T36" fmla="*/ 15 w 160"/>
              <a:gd name="T37" fmla="*/ 133 h 170"/>
              <a:gd name="T38" fmla="*/ 0 w 160"/>
              <a:gd name="T39" fmla="*/ 85 h 170"/>
              <a:gd name="T40" fmla="*/ 15 w 160"/>
              <a:gd name="T41" fmla="*/ 36 h 170"/>
              <a:gd name="T42" fmla="*/ 56 w 160"/>
              <a:gd name="T43" fmla="*/ 19 h 170"/>
              <a:gd name="T44" fmla="*/ 70 w 160"/>
              <a:gd name="T45" fmla="*/ 20 h 170"/>
              <a:gd name="T46" fmla="*/ 89 w 160"/>
              <a:gd name="T47" fmla="*/ 0 h 170"/>
              <a:gd name="T48" fmla="*/ 99 w 160"/>
              <a:gd name="T49" fmla="*/ 19 h 170"/>
              <a:gd name="T50" fmla="*/ 129 w 160"/>
              <a:gd name="T51" fmla="*/ 23 h 170"/>
              <a:gd name="T52" fmla="*/ 156 w 160"/>
              <a:gd name="T53" fmla="*/ 55 h 170"/>
              <a:gd name="T54" fmla="*/ 156 w 160"/>
              <a:gd name="T55" fmla="*/ 111 h 170"/>
              <a:gd name="T56" fmla="*/ 126 w 160"/>
              <a:gd name="T57" fmla="*/ 144 h 170"/>
              <a:gd name="T58" fmla="*/ 97 w 160"/>
              <a:gd name="T59" fmla="*/ 148 h 170"/>
              <a:gd name="T60" fmla="*/ 89 w 160"/>
              <a:gd name="T61" fmla="*/ 170 h 170"/>
              <a:gd name="T62" fmla="*/ 70 w 160"/>
              <a:gd name="T63" fmla="*/ 147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60" h="170">
                <a:moveTo>
                  <a:pt x="106" y="35"/>
                </a:moveTo>
                <a:lnTo>
                  <a:pt x="106" y="35"/>
                </a:lnTo>
                <a:cubicBezTo>
                  <a:pt x="103" y="35"/>
                  <a:pt x="101" y="35"/>
                  <a:pt x="97" y="35"/>
                </a:cubicBezTo>
                <a:cubicBezTo>
                  <a:pt x="94" y="35"/>
                  <a:pt x="91" y="36"/>
                  <a:pt x="89" y="37"/>
                </a:cubicBezTo>
                <a:lnTo>
                  <a:pt x="89" y="132"/>
                </a:lnTo>
                <a:cubicBezTo>
                  <a:pt x="91" y="132"/>
                  <a:pt x="93" y="132"/>
                  <a:pt x="95" y="132"/>
                </a:cubicBezTo>
                <a:cubicBezTo>
                  <a:pt x="98" y="132"/>
                  <a:pt x="100" y="132"/>
                  <a:pt x="103" y="132"/>
                </a:cubicBezTo>
                <a:cubicBezTo>
                  <a:pt x="108" y="132"/>
                  <a:pt x="113" y="131"/>
                  <a:pt x="117" y="129"/>
                </a:cubicBezTo>
                <a:cubicBezTo>
                  <a:pt x="122" y="127"/>
                  <a:pt x="126" y="124"/>
                  <a:pt x="129" y="120"/>
                </a:cubicBezTo>
                <a:cubicBezTo>
                  <a:pt x="133" y="116"/>
                  <a:pt x="135" y="111"/>
                  <a:pt x="137" y="105"/>
                </a:cubicBezTo>
                <a:cubicBezTo>
                  <a:pt x="139" y="98"/>
                  <a:pt x="140" y="91"/>
                  <a:pt x="140" y="83"/>
                </a:cubicBezTo>
                <a:cubicBezTo>
                  <a:pt x="140" y="76"/>
                  <a:pt x="139" y="69"/>
                  <a:pt x="138" y="63"/>
                </a:cubicBezTo>
                <a:cubicBezTo>
                  <a:pt x="136" y="57"/>
                  <a:pt x="134" y="52"/>
                  <a:pt x="131" y="48"/>
                </a:cubicBezTo>
                <a:cubicBezTo>
                  <a:pt x="128" y="44"/>
                  <a:pt x="124" y="40"/>
                  <a:pt x="120" y="38"/>
                </a:cubicBezTo>
                <a:cubicBezTo>
                  <a:pt x="116" y="36"/>
                  <a:pt x="111" y="35"/>
                  <a:pt x="106" y="35"/>
                </a:cubicBezTo>
                <a:close/>
                <a:moveTo>
                  <a:pt x="55" y="132"/>
                </a:moveTo>
                <a:lnTo>
                  <a:pt x="55" y="132"/>
                </a:lnTo>
                <a:lnTo>
                  <a:pt x="58" y="132"/>
                </a:lnTo>
                <a:cubicBezTo>
                  <a:pt x="59" y="132"/>
                  <a:pt x="61" y="132"/>
                  <a:pt x="62" y="132"/>
                </a:cubicBezTo>
                <a:cubicBezTo>
                  <a:pt x="64" y="132"/>
                  <a:pt x="65" y="132"/>
                  <a:pt x="67" y="132"/>
                </a:cubicBezTo>
                <a:cubicBezTo>
                  <a:pt x="68" y="132"/>
                  <a:pt x="69" y="131"/>
                  <a:pt x="70" y="131"/>
                </a:cubicBezTo>
                <a:lnTo>
                  <a:pt x="70" y="36"/>
                </a:lnTo>
                <a:cubicBezTo>
                  <a:pt x="69" y="36"/>
                  <a:pt x="66" y="35"/>
                  <a:pt x="64" y="35"/>
                </a:cubicBezTo>
                <a:cubicBezTo>
                  <a:pt x="61" y="35"/>
                  <a:pt x="59" y="35"/>
                  <a:pt x="56" y="35"/>
                </a:cubicBezTo>
                <a:cubicBezTo>
                  <a:pt x="51" y="35"/>
                  <a:pt x="46" y="36"/>
                  <a:pt x="42" y="38"/>
                </a:cubicBezTo>
                <a:cubicBezTo>
                  <a:pt x="37" y="40"/>
                  <a:pt x="33" y="43"/>
                  <a:pt x="30" y="47"/>
                </a:cubicBezTo>
                <a:cubicBezTo>
                  <a:pt x="27" y="52"/>
                  <a:pt x="24" y="57"/>
                  <a:pt x="22" y="63"/>
                </a:cubicBezTo>
                <a:cubicBezTo>
                  <a:pt x="20" y="69"/>
                  <a:pt x="19" y="77"/>
                  <a:pt x="19" y="85"/>
                </a:cubicBezTo>
                <a:cubicBezTo>
                  <a:pt x="19" y="92"/>
                  <a:pt x="20" y="99"/>
                  <a:pt x="22" y="105"/>
                </a:cubicBezTo>
                <a:cubicBezTo>
                  <a:pt x="24" y="111"/>
                  <a:pt x="26" y="116"/>
                  <a:pt x="29" y="120"/>
                </a:cubicBezTo>
                <a:cubicBezTo>
                  <a:pt x="32" y="124"/>
                  <a:pt x="36" y="127"/>
                  <a:pt x="40" y="129"/>
                </a:cubicBezTo>
                <a:cubicBezTo>
                  <a:pt x="45" y="131"/>
                  <a:pt x="50" y="132"/>
                  <a:pt x="55" y="132"/>
                </a:cubicBezTo>
                <a:close/>
                <a:moveTo>
                  <a:pt x="70" y="147"/>
                </a:moveTo>
                <a:lnTo>
                  <a:pt x="70" y="147"/>
                </a:lnTo>
                <a:cubicBezTo>
                  <a:pt x="68" y="148"/>
                  <a:pt x="65" y="148"/>
                  <a:pt x="61" y="148"/>
                </a:cubicBezTo>
                <a:cubicBezTo>
                  <a:pt x="58" y="148"/>
                  <a:pt x="54" y="148"/>
                  <a:pt x="51" y="148"/>
                </a:cubicBezTo>
                <a:cubicBezTo>
                  <a:pt x="44" y="148"/>
                  <a:pt x="37" y="147"/>
                  <a:pt x="31" y="145"/>
                </a:cubicBezTo>
                <a:cubicBezTo>
                  <a:pt x="25" y="142"/>
                  <a:pt x="19" y="139"/>
                  <a:pt x="15" y="133"/>
                </a:cubicBezTo>
                <a:cubicBezTo>
                  <a:pt x="10" y="128"/>
                  <a:pt x="6" y="122"/>
                  <a:pt x="4" y="114"/>
                </a:cubicBezTo>
                <a:cubicBezTo>
                  <a:pt x="1" y="105"/>
                  <a:pt x="0" y="96"/>
                  <a:pt x="0" y="85"/>
                </a:cubicBezTo>
                <a:cubicBezTo>
                  <a:pt x="0" y="75"/>
                  <a:pt x="1" y="65"/>
                  <a:pt x="4" y="57"/>
                </a:cubicBezTo>
                <a:cubicBezTo>
                  <a:pt x="6" y="49"/>
                  <a:pt x="10" y="42"/>
                  <a:pt x="15" y="36"/>
                </a:cubicBezTo>
                <a:cubicBezTo>
                  <a:pt x="20" y="31"/>
                  <a:pt x="26" y="26"/>
                  <a:pt x="33" y="23"/>
                </a:cubicBezTo>
                <a:cubicBezTo>
                  <a:pt x="40" y="20"/>
                  <a:pt x="47" y="19"/>
                  <a:pt x="56" y="19"/>
                </a:cubicBezTo>
                <a:cubicBezTo>
                  <a:pt x="58" y="19"/>
                  <a:pt x="60" y="19"/>
                  <a:pt x="63" y="19"/>
                </a:cubicBezTo>
                <a:cubicBezTo>
                  <a:pt x="66" y="19"/>
                  <a:pt x="69" y="19"/>
                  <a:pt x="70" y="20"/>
                </a:cubicBezTo>
                <a:lnTo>
                  <a:pt x="70" y="0"/>
                </a:lnTo>
                <a:lnTo>
                  <a:pt x="89" y="0"/>
                </a:lnTo>
                <a:lnTo>
                  <a:pt x="89" y="20"/>
                </a:lnTo>
                <a:cubicBezTo>
                  <a:pt x="92" y="20"/>
                  <a:pt x="95" y="19"/>
                  <a:pt x="99" y="19"/>
                </a:cubicBezTo>
                <a:cubicBezTo>
                  <a:pt x="103" y="19"/>
                  <a:pt x="106" y="19"/>
                  <a:pt x="108" y="19"/>
                </a:cubicBezTo>
                <a:cubicBezTo>
                  <a:pt x="116" y="19"/>
                  <a:pt x="123" y="20"/>
                  <a:pt x="129" y="23"/>
                </a:cubicBezTo>
                <a:cubicBezTo>
                  <a:pt x="135" y="26"/>
                  <a:pt x="141" y="30"/>
                  <a:pt x="145" y="35"/>
                </a:cubicBezTo>
                <a:cubicBezTo>
                  <a:pt x="150" y="40"/>
                  <a:pt x="153" y="47"/>
                  <a:pt x="156" y="55"/>
                </a:cubicBezTo>
                <a:cubicBezTo>
                  <a:pt x="159" y="63"/>
                  <a:pt x="160" y="72"/>
                  <a:pt x="160" y="83"/>
                </a:cubicBezTo>
                <a:cubicBezTo>
                  <a:pt x="160" y="94"/>
                  <a:pt x="158" y="103"/>
                  <a:pt x="156" y="111"/>
                </a:cubicBezTo>
                <a:cubicBezTo>
                  <a:pt x="153" y="120"/>
                  <a:pt x="149" y="126"/>
                  <a:pt x="143" y="132"/>
                </a:cubicBezTo>
                <a:cubicBezTo>
                  <a:pt x="138" y="137"/>
                  <a:pt x="133" y="142"/>
                  <a:pt x="126" y="144"/>
                </a:cubicBezTo>
                <a:cubicBezTo>
                  <a:pt x="119" y="147"/>
                  <a:pt x="112" y="148"/>
                  <a:pt x="104" y="148"/>
                </a:cubicBezTo>
                <a:cubicBezTo>
                  <a:pt x="103" y="148"/>
                  <a:pt x="100" y="148"/>
                  <a:pt x="97" y="148"/>
                </a:cubicBezTo>
                <a:cubicBezTo>
                  <a:pt x="93" y="148"/>
                  <a:pt x="91" y="147"/>
                  <a:pt x="89" y="147"/>
                </a:cubicBezTo>
                <a:lnTo>
                  <a:pt x="89" y="170"/>
                </a:lnTo>
                <a:lnTo>
                  <a:pt x="70" y="170"/>
                </a:lnTo>
                <a:lnTo>
                  <a:pt x="70" y="14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32" name="Freeform 1932"/>
          <p:cNvSpPr>
            <a:spLocks/>
          </p:cNvSpPr>
          <p:nvPr userDrawn="1"/>
        </p:nvSpPr>
        <p:spPr bwMode="auto">
          <a:xfrm>
            <a:off x="985838" y="438150"/>
            <a:ext cx="82550" cy="115888"/>
          </a:xfrm>
          <a:custGeom>
            <a:avLst/>
            <a:gdLst>
              <a:gd name="T0" fmla="*/ 98 w 117"/>
              <a:gd name="T1" fmla="*/ 51 h 160"/>
              <a:gd name="T2" fmla="*/ 98 w 117"/>
              <a:gd name="T3" fmla="*/ 51 h 160"/>
              <a:gd name="T4" fmla="*/ 99 w 117"/>
              <a:gd name="T5" fmla="*/ 33 h 160"/>
              <a:gd name="T6" fmla="*/ 98 w 117"/>
              <a:gd name="T7" fmla="*/ 33 h 160"/>
              <a:gd name="T8" fmla="*/ 89 w 117"/>
              <a:gd name="T9" fmla="*/ 52 h 160"/>
              <a:gd name="T10" fmla="*/ 11 w 117"/>
              <a:gd name="T11" fmla="*/ 160 h 160"/>
              <a:gd name="T12" fmla="*/ 0 w 117"/>
              <a:gd name="T13" fmla="*/ 160 h 160"/>
              <a:gd name="T14" fmla="*/ 0 w 117"/>
              <a:gd name="T15" fmla="*/ 0 h 160"/>
              <a:gd name="T16" fmla="*/ 19 w 117"/>
              <a:gd name="T17" fmla="*/ 0 h 160"/>
              <a:gd name="T18" fmla="*/ 19 w 117"/>
              <a:gd name="T19" fmla="*/ 110 h 160"/>
              <a:gd name="T20" fmla="*/ 17 w 117"/>
              <a:gd name="T21" fmla="*/ 128 h 160"/>
              <a:gd name="T22" fmla="*/ 18 w 117"/>
              <a:gd name="T23" fmla="*/ 128 h 160"/>
              <a:gd name="T24" fmla="*/ 28 w 117"/>
              <a:gd name="T25" fmla="*/ 109 h 160"/>
              <a:gd name="T26" fmla="*/ 106 w 117"/>
              <a:gd name="T27" fmla="*/ 0 h 160"/>
              <a:gd name="T28" fmla="*/ 117 w 117"/>
              <a:gd name="T29" fmla="*/ 0 h 160"/>
              <a:gd name="T30" fmla="*/ 117 w 117"/>
              <a:gd name="T31" fmla="*/ 160 h 160"/>
              <a:gd name="T32" fmla="*/ 98 w 117"/>
              <a:gd name="T33" fmla="*/ 160 h 160"/>
              <a:gd name="T34" fmla="*/ 98 w 117"/>
              <a:gd name="T35" fmla="*/ 51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7" h="160">
                <a:moveTo>
                  <a:pt x="98" y="51"/>
                </a:moveTo>
                <a:lnTo>
                  <a:pt x="98" y="51"/>
                </a:lnTo>
                <a:lnTo>
                  <a:pt x="99" y="33"/>
                </a:lnTo>
                <a:lnTo>
                  <a:pt x="98" y="33"/>
                </a:lnTo>
                <a:lnTo>
                  <a:pt x="89" y="52"/>
                </a:lnTo>
                <a:lnTo>
                  <a:pt x="11" y="160"/>
                </a:lnTo>
                <a:lnTo>
                  <a:pt x="0" y="160"/>
                </a:lnTo>
                <a:lnTo>
                  <a:pt x="0" y="0"/>
                </a:lnTo>
                <a:lnTo>
                  <a:pt x="19" y="0"/>
                </a:lnTo>
                <a:lnTo>
                  <a:pt x="19" y="110"/>
                </a:lnTo>
                <a:lnTo>
                  <a:pt x="17" y="128"/>
                </a:lnTo>
                <a:lnTo>
                  <a:pt x="18" y="128"/>
                </a:lnTo>
                <a:lnTo>
                  <a:pt x="28" y="109"/>
                </a:lnTo>
                <a:lnTo>
                  <a:pt x="106" y="0"/>
                </a:lnTo>
                <a:lnTo>
                  <a:pt x="117" y="0"/>
                </a:lnTo>
                <a:lnTo>
                  <a:pt x="117" y="160"/>
                </a:lnTo>
                <a:lnTo>
                  <a:pt x="98" y="160"/>
                </a:lnTo>
                <a:lnTo>
                  <a:pt x="98" y="51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33" name="Freeform 1933"/>
          <p:cNvSpPr>
            <a:spLocks/>
          </p:cNvSpPr>
          <p:nvPr userDrawn="1"/>
        </p:nvSpPr>
        <p:spPr bwMode="auto">
          <a:xfrm>
            <a:off x="1096963" y="438150"/>
            <a:ext cx="82550" cy="115888"/>
          </a:xfrm>
          <a:custGeom>
            <a:avLst/>
            <a:gdLst>
              <a:gd name="T0" fmla="*/ 96 w 115"/>
              <a:gd name="T1" fmla="*/ 87 h 160"/>
              <a:gd name="T2" fmla="*/ 96 w 115"/>
              <a:gd name="T3" fmla="*/ 87 h 160"/>
              <a:gd name="T4" fmla="*/ 19 w 115"/>
              <a:gd name="T5" fmla="*/ 87 h 160"/>
              <a:gd name="T6" fmla="*/ 19 w 115"/>
              <a:gd name="T7" fmla="*/ 160 h 160"/>
              <a:gd name="T8" fmla="*/ 0 w 115"/>
              <a:gd name="T9" fmla="*/ 160 h 160"/>
              <a:gd name="T10" fmla="*/ 0 w 115"/>
              <a:gd name="T11" fmla="*/ 0 h 160"/>
              <a:gd name="T12" fmla="*/ 19 w 115"/>
              <a:gd name="T13" fmla="*/ 0 h 160"/>
              <a:gd name="T14" fmla="*/ 19 w 115"/>
              <a:gd name="T15" fmla="*/ 70 h 160"/>
              <a:gd name="T16" fmla="*/ 96 w 115"/>
              <a:gd name="T17" fmla="*/ 70 h 160"/>
              <a:gd name="T18" fmla="*/ 96 w 115"/>
              <a:gd name="T19" fmla="*/ 0 h 160"/>
              <a:gd name="T20" fmla="*/ 115 w 115"/>
              <a:gd name="T21" fmla="*/ 0 h 160"/>
              <a:gd name="T22" fmla="*/ 115 w 115"/>
              <a:gd name="T23" fmla="*/ 160 h 160"/>
              <a:gd name="T24" fmla="*/ 96 w 115"/>
              <a:gd name="T25" fmla="*/ 160 h 160"/>
              <a:gd name="T26" fmla="*/ 96 w 115"/>
              <a:gd name="T27" fmla="*/ 87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5" h="160">
                <a:moveTo>
                  <a:pt x="96" y="87"/>
                </a:moveTo>
                <a:lnTo>
                  <a:pt x="96" y="87"/>
                </a:lnTo>
                <a:lnTo>
                  <a:pt x="19" y="87"/>
                </a:lnTo>
                <a:lnTo>
                  <a:pt x="19" y="160"/>
                </a:lnTo>
                <a:lnTo>
                  <a:pt x="0" y="160"/>
                </a:lnTo>
                <a:lnTo>
                  <a:pt x="0" y="0"/>
                </a:lnTo>
                <a:lnTo>
                  <a:pt x="19" y="0"/>
                </a:lnTo>
                <a:lnTo>
                  <a:pt x="19" y="70"/>
                </a:lnTo>
                <a:lnTo>
                  <a:pt x="96" y="70"/>
                </a:lnTo>
                <a:lnTo>
                  <a:pt x="96" y="0"/>
                </a:lnTo>
                <a:lnTo>
                  <a:pt x="115" y="0"/>
                </a:lnTo>
                <a:lnTo>
                  <a:pt x="115" y="160"/>
                </a:lnTo>
                <a:lnTo>
                  <a:pt x="96" y="160"/>
                </a:lnTo>
                <a:lnTo>
                  <a:pt x="96" y="8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34" name="Freeform 1934"/>
          <p:cNvSpPr>
            <a:spLocks noEditPoints="1"/>
          </p:cNvSpPr>
          <p:nvPr userDrawn="1"/>
        </p:nvSpPr>
        <p:spPr bwMode="auto">
          <a:xfrm>
            <a:off x="1195388" y="436563"/>
            <a:ext cx="92075" cy="117475"/>
          </a:xfrm>
          <a:custGeom>
            <a:avLst/>
            <a:gdLst>
              <a:gd name="T0" fmla="*/ 41 w 130"/>
              <a:gd name="T1" fmla="*/ 102 h 163"/>
              <a:gd name="T2" fmla="*/ 41 w 130"/>
              <a:gd name="T3" fmla="*/ 102 h 163"/>
              <a:gd name="T4" fmla="*/ 88 w 130"/>
              <a:gd name="T5" fmla="*/ 102 h 163"/>
              <a:gd name="T6" fmla="*/ 70 w 130"/>
              <a:gd name="T7" fmla="*/ 53 h 163"/>
              <a:gd name="T8" fmla="*/ 65 w 130"/>
              <a:gd name="T9" fmla="*/ 29 h 163"/>
              <a:gd name="T10" fmla="*/ 64 w 130"/>
              <a:gd name="T11" fmla="*/ 29 h 163"/>
              <a:gd name="T12" fmla="*/ 59 w 130"/>
              <a:gd name="T13" fmla="*/ 54 h 163"/>
              <a:gd name="T14" fmla="*/ 41 w 130"/>
              <a:gd name="T15" fmla="*/ 102 h 163"/>
              <a:gd name="T16" fmla="*/ 94 w 130"/>
              <a:gd name="T17" fmla="*/ 119 h 163"/>
              <a:gd name="T18" fmla="*/ 94 w 130"/>
              <a:gd name="T19" fmla="*/ 119 h 163"/>
              <a:gd name="T20" fmla="*/ 35 w 130"/>
              <a:gd name="T21" fmla="*/ 119 h 163"/>
              <a:gd name="T22" fmla="*/ 19 w 130"/>
              <a:gd name="T23" fmla="*/ 163 h 163"/>
              <a:gd name="T24" fmla="*/ 0 w 130"/>
              <a:gd name="T25" fmla="*/ 163 h 163"/>
              <a:gd name="T26" fmla="*/ 61 w 130"/>
              <a:gd name="T27" fmla="*/ 0 h 163"/>
              <a:gd name="T28" fmla="*/ 69 w 130"/>
              <a:gd name="T29" fmla="*/ 0 h 163"/>
              <a:gd name="T30" fmla="*/ 130 w 130"/>
              <a:gd name="T31" fmla="*/ 163 h 163"/>
              <a:gd name="T32" fmla="*/ 110 w 130"/>
              <a:gd name="T33" fmla="*/ 163 h 163"/>
              <a:gd name="T34" fmla="*/ 94 w 130"/>
              <a:gd name="T35" fmla="*/ 119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30" h="163">
                <a:moveTo>
                  <a:pt x="41" y="102"/>
                </a:moveTo>
                <a:lnTo>
                  <a:pt x="41" y="102"/>
                </a:lnTo>
                <a:lnTo>
                  <a:pt x="88" y="102"/>
                </a:lnTo>
                <a:lnTo>
                  <a:pt x="70" y="53"/>
                </a:lnTo>
                <a:lnTo>
                  <a:pt x="65" y="29"/>
                </a:lnTo>
                <a:lnTo>
                  <a:pt x="64" y="29"/>
                </a:lnTo>
                <a:lnTo>
                  <a:pt x="59" y="54"/>
                </a:lnTo>
                <a:lnTo>
                  <a:pt x="41" y="102"/>
                </a:lnTo>
                <a:close/>
                <a:moveTo>
                  <a:pt x="94" y="119"/>
                </a:moveTo>
                <a:lnTo>
                  <a:pt x="94" y="119"/>
                </a:lnTo>
                <a:lnTo>
                  <a:pt x="35" y="119"/>
                </a:lnTo>
                <a:lnTo>
                  <a:pt x="19" y="163"/>
                </a:lnTo>
                <a:lnTo>
                  <a:pt x="0" y="163"/>
                </a:lnTo>
                <a:lnTo>
                  <a:pt x="61" y="0"/>
                </a:lnTo>
                <a:lnTo>
                  <a:pt x="69" y="0"/>
                </a:lnTo>
                <a:lnTo>
                  <a:pt x="130" y="163"/>
                </a:lnTo>
                <a:lnTo>
                  <a:pt x="110" y="163"/>
                </a:lnTo>
                <a:lnTo>
                  <a:pt x="94" y="119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35" name="Freeform 1935"/>
          <p:cNvSpPr>
            <a:spLocks/>
          </p:cNvSpPr>
          <p:nvPr userDrawn="1"/>
        </p:nvSpPr>
        <p:spPr bwMode="auto">
          <a:xfrm>
            <a:off x="1304926" y="438150"/>
            <a:ext cx="80963" cy="115888"/>
          </a:xfrm>
          <a:custGeom>
            <a:avLst/>
            <a:gdLst>
              <a:gd name="T0" fmla="*/ 96 w 115"/>
              <a:gd name="T1" fmla="*/ 87 h 160"/>
              <a:gd name="T2" fmla="*/ 96 w 115"/>
              <a:gd name="T3" fmla="*/ 87 h 160"/>
              <a:gd name="T4" fmla="*/ 19 w 115"/>
              <a:gd name="T5" fmla="*/ 87 h 160"/>
              <a:gd name="T6" fmla="*/ 19 w 115"/>
              <a:gd name="T7" fmla="*/ 160 h 160"/>
              <a:gd name="T8" fmla="*/ 0 w 115"/>
              <a:gd name="T9" fmla="*/ 160 h 160"/>
              <a:gd name="T10" fmla="*/ 0 w 115"/>
              <a:gd name="T11" fmla="*/ 0 h 160"/>
              <a:gd name="T12" fmla="*/ 19 w 115"/>
              <a:gd name="T13" fmla="*/ 0 h 160"/>
              <a:gd name="T14" fmla="*/ 19 w 115"/>
              <a:gd name="T15" fmla="*/ 70 h 160"/>
              <a:gd name="T16" fmla="*/ 96 w 115"/>
              <a:gd name="T17" fmla="*/ 70 h 160"/>
              <a:gd name="T18" fmla="*/ 96 w 115"/>
              <a:gd name="T19" fmla="*/ 0 h 160"/>
              <a:gd name="T20" fmla="*/ 115 w 115"/>
              <a:gd name="T21" fmla="*/ 0 h 160"/>
              <a:gd name="T22" fmla="*/ 115 w 115"/>
              <a:gd name="T23" fmla="*/ 160 h 160"/>
              <a:gd name="T24" fmla="*/ 96 w 115"/>
              <a:gd name="T25" fmla="*/ 160 h 160"/>
              <a:gd name="T26" fmla="*/ 96 w 115"/>
              <a:gd name="T27" fmla="*/ 87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5" h="160">
                <a:moveTo>
                  <a:pt x="96" y="87"/>
                </a:moveTo>
                <a:lnTo>
                  <a:pt x="96" y="87"/>
                </a:lnTo>
                <a:lnTo>
                  <a:pt x="19" y="87"/>
                </a:lnTo>
                <a:lnTo>
                  <a:pt x="19" y="160"/>
                </a:lnTo>
                <a:lnTo>
                  <a:pt x="0" y="160"/>
                </a:lnTo>
                <a:lnTo>
                  <a:pt x="0" y="0"/>
                </a:lnTo>
                <a:lnTo>
                  <a:pt x="19" y="0"/>
                </a:lnTo>
                <a:lnTo>
                  <a:pt x="19" y="70"/>
                </a:lnTo>
                <a:lnTo>
                  <a:pt x="96" y="70"/>
                </a:lnTo>
                <a:lnTo>
                  <a:pt x="96" y="0"/>
                </a:lnTo>
                <a:lnTo>
                  <a:pt x="115" y="0"/>
                </a:lnTo>
                <a:lnTo>
                  <a:pt x="115" y="160"/>
                </a:lnTo>
                <a:lnTo>
                  <a:pt x="96" y="160"/>
                </a:lnTo>
                <a:lnTo>
                  <a:pt x="96" y="8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36" name="Freeform 1936"/>
          <p:cNvSpPr>
            <a:spLocks/>
          </p:cNvSpPr>
          <p:nvPr userDrawn="1"/>
        </p:nvSpPr>
        <p:spPr bwMode="auto">
          <a:xfrm>
            <a:off x="1409701" y="436563"/>
            <a:ext cx="77788" cy="119063"/>
          </a:xfrm>
          <a:custGeom>
            <a:avLst/>
            <a:gdLst>
              <a:gd name="T0" fmla="*/ 109 w 109"/>
              <a:gd name="T1" fmla="*/ 157 h 166"/>
              <a:gd name="T2" fmla="*/ 109 w 109"/>
              <a:gd name="T3" fmla="*/ 157 h 166"/>
              <a:gd name="T4" fmla="*/ 92 w 109"/>
              <a:gd name="T5" fmla="*/ 164 h 166"/>
              <a:gd name="T6" fmla="*/ 69 w 109"/>
              <a:gd name="T7" fmla="*/ 166 h 166"/>
              <a:gd name="T8" fmla="*/ 42 w 109"/>
              <a:gd name="T9" fmla="*/ 161 h 166"/>
              <a:gd name="T10" fmla="*/ 20 w 109"/>
              <a:gd name="T11" fmla="*/ 146 h 166"/>
              <a:gd name="T12" fmla="*/ 5 w 109"/>
              <a:gd name="T13" fmla="*/ 120 h 166"/>
              <a:gd name="T14" fmla="*/ 0 w 109"/>
              <a:gd name="T15" fmla="*/ 83 h 166"/>
              <a:gd name="T16" fmla="*/ 6 w 109"/>
              <a:gd name="T17" fmla="*/ 45 h 166"/>
              <a:gd name="T18" fmla="*/ 22 w 109"/>
              <a:gd name="T19" fmla="*/ 19 h 166"/>
              <a:gd name="T20" fmla="*/ 44 w 109"/>
              <a:gd name="T21" fmla="*/ 4 h 166"/>
              <a:gd name="T22" fmla="*/ 69 w 109"/>
              <a:gd name="T23" fmla="*/ 0 h 166"/>
              <a:gd name="T24" fmla="*/ 92 w 109"/>
              <a:gd name="T25" fmla="*/ 1 h 166"/>
              <a:gd name="T26" fmla="*/ 107 w 109"/>
              <a:gd name="T27" fmla="*/ 5 h 166"/>
              <a:gd name="T28" fmla="*/ 102 w 109"/>
              <a:gd name="T29" fmla="*/ 22 h 166"/>
              <a:gd name="T30" fmla="*/ 71 w 109"/>
              <a:gd name="T31" fmla="*/ 17 h 166"/>
              <a:gd name="T32" fmla="*/ 52 w 109"/>
              <a:gd name="T33" fmla="*/ 20 h 166"/>
              <a:gd name="T34" fmla="*/ 36 w 109"/>
              <a:gd name="T35" fmla="*/ 32 h 166"/>
              <a:gd name="T36" fmla="*/ 24 w 109"/>
              <a:gd name="T37" fmla="*/ 52 h 166"/>
              <a:gd name="T38" fmla="*/ 20 w 109"/>
              <a:gd name="T39" fmla="*/ 83 h 166"/>
              <a:gd name="T40" fmla="*/ 24 w 109"/>
              <a:gd name="T41" fmla="*/ 112 h 166"/>
              <a:gd name="T42" fmla="*/ 35 w 109"/>
              <a:gd name="T43" fmla="*/ 132 h 166"/>
              <a:gd name="T44" fmla="*/ 52 w 109"/>
              <a:gd name="T45" fmla="*/ 145 h 166"/>
              <a:gd name="T46" fmla="*/ 74 w 109"/>
              <a:gd name="T47" fmla="*/ 149 h 166"/>
              <a:gd name="T48" fmla="*/ 92 w 109"/>
              <a:gd name="T49" fmla="*/ 147 h 166"/>
              <a:gd name="T50" fmla="*/ 105 w 109"/>
              <a:gd name="T51" fmla="*/ 142 h 166"/>
              <a:gd name="T52" fmla="*/ 109 w 109"/>
              <a:gd name="T53" fmla="*/ 157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09" h="166">
                <a:moveTo>
                  <a:pt x="109" y="157"/>
                </a:moveTo>
                <a:lnTo>
                  <a:pt x="109" y="157"/>
                </a:lnTo>
                <a:cubicBezTo>
                  <a:pt x="105" y="160"/>
                  <a:pt x="99" y="163"/>
                  <a:pt x="92" y="164"/>
                </a:cubicBezTo>
                <a:cubicBezTo>
                  <a:pt x="85" y="165"/>
                  <a:pt x="77" y="166"/>
                  <a:pt x="69" y="166"/>
                </a:cubicBezTo>
                <a:cubicBezTo>
                  <a:pt x="60" y="166"/>
                  <a:pt x="51" y="164"/>
                  <a:pt x="42" y="161"/>
                </a:cubicBezTo>
                <a:cubicBezTo>
                  <a:pt x="34" y="158"/>
                  <a:pt x="26" y="153"/>
                  <a:pt x="20" y="146"/>
                </a:cubicBezTo>
                <a:cubicBezTo>
                  <a:pt x="14" y="139"/>
                  <a:pt x="9" y="131"/>
                  <a:pt x="5" y="120"/>
                </a:cubicBezTo>
                <a:cubicBezTo>
                  <a:pt x="2" y="110"/>
                  <a:pt x="0" y="97"/>
                  <a:pt x="0" y="83"/>
                </a:cubicBezTo>
                <a:cubicBezTo>
                  <a:pt x="0" y="68"/>
                  <a:pt x="2" y="55"/>
                  <a:pt x="6" y="45"/>
                </a:cubicBezTo>
                <a:cubicBezTo>
                  <a:pt x="10" y="34"/>
                  <a:pt x="15" y="26"/>
                  <a:pt x="22" y="19"/>
                </a:cubicBezTo>
                <a:cubicBezTo>
                  <a:pt x="28" y="12"/>
                  <a:pt x="36" y="8"/>
                  <a:pt x="44" y="4"/>
                </a:cubicBezTo>
                <a:cubicBezTo>
                  <a:pt x="52" y="1"/>
                  <a:pt x="61" y="0"/>
                  <a:pt x="69" y="0"/>
                </a:cubicBezTo>
                <a:cubicBezTo>
                  <a:pt x="79" y="0"/>
                  <a:pt x="86" y="0"/>
                  <a:pt x="92" y="1"/>
                </a:cubicBezTo>
                <a:cubicBezTo>
                  <a:pt x="98" y="2"/>
                  <a:pt x="103" y="4"/>
                  <a:pt x="107" y="5"/>
                </a:cubicBezTo>
                <a:lnTo>
                  <a:pt x="102" y="22"/>
                </a:lnTo>
                <a:cubicBezTo>
                  <a:pt x="95" y="19"/>
                  <a:pt x="84" y="17"/>
                  <a:pt x="71" y="17"/>
                </a:cubicBezTo>
                <a:cubicBezTo>
                  <a:pt x="65" y="17"/>
                  <a:pt x="58" y="18"/>
                  <a:pt x="52" y="20"/>
                </a:cubicBezTo>
                <a:cubicBezTo>
                  <a:pt x="46" y="23"/>
                  <a:pt x="41" y="26"/>
                  <a:pt x="36" y="32"/>
                </a:cubicBezTo>
                <a:cubicBezTo>
                  <a:pt x="31" y="37"/>
                  <a:pt x="27" y="44"/>
                  <a:pt x="24" y="52"/>
                </a:cubicBezTo>
                <a:cubicBezTo>
                  <a:pt x="21" y="60"/>
                  <a:pt x="20" y="71"/>
                  <a:pt x="20" y="83"/>
                </a:cubicBezTo>
                <a:cubicBezTo>
                  <a:pt x="20" y="94"/>
                  <a:pt x="21" y="104"/>
                  <a:pt x="24" y="112"/>
                </a:cubicBezTo>
                <a:cubicBezTo>
                  <a:pt x="27" y="120"/>
                  <a:pt x="31" y="127"/>
                  <a:pt x="35" y="132"/>
                </a:cubicBezTo>
                <a:cubicBezTo>
                  <a:pt x="40" y="138"/>
                  <a:pt x="46" y="142"/>
                  <a:pt x="52" y="145"/>
                </a:cubicBezTo>
                <a:cubicBezTo>
                  <a:pt x="59" y="148"/>
                  <a:pt x="66" y="149"/>
                  <a:pt x="74" y="149"/>
                </a:cubicBezTo>
                <a:cubicBezTo>
                  <a:pt x="80" y="149"/>
                  <a:pt x="86" y="148"/>
                  <a:pt x="92" y="147"/>
                </a:cubicBezTo>
                <a:cubicBezTo>
                  <a:pt x="97" y="146"/>
                  <a:pt x="101" y="144"/>
                  <a:pt x="105" y="142"/>
                </a:cubicBezTo>
                <a:lnTo>
                  <a:pt x="109" y="1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37" name="Freeform 1937"/>
          <p:cNvSpPr>
            <a:spLocks noEditPoints="1"/>
          </p:cNvSpPr>
          <p:nvPr userDrawn="1"/>
        </p:nvSpPr>
        <p:spPr bwMode="auto">
          <a:xfrm>
            <a:off x="1500188" y="436563"/>
            <a:ext cx="92075" cy="119063"/>
          </a:xfrm>
          <a:custGeom>
            <a:avLst/>
            <a:gdLst>
              <a:gd name="T0" fmla="*/ 20 w 131"/>
              <a:gd name="T1" fmla="*/ 83 h 166"/>
              <a:gd name="T2" fmla="*/ 20 w 131"/>
              <a:gd name="T3" fmla="*/ 83 h 166"/>
              <a:gd name="T4" fmla="*/ 23 w 131"/>
              <a:gd name="T5" fmla="*/ 108 h 166"/>
              <a:gd name="T6" fmla="*/ 31 w 131"/>
              <a:gd name="T7" fmla="*/ 129 h 166"/>
              <a:gd name="T8" fmla="*/ 45 w 131"/>
              <a:gd name="T9" fmla="*/ 144 h 166"/>
              <a:gd name="T10" fmla="*/ 65 w 131"/>
              <a:gd name="T11" fmla="*/ 149 h 166"/>
              <a:gd name="T12" fmla="*/ 99 w 131"/>
              <a:gd name="T13" fmla="*/ 133 h 166"/>
              <a:gd name="T14" fmla="*/ 111 w 131"/>
              <a:gd name="T15" fmla="*/ 83 h 166"/>
              <a:gd name="T16" fmla="*/ 108 w 131"/>
              <a:gd name="T17" fmla="*/ 58 h 166"/>
              <a:gd name="T18" fmla="*/ 100 w 131"/>
              <a:gd name="T19" fmla="*/ 37 h 166"/>
              <a:gd name="T20" fmla="*/ 86 w 131"/>
              <a:gd name="T21" fmla="*/ 22 h 166"/>
              <a:gd name="T22" fmla="*/ 65 w 131"/>
              <a:gd name="T23" fmla="*/ 17 h 166"/>
              <a:gd name="T24" fmla="*/ 32 w 131"/>
              <a:gd name="T25" fmla="*/ 33 h 166"/>
              <a:gd name="T26" fmla="*/ 20 w 131"/>
              <a:gd name="T27" fmla="*/ 83 h 166"/>
              <a:gd name="T28" fmla="*/ 0 w 131"/>
              <a:gd name="T29" fmla="*/ 83 h 166"/>
              <a:gd name="T30" fmla="*/ 0 w 131"/>
              <a:gd name="T31" fmla="*/ 83 h 166"/>
              <a:gd name="T32" fmla="*/ 17 w 131"/>
              <a:gd name="T33" fmla="*/ 21 h 166"/>
              <a:gd name="T34" fmla="*/ 65 w 131"/>
              <a:gd name="T35" fmla="*/ 0 h 166"/>
              <a:gd name="T36" fmla="*/ 95 w 131"/>
              <a:gd name="T37" fmla="*/ 6 h 166"/>
              <a:gd name="T38" fmla="*/ 115 w 131"/>
              <a:gd name="T39" fmla="*/ 23 h 166"/>
              <a:gd name="T40" fmla="*/ 127 w 131"/>
              <a:gd name="T41" fmla="*/ 49 h 166"/>
              <a:gd name="T42" fmla="*/ 131 w 131"/>
              <a:gd name="T43" fmla="*/ 83 h 166"/>
              <a:gd name="T44" fmla="*/ 114 w 131"/>
              <a:gd name="T45" fmla="*/ 145 h 166"/>
              <a:gd name="T46" fmla="*/ 65 w 131"/>
              <a:gd name="T47" fmla="*/ 166 h 166"/>
              <a:gd name="T48" fmla="*/ 36 w 131"/>
              <a:gd name="T49" fmla="*/ 160 h 166"/>
              <a:gd name="T50" fmla="*/ 16 w 131"/>
              <a:gd name="T51" fmla="*/ 143 h 166"/>
              <a:gd name="T52" fmla="*/ 4 w 131"/>
              <a:gd name="T53" fmla="*/ 117 h 166"/>
              <a:gd name="T54" fmla="*/ 0 w 131"/>
              <a:gd name="T55" fmla="*/ 83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31" h="166">
                <a:moveTo>
                  <a:pt x="20" y="83"/>
                </a:moveTo>
                <a:lnTo>
                  <a:pt x="20" y="83"/>
                </a:lnTo>
                <a:cubicBezTo>
                  <a:pt x="20" y="92"/>
                  <a:pt x="21" y="100"/>
                  <a:pt x="23" y="108"/>
                </a:cubicBezTo>
                <a:cubicBezTo>
                  <a:pt x="24" y="116"/>
                  <a:pt x="27" y="123"/>
                  <a:pt x="31" y="129"/>
                </a:cubicBezTo>
                <a:cubicBezTo>
                  <a:pt x="35" y="135"/>
                  <a:pt x="39" y="140"/>
                  <a:pt x="45" y="144"/>
                </a:cubicBezTo>
                <a:cubicBezTo>
                  <a:pt x="51" y="147"/>
                  <a:pt x="57" y="149"/>
                  <a:pt x="65" y="149"/>
                </a:cubicBezTo>
                <a:cubicBezTo>
                  <a:pt x="79" y="149"/>
                  <a:pt x="91" y="144"/>
                  <a:pt x="99" y="133"/>
                </a:cubicBezTo>
                <a:cubicBezTo>
                  <a:pt x="107" y="122"/>
                  <a:pt x="111" y="105"/>
                  <a:pt x="111" y="83"/>
                </a:cubicBezTo>
                <a:cubicBezTo>
                  <a:pt x="111" y="74"/>
                  <a:pt x="110" y="66"/>
                  <a:pt x="108" y="58"/>
                </a:cubicBezTo>
                <a:cubicBezTo>
                  <a:pt x="107" y="50"/>
                  <a:pt x="104" y="43"/>
                  <a:pt x="100" y="37"/>
                </a:cubicBezTo>
                <a:cubicBezTo>
                  <a:pt x="96" y="31"/>
                  <a:pt x="92" y="26"/>
                  <a:pt x="86" y="22"/>
                </a:cubicBezTo>
                <a:cubicBezTo>
                  <a:pt x="80" y="19"/>
                  <a:pt x="73" y="17"/>
                  <a:pt x="65" y="17"/>
                </a:cubicBezTo>
                <a:cubicBezTo>
                  <a:pt x="51" y="17"/>
                  <a:pt x="40" y="22"/>
                  <a:pt x="32" y="33"/>
                </a:cubicBezTo>
                <a:cubicBezTo>
                  <a:pt x="24" y="44"/>
                  <a:pt x="20" y="60"/>
                  <a:pt x="20" y="83"/>
                </a:cubicBezTo>
                <a:close/>
                <a:moveTo>
                  <a:pt x="0" y="83"/>
                </a:moveTo>
                <a:lnTo>
                  <a:pt x="0" y="83"/>
                </a:lnTo>
                <a:cubicBezTo>
                  <a:pt x="0" y="56"/>
                  <a:pt x="6" y="36"/>
                  <a:pt x="17" y="21"/>
                </a:cubicBezTo>
                <a:cubicBezTo>
                  <a:pt x="28" y="7"/>
                  <a:pt x="44" y="0"/>
                  <a:pt x="65" y="0"/>
                </a:cubicBezTo>
                <a:cubicBezTo>
                  <a:pt x="77" y="0"/>
                  <a:pt x="86" y="2"/>
                  <a:pt x="95" y="6"/>
                </a:cubicBezTo>
                <a:cubicBezTo>
                  <a:pt x="103" y="10"/>
                  <a:pt x="110" y="15"/>
                  <a:pt x="115" y="23"/>
                </a:cubicBezTo>
                <a:cubicBezTo>
                  <a:pt x="121" y="30"/>
                  <a:pt x="125" y="39"/>
                  <a:pt x="127" y="49"/>
                </a:cubicBezTo>
                <a:cubicBezTo>
                  <a:pt x="130" y="59"/>
                  <a:pt x="131" y="70"/>
                  <a:pt x="131" y="83"/>
                </a:cubicBezTo>
                <a:cubicBezTo>
                  <a:pt x="131" y="110"/>
                  <a:pt x="125" y="130"/>
                  <a:pt x="114" y="145"/>
                </a:cubicBezTo>
                <a:cubicBezTo>
                  <a:pt x="103" y="159"/>
                  <a:pt x="86" y="166"/>
                  <a:pt x="65" y="166"/>
                </a:cubicBezTo>
                <a:cubicBezTo>
                  <a:pt x="54" y="166"/>
                  <a:pt x="44" y="164"/>
                  <a:pt x="36" y="160"/>
                </a:cubicBezTo>
                <a:cubicBezTo>
                  <a:pt x="28" y="156"/>
                  <a:pt x="21" y="150"/>
                  <a:pt x="16" y="143"/>
                </a:cubicBezTo>
                <a:cubicBezTo>
                  <a:pt x="10" y="136"/>
                  <a:pt x="6" y="127"/>
                  <a:pt x="4" y="117"/>
                </a:cubicBezTo>
                <a:cubicBezTo>
                  <a:pt x="1" y="107"/>
                  <a:pt x="0" y="95"/>
                  <a:pt x="0" y="83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38" name="Freeform 1938"/>
          <p:cNvSpPr>
            <a:spLocks noEditPoints="1"/>
          </p:cNvSpPr>
          <p:nvPr userDrawn="1"/>
        </p:nvSpPr>
        <p:spPr bwMode="auto">
          <a:xfrm>
            <a:off x="1617663" y="436563"/>
            <a:ext cx="71438" cy="119063"/>
          </a:xfrm>
          <a:custGeom>
            <a:avLst/>
            <a:gdLst>
              <a:gd name="T0" fmla="*/ 43 w 101"/>
              <a:gd name="T1" fmla="*/ 148 h 164"/>
              <a:gd name="T2" fmla="*/ 43 w 101"/>
              <a:gd name="T3" fmla="*/ 148 h 164"/>
              <a:gd name="T4" fmla="*/ 57 w 101"/>
              <a:gd name="T5" fmla="*/ 146 h 164"/>
              <a:gd name="T6" fmla="*/ 70 w 101"/>
              <a:gd name="T7" fmla="*/ 140 h 164"/>
              <a:gd name="T8" fmla="*/ 78 w 101"/>
              <a:gd name="T9" fmla="*/ 131 h 164"/>
              <a:gd name="T10" fmla="*/ 81 w 101"/>
              <a:gd name="T11" fmla="*/ 118 h 164"/>
              <a:gd name="T12" fmla="*/ 77 w 101"/>
              <a:gd name="T13" fmla="*/ 103 h 164"/>
              <a:gd name="T14" fmla="*/ 67 w 101"/>
              <a:gd name="T15" fmla="*/ 94 h 164"/>
              <a:gd name="T16" fmla="*/ 54 w 101"/>
              <a:gd name="T17" fmla="*/ 90 h 164"/>
              <a:gd name="T18" fmla="*/ 39 w 101"/>
              <a:gd name="T19" fmla="*/ 88 h 164"/>
              <a:gd name="T20" fmla="*/ 19 w 101"/>
              <a:gd name="T21" fmla="*/ 88 h 164"/>
              <a:gd name="T22" fmla="*/ 19 w 101"/>
              <a:gd name="T23" fmla="*/ 146 h 164"/>
              <a:gd name="T24" fmla="*/ 23 w 101"/>
              <a:gd name="T25" fmla="*/ 147 h 164"/>
              <a:gd name="T26" fmla="*/ 30 w 101"/>
              <a:gd name="T27" fmla="*/ 147 h 164"/>
              <a:gd name="T28" fmla="*/ 37 w 101"/>
              <a:gd name="T29" fmla="*/ 147 h 164"/>
              <a:gd name="T30" fmla="*/ 43 w 101"/>
              <a:gd name="T31" fmla="*/ 148 h 164"/>
              <a:gd name="T32" fmla="*/ 31 w 101"/>
              <a:gd name="T33" fmla="*/ 72 h 164"/>
              <a:gd name="T34" fmla="*/ 31 w 101"/>
              <a:gd name="T35" fmla="*/ 72 h 164"/>
              <a:gd name="T36" fmla="*/ 40 w 101"/>
              <a:gd name="T37" fmla="*/ 72 h 164"/>
              <a:gd name="T38" fmla="*/ 49 w 101"/>
              <a:gd name="T39" fmla="*/ 71 h 164"/>
              <a:gd name="T40" fmla="*/ 60 w 101"/>
              <a:gd name="T41" fmla="*/ 67 h 164"/>
              <a:gd name="T42" fmla="*/ 68 w 101"/>
              <a:gd name="T43" fmla="*/ 61 h 164"/>
              <a:gd name="T44" fmla="*/ 74 w 101"/>
              <a:gd name="T45" fmla="*/ 52 h 164"/>
              <a:gd name="T46" fmla="*/ 76 w 101"/>
              <a:gd name="T47" fmla="*/ 42 h 164"/>
              <a:gd name="T48" fmla="*/ 73 w 101"/>
              <a:gd name="T49" fmla="*/ 30 h 164"/>
              <a:gd name="T50" fmla="*/ 66 w 101"/>
              <a:gd name="T51" fmla="*/ 22 h 164"/>
              <a:gd name="T52" fmla="*/ 55 w 101"/>
              <a:gd name="T53" fmla="*/ 18 h 164"/>
              <a:gd name="T54" fmla="*/ 42 w 101"/>
              <a:gd name="T55" fmla="*/ 16 h 164"/>
              <a:gd name="T56" fmla="*/ 28 w 101"/>
              <a:gd name="T57" fmla="*/ 17 h 164"/>
              <a:gd name="T58" fmla="*/ 19 w 101"/>
              <a:gd name="T59" fmla="*/ 18 h 164"/>
              <a:gd name="T60" fmla="*/ 19 w 101"/>
              <a:gd name="T61" fmla="*/ 72 h 164"/>
              <a:gd name="T62" fmla="*/ 31 w 101"/>
              <a:gd name="T63" fmla="*/ 72 h 164"/>
              <a:gd name="T64" fmla="*/ 96 w 101"/>
              <a:gd name="T65" fmla="*/ 38 h 164"/>
              <a:gd name="T66" fmla="*/ 96 w 101"/>
              <a:gd name="T67" fmla="*/ 38 h 164"/>
              <a:gd name="T68" fmla="*/ 95 w 101"/>
              <a:gd name="T69" fmla="*/ 50 h 164"/>
              <a:gd name="T70" fmla="*/ 89 w 101"/>
              <a:gd name="T71" fmla="*/ 61 h 164"/>
              <a:gd name="T72" fmla="*/ 80 w 101"/>
              <a:gd name="T73" fmla="*/ 70 h 164"/>
              <a:gd name="T74" fmla="*/ 66 w 101"/>
              <a:gd name="T75" fmla="*/ 76 h 164"/>
              <a:gd name="T76" fmla="*/ 66 w 101"/>
              <a:gd name="T77" fmla="*/ 77 h 164"/>
              <a:gd name="T78" fmla="*/ 79 w 101"/>
              <a:gd name="T79" fmla="*/ 81 h 164"/>
              <a:gd name="T80" fmla="*/ 91 w 101"/>
              <a:gd name="T81" fmla="*/ 89 h 164"/>
              <a:gd name="T82" fmla="*/ 98 w 101"/>
              <a:gd name="T83" fmla="*/ 100 h 164"/>
              <a:gd name="T84" fmla="*/ 101 w 101"/>
              <a:gd name="T85" fmla="*/ 117 h 164"/>
              <a:gd name="T86" fmla="*/ 96 w 101"/>
              <a:gd name="T87" fmla="*/ 138 h 164"/>
              <a:gd name="T88" fmla="*/ 83 w 101"/>
              <a:gd name="T89" fmla="*/ 153 h 164"/>
              <a:gd name="T90" fmla="*/ 63 w 101"/>
              <a:gd name="T91" fmla="*/ 161 h 164"/>
              <a:gd name="T92" fmla="*/ 41 w 101"/>
              <a:gd name="T93" fmla="*/ 164 h 164"/>
              <a:gd name="T94" fmla="*/ 32 w 101"/>
              <a:gd name="T95" fmla="*/ 164 h 164"/>
              <a:gd name="T96" fmla="*/ 21 w 101"/>
              <a:gd name="T97" fmla="*/ 164 h 164"/>
              <a:gd name="T98" fmla="*/ 10 w 101"/>
              <a:gd name="T99" fmla="*/ 163 h 164"/>
              <a:gd name="T100" fmla="*/ 0 w 101"/>
              <a:gd name="T101" fmla="*/ 161 h 164"/>
              <a:gd name="T102" fmla="*/ 0 w 101"/>
              <a:gd name="T103" fmla="*/ 3 h 164"/>
              <a:gd name="T104" fmla="*/ 19 w 101"/>
              <a:gd name="T105" fmla="*/ 1 h 164"/>
              <a:gd name="T106" fmla="*/ 44 w 101"/>
              <a:gd name="T107" fmla="*/ 0 h 164"/>
              <a:gd name="T108" fmla="*/ 62 w 101"/>
              <a:gd name="T109" fmla="*/ 1 h 164"/>
              <a:gd name="T110" fmla="*/ 79 w 101"/>
              <a:gd name="T111" fmla="*/ 7 h 164"/>
              <a:gd name="T112" fmla="*/ 92 w 101"/>
              <a:gd name="T113" fmla="*/ 19 h 164"/>
              <a:gd name="T114" fmla="*/ 96 w 101"/>
              <a:gd name="T115" fmla="*/ 38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1" h="164">
                <a:moveTo>
                  <a:pt x="43" y="148"/>
                </a:moveTo>
                <a:lnTo>
                  <a:pt x="43" y="148"/>
                </a:lnTo>
                <a:cubicBezTo>
                  <a:pt x="48" y="148"/>
                  <a:pt x="53" y="147"/>
                  <a:pt x="57" y="146"/>
                </a:cubicBezTo>
                <a:cubicBezTo>
                  <a:pt x="62" y="145"/>
                  <a:pt x="66" y="143"/>
                  <a:pt x="70" y="140"/>
                </a:cubicBezTo>
                <a:cubicBezTo>
                  <a:pt x="73" y="138"/>
                  <a:pt x="76" y="135"/>
                  <a:pt x="78" y="131"/>
                </a:cubicBezTo>
                <a:cubicBezTo>
                  <a:pt x="80" y="127"/>
                  <a:pt x="81" y="123"/>
                  <a:pt x="81" y="118"/>
                </a:cubicBezTo>
                <a:cubicBezTo>
                  <a:pt x="81" y="112"/>
                  <a:pt x="80" y="107"/>
                  <a:pt x="77" y="103"/>
                </a:cubicBezTo>
                <a:cubicBezTo>
                  <a:pt x="75" y="99"/>
                  <a:pt x="72" y="96"/>
                  <a:pt x="67" y="94"/>
                </a:cubicBezTo>
                <a:cubicBezTo>
                  <a:pt x="63" y="92"/>
                  <a:pt x="59" y="90"/>
                  <a:pt x="54" y="90"/>
                </a:cubicBezTo>
                <a:cubicBezTo>
                  <a:pt x="49" y="89"/>
                  <a:pt x="44" y="88"/>
                  <a:pt x="39" y="88"/>
                </a:cubicBezTo>
                <a:lnTo>
                  <a:pt x="19" y="88"/>
                </a:lnTo>
                <a:lnTo>
                  <a:pt x="19" y="146"/>
                </a:lnTo>
                <a:cubicBezTo>
                  <a:pt x="20" y="146"/>
                  <a:pt x="21" y="146"/>
                  <a:pt x="23" y="147"/>
                </a:cubicBezTo>
                <a:cubicBezTo>
                  <a:pt x="25" y="147"/>
                  <a:pt x="27" y="147"/>
                  <a:pt x="30" y="147"/>
                </a:cubicBezTo>
                <a:cubicBezTo>
                  <a:pt x="32" y="147"/>
                  <a:pt x="34" y="147"/>
                  <a:pt x="37" y="147"/>
                </a:cubicBezTo>
                <a:cubicBezTo>
                  <a:pt x="39" y="148"/>
                  <a:pt x="41" y="148"/>
                  <a:pt x="43" y="148"/>
                </a:cubicBezTo>
                <a:close/>
                <a:moveTo>
                  <a:pt x="31" y="72"/>
                </a:moveTo>
                <a:lnTo>
                  <a:pt x="31" y="72"/>
                </a:lnTo>
                <a:cubicBezTo>
                  <a:pt x="33" y="72"/>
                  <a:pt x="36" y="72"/>
                  <a:pt x="40" y="72"/>
                </a:cubicBezTo>
                <a:cubicBezTo>
                  <a:pt x="44" y="72"/>
                  <a:pt x="47" y="72"/>
                  <a:pt x="49" y="71"/>
                </a:cubicBezTo>
                <a:cubicBezTo>
                  <a:pt x="53" y="70"/>
                  <a:pt x="56" y="69"/>
                  <a:pt x="60" y="67"/>
                </a:cubicBezTo>
                <a:cubicBezTo>
                  <a:pt x="63" y="65"/>
                  <a:pt x="66" y="63"/>
                  <a:pt x="68" y="61"/>
                </a:cubicBezTo>
                <a:cubicBezTo>
                  <a:pt x="71" y="58"/>
                  <a:pt x="73" y="56"/>
                  <a:pt x="74" y="52"/>
                </a:cubicBezTo>
                <a:cubicBezTo>
                  <a:pt x="76" y="49"/>
                  <a:pt x="76" y="46"/>
                  <a:pt x="76" y="42"/>
                </a:cubicBezTo>
                <a:cubicBezTo>
                  <a:pt x="76" y="37"/>
                  <a:pt x="75" y="33"/>
                  <a:pt x="73" y="30"/>
                </a:cubicBezTo>
                <a:cubicBezTo>
                  <a:pt x="72" y="26"/>
                  <a:pt x="69" y="24"/>
                  <a:pt x="66" y="22"/>
                </a:cubicBezTo>
                <a:cubicBezTo>
                  <a:pt x="63" y="20"/>
                  <a:pt x="59" y="18"/>
                  <a:pt x="55" y="18"/>
                </a:cubicBezTo>
                <a:cubicBezTo>
                  <a:pt x="51" y="17"/>
                  <a:pt x="46" y="16"/>
                  <a:pt x="42" y="16"/>
                </a:cubicBezTo>
                <a:cubicBezTo>
                  <a:pt x="37" y="16"/>
                  <a:pt x="32" y="16"/>
                  <a:pt x="28" y="17"/>
                </a:cubicBezTo>
                <a:cubicBezTo>
                  <a:pt x="24" y="17"/>
                  <a:pt x="21" y="17"/>
                  <a:pt x="19" y="18"/>
                </a:cubicBezTo>
                <a:lnTo>
                  <a:pt x="19" y="72"/>
                </a:lnTo>
                <a:lnTo>
                  <a:pt x="31" y="72"/>
                </a:lnTo>
                <a:close/>
                <a:moveTo>
                  <a:pt x="96" y="38"/>
                </a:moveTo>
                <a:lnTo>
                  <a:pt x="96" y="38"/>
                </a:lnTo>
                <a:cubicBezTo>
                  <a:pt x="96" y="42"/>
                  <a:pt x="96" y="46"/>
                  <a:pt x="95" y="50"/>
                </a:cubicBezTo>
                <a:cubicBezTo>
                  <a:pt x="93" y="54"/>
                  <a:pt x="92" y="58"/>
                  <a:pt x="89" y="61"/>
                </a:cubicBezTo>
                <a:cubicBezTo>
                  <a:pt x="87" y="65"/>
                  <a:pt x="84" y="68"/>
                  <a:pt x="80" y="70"/>
                </a:cubicBezTo>
                <a:cubicBezTo>
                  <a:pt x="76" y="73"/>
                  <a:pt x="71" y="75"/>
                  <a:pt x="66" y="76"/>
                </a:cubicBezTo>
                <a:lnTo>
                  <a:pt x="66" y="77"/>
                </a:lnTo>
                <a:cubicBezTo>
                  <a:pt x="71" y="78"/>
                  <a:pt x="75" y="79"/>
                  <a:pt x="79" y="81"/>
                </a:cubicBezTo>
                <a:cubicBezTo>
                  <a:pt x="84" y="83"/>
                  <a:pt x="87" y="85"/>
                  <a:pt x="91" y="89"/>
                </a:cubicBezTo>
                <a:cubicBezTo>
                  <a:pt x="94" y="92"/>
                  <a:pt x="96" y="96"/>
                  <a:pt x="98" y="100"/>
                </a:cubicBezTo>
                <a:cubicBezTo>
                  <a:pt x="100" y="105"/>
                  <a:pt x="101" y="110"/>
                  <a:pt x="101" y="117"/>
                </a:cubicBezTo>
                <a:cubicBezTo>
                  <a:pt x="101" y="125"/>
                  <a:pt x="100" y="132"/>
                  <a:pt x="96" y="138"/>
                </a:cubicBezTo>
                <a:cubicBezTo>
                  <a:pt x="93" y="144"/>
                  <a:pt x="88" y="149"/>
                  <a:pt x="83" y="153"/>
                </a:cubicBezTo>
                <a:cubicBezTo>
                  <a:pt x="77" y="157"/>
                  <a:pt x="71" y="160"/>
                  <a:pt x="63" y="161"/>
                </a:cubicBezTo>
                <a:cubicBezTo>
                  <a:pt x="56" y="163"/>
                  <a:pt x="49" y="164"/>
                  <a:pt x="41" y="164"/>
                </a:cubicBezTo>
                <a:lnTo>
                  <a:pt x="32" y="164"/>
                </a:lnTo>
                <a:cubicBezTo>
                  <a:pt x="29" y="164"/>
                  <a:pt x="25" y="164"/>
                  <a:pt x="21" y="164"/>
                </a:cubicBezTo>
                <a:cubicBezTo>
                  <a:pt x="17" y="164"/>
                  <a:pt x="14" y="163"/>
                  <a:pt x="10" y="163"/>
                </a:cubicBezTo>
                <a:cubicBezTo>
                  <a:pt x="6" y="162"/>
                  <a:pt x="3" y="162"/>
                  <a:pt x="0" y="161"/>
                </a:cubicBezTo>
                <a:lnTo>
                  <a:pt x="0" y="3"/>
                </a:lnTo>
                <a:cubicBezTo>
                  <a:pt x="5" y="2"/>
                  <a:pt x="12" y="1"/>
                  <a:pt x="19" y="1"/>
                </a:cubicBezTo>
                <a:cubicBezTo>
                  <a:pt x="27" y="0"/>
                  <a:pt x="35" y="0"/>
                  <a:pt x="44" y="0"/>
                </a:cubicBezTo>
                <a:cubicBezTo>
                  <a:pt x="50" y="0"/>
                  <a:pt x="56" y="0"/>
                  <a:pt x="62" y="1"/>
                </a:cubicBezTo>
                <a:cubicBezTo>
                  <a:pt x="68" y="2"/>
                  <a:pt x="74" y="4"/>
                  <a:pt x="79" y="7"/>
                </a:cubicBezTo>
                <a:cubicBezTo>
                  <a:pt x="84" y="10"/>
                  <a:pt x="88" y="14"/>
                  <a:pt x="92" y="19"/>
                </a:cubicBezTo>
                <a:cubicBezTo>
                  <a:pt x="95" y="24"/>
                  <a:pt x="96" y="30"/>
                  <a:pt x="96" y="38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39" name="Freeform 1939"/>
          <p:cNvSpPr>
            <a:spLocks noEditPoints="1"/>
          </p:cNvSpPr>
          <p:nvPr userDrawn="1"/>
        </p:nvSpPr>
        <p:spPr bwMode="auto">
          <a:xfrm>
            <a:off x="852488" y="623888"/>
            <a:ext cx="44450" cy="74613"/>
          </a:xfrm>
          <a:custGeom>
            <a:avLst/>
            <a:gdLst>
              <a:gd name="T0" fmla="*/ 25 w 63"/>
              <a:gd name="T1" fmla="*/ 10 h 102"/>
              <a:gd name="T2" fmla="*/ 25 w 63"/>
              <a:gd name="T3" fmla="*/ 10 h 102"/>
              <a:gd name="T4" fmla="*/ 18 w 63"/>
              <a:gd name="T5" fmla="*/ 10 h 102"/>
              <a:gd name="T6" fmla="*/ 12 w 63"/>
              <a:gd name="T7" fmla="*/ 11 h 102"/>
              <a:gd name="T8" fmla="*/ 12 w 63"/>
              <a:gd name="T9" fmla="*/ 53 h 102"/>
              <a:gd name="T10" fmla="*/ 15 w 63"/>
              <a:gd name="T11" fmla="*/ 53 h 102"/>
              <a:gd name="T12" fmla="*/ 18 w 63"/>
              <a:gd name="T13" fmla="*/ 53 h 102"/>
              <a:gd name="T14" fmla="*/ 21 w 63"/>
              <a:gd name="T15" fmla="*/ 53 h 102"/>
              <a:gd name="T16" fmla="*/ 24 w 63"/>
              <a:gd name="T17" fmla="*/ 53 h 102"/>
              <a:gd name="T18" fmla="*/ 33 w 63"/>
              <a:gd name="T19" fmla="*/ 52 h 102"/>
              <a:gd name="T20" fmla="*/ 42 w 63"/>
              <a:gd name="T21" fmla="*/ 49 h 102"/>
              <a:gd name="T22" fmla="*/ 48 w 63"/>
              <a:gd name="T23" fmla="*/ 42 h 102"/>
              <a:gd name="T24" fmla="*/ 51 w 63"/>
              <a:gd name="T25" fmla="*/ 31 h 102"/>
              <a:gd name="T26" fmla="*/ 48 w 63"/>
              <a:gd name="T27" fmla="*/ 21 h 102"/>
              <a:gd name="T28" fmla="*/ 43 w 63"/>
              <a:gd name="T29" fmla="*/ 14 h 102"/>
              <a:gd name="T30" fmla="*/ 34 w 63"/>
              <a:gd name="T31" fmla="*/ 11 h 102"/>
              <a:gd name="T32" fmla="*/ 25 w 63"/>
              <a:gd name="T33" fmla="*/ 10 h 102"/>
              <a:gd name="T34" fmla="*/ 0 w 63"/>
              <a:gd name="T35" fmla="*/ 2 h 102"/>
              <a:gd name="T36" fmla="*/ 0 w 63"/>
              <a:gd name="T37" fmla="*/ 2 h 102"/>
              <a:gd name="T38" fmla="*/ 12 w 63"/>
              <a:gd name="T39" fmla="*/ 0 h 102"/>
              <a:gd name="T40" fmla="*/ 25 w 63"/>
              <a:gd name="T41" fmla="*/ 0 h 102"/>
              <a:gd name="T42" fmla="*/ 38 w 63"/>
              <a:gd name="T43" fmla="*/ 1 h 102"/>
              <a:gd name="T44" fmla="*/ 51 w 63"/>
              <a:gd name="T45" fmla="*/ 6 h 102"/>
              <a:gd name="T46" fmla="*/ 60 w 63"/>
              <a:gd name="T47" fmla="*/ 15 h 102"/>
              <a:gd name="T48" fmla="*/ 63 w 63"/>
              <a:gd name="T49" fmla="*/ 31 h 102"/>
              <a:gd name="T50" fmla="*/ 60 w 63"/>
              <a:gd name="T51" fmla="*/ 46 h 102"/>
              <a:gd name="T52" fmla="*/ 51 w 63"/>
              <a:gd name="T53" fmla="*/ 56 h 102"/>
              <a:gd name="T54" fmla="*/ 39 w 63"/>
              <a:gd name="T55" fmla="*/ 62 h 102"/>
              <a:gd name="T56" fmla="*/ 24 w 63"/>
              <a:gd name="T57" fmla="*/ 64 h 102"/>
              <a:gd name="T58" fmla="*/ 22 w 63"/>
              <a:gd name="T59" fmla="*/ 64 h 102"/>
              <a:gd name="T60" fmla="*/ 18 w 63"/>
              <a:gd name="T61" fmla="*/ 64 h 102"/>
              <a:gd name="T62" fmla="*/ 15 w 63"/>
              <a:gd name="T63" fmla="*/ 64 h 102"/>
              <a:gd name="T64" fmla="*/ 12 w 63"/>
              <a:gd name="T65" fmla="*/ 63 h 102"/>
              <a:gd name="T66" fmla="*/ 12 w 63"/>
              <a:gd name="T67" fmla="*/ 102 h 102"/>
              <a:gd name="T68" fmla="*/ 0 w 63"/>
              <a:gd name="T69" fmla="*/ 102 h 102"/>
              <a:gd name="T70" fmla="*/ 0 w 63"/>
              <a:gd name="T71" fmla="*/ 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3" h="102">
                <a:moveTo>
                  <a:pt x="25" y="10"/>
                </a:moveTo>
                <a:lnTo>
                  <a:pt x="25" y="10"/>
                </a:lnTo>
                <a:cubicBezTo>
                  <a:pt x="23" y="10"/>
                  <a:pt x="20" y="10"/>
                  <a:pt x="18" y="10"/>
                </a:cubicBezTo>
                <a:cubicBezTo>
                  <a:pt x="16" y="10"/>
                  <a:pt x="14" y="10"/>
                  <a:pt x="12" y="11"/>
                </a:cubicBezTo>
                <a:lnTo>
                  <a:pt x="12" y="53"/>
                </a:lnTo>
                <a:cubicBezTo>
                  <a:pt x="13" y="53"/>
                  <a:pt x="14" y="53"/>
                  <a:pt x="15" y="53"/>
                </a:cubicBezTo>
                <a:cubicBezTo>
                  <a:pt x="16" y="53"/>
                  <a:pt x="17" y="53"/>
                  <a:pt x="18" y="53"/>
                </a:cubicBezTo>
                <a:cubicBezTo>
                  <a:pt x="19" y="53"/>
                  <a:pt x="20" y="53"/>
                  <a:pt x="21" y="53"/>
                </a:cubicBezTo>
                <a:lnTo>
                  <a:pt x="24" y="53"/>
                </a:lnTo>
                <a:cubicBezTo>
                  <a:pt x="27" y="53"/>
                  <a:pt x="30" y="53"/>
                  <a:pt x="33" y="52"/>
                </a:cubicBezTo>
                <a:cubicBezTo>
                  <a:pt x="37" y="52"/>
                  <a:pt x="39" y="50"/>
                  <a:pt x="42" y="49"/>
                </a:cubicBezTo>
                <a:cubicBezTo>
                  <a:pt x="45" y="47"/>
                  <a:pt x="47" y="45"/>
                  <a:pt x="48" y="42"/>
                </a:cubicBezTo>
                <a:cubicBezTo>
                  <a:pt x="50" y="39"/>
                  <a:pt x="51" y="35"/>
                  <a:pt x="51" y="31"/>
                </a:cubicBezTo>
                <a:cubicBezTo>
                  <a:pt x="51" y="27"/>
                  <a:pt x="50" y="23"/>
                  <a:pt x="48" y="21"/>
                </a:cubicBezTo>
                <a:cubicBezTo>
                  <a:pt x="47" y="18"/>
                  <a:pt x="45" y="16"/>
                  <a:pt x="43" y="14"/>
                </a:cubicBezTo>
                <a:cubicBezTo>
                  <a:pt x="40" y="13"/>
                  <a:pt x="37" y="12"/>
                  <a:pt x="34" y="11"/>
                </a:cubicBezTo>
                <a:cubicBezTo>
                  <a:pt x="31" y="10"/>
                  <a:pt x="28" y="10"/>
                  <a:pt x="25" y="10"/>
                </a:cubicBezTo>
                <a:close/>
                <a:moveTo>
                  <a:pt x="0" y="2"/>
                </a:moveTo>
                <a:lnTo>
                  <a:pt x="0" y="2"/>
                </a:lnTo>
                <a:cubicBezTo>
                  <a:pt x="4" y="1"/>
                  <a:pt x="8" y="0"/>
                  <a:pt x="12" y="0"/>
                </a:cubicBezTo>
                <a:cubicBezTo>
                  <a:pt x="16" y="0"/>
                  <a:pt x="21" y="0"/>
                  <a:pt x="25" y="0"/>
                </a:cubicBezTo>
                <a:cubicBezTo>
                  <a:pt x="29" y="0"/>
                  <a:pt x="34" y="0"/>
                  <a:pt x="38" y="1"/>
                </a:cubicBezTo>
                <a:cubicBezTo>
                  <a:pt x="43" y="2"/>
                  <a:pt x="47" y="3"/>
                  <a:pt x="51" y="6"/>
                </a:cubicBezTo>
                <a:cubicBezTo>
                  <a:pt x="54" y="8"/>
                  <a:pt x="57" y="11"/>
                  <a:pt x="60" y="15"/>
                </a:cubicBezTo>
                <a:cubicBezTo>
                  <a:pt x="62" y="19"/>
                  <a:pt x="63" y="24"/>
                  <a:pt x="63" y="31"/>
                </a:cubicBezTo>
                <a:cubicBezTo>
                  <a:pt x="63" y="37"/>
                  <a:pt x="62" y="42"/>
                  <a:pt x="60" y="46"/>
                </a:cubicBezTo>
                <a:cubicBezTo>
                  <a:pt x="58" y="50"/>
                  <a:pt x="55" y="54"/>
                  <a:pt x="51" y="56"/>
                </a:cubicBezTo>
                <a:cubicBezTo>
                  <a:pt x="48" y="59"/>
                  <a:pt x="43" y="61"/>
                  <a:pt x="39" y="62"/>
                </a:cubicBezTo>
                <a:cubicBezTo>
                  <a:pt x="34" y="63"/>
                  <a:pt x="29" y="64"/>
                  <a:pt x="24" y="64"/>
                </a:cubicBezTo>
                <a:lnTo>
                  <a:pt x="22" y="64"/>
                </a:lnTo>
                <a:cubicBezTo>
                  <a:pt x="21" y="64"/>
                  <a:pt x="20" y="64"/>
                  <a:pt x="18" y="64"/>
                </a:cubicBezTo>
                <a:cubicBezTo>
                  <a:pt x="17" y="64"/>
                  <a:pt x="16" y="64"/>
                  <a:pt x="15" y="64"/>
                </a:cubicBezTo>
                <a:cubicBezTo>
                  <a:pt x="14" y="63"/>
                  <a:pt x="13" y="63"/>
                  <a:pt x="12" y="63"/>
                </a:cubicBezTo>
                <a:lnTo>
                  <a:pt x="12" y="102"/>
                </a:lnTo>
                <a:lnTo>
                  <a:pt x="0" y="102"/>
                </a:lnTo>
                <a:lnTo>
                  <a:pt x="0" y="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40" name="Freeform 1940"/>
          <p:cNvSpPr>
            <a:spLocks noEditPoints="1"/>
          </p:cNvSpPr>
          <p:nvPr userDrawn="1"/>
        </p:nvSpPr>
        <p:spPr bwMode="auto">
          <a:xfrm>
            <a:off x="906463" y="623888"/>
            <a:ext cx="58738" cy="74613"/>
          </a:xfrm>
          <a:custGeom>
            <a:avLst/>
            <a:gdLst>
              <a:gd name="T0" fmla="*/ 12 w 82"/>
              <a:gd name="T1" fmla="*/ 52 h 104"/>
              <a:gd name="T2" fmla="*/ 12 w 82"/>
              <a:gd name="T3" fmla="*/ 52 h 104"/>
              <a:gd name="T4" fmla="*/ 14 w 82"/>
              <a:gd name="T5" fmla="*/ 68 h 104"/>
              <a:gd name="T6" fmla="*/ 19 w 82"/>
              <a:gd name="T7" fmla="*/ 81 h 104"/>
              <a:gd name="T8" fmla="*/ 28 w 82"/>
              <a:gd name="T9" fmla="*/ 90 h 104"/>
              <a:gd name="T10" fmla="*/ 41 w 82"/>
              <a:gd name="T11" fmla="*/ 94 h 104"/>
              <a:gd name="T12" fmla="*/ 62 w 82"/>
              <a:gd name="T13" fmla="*/ 83 h 104"/>
              <a:gd name="T14" fmla="*/ 69 w 82"/>
              <a:gd name="T15" fmla="*/ 52 h 104"/>
              <a:gd name="T16" fmla="*/ 68 w 82"/>
              <a:gd name="T17" fmla="*/ 36 h 104"/>
              <a:gd name="T18" fmla="*/ 62 w 82"/>
              <a:gd name="T19" fmla="*/ 23 h 104"/>
              <a:gd name="T20" fmla="*/ 53 w 82"/>
              <a:gd name="T21" fmla="*/ 14 h 104"/>
              <a:gd name="T22" fmla="*/ 41 w 82"/>
              <a:gd name="T23" fmla="*/ 11 h 104"/>
              <a:gd name="T24" fmla="*/ 20 w 82"/>
              <a:gd name="T25" fmla="*/ 21 h 104"/>
              <a:gd name="T26" fmla="*/ 12 w 82"/>
              <a:gd name="T27" fmla="*/ 52 h 104"/>
              <a:gd name="T28" fmla="*/ 0 w 82"/>
              <a:gd name="T29" fmla="*/ 52 h 104"/>
              <a:gd name="T30" fmla="*/ 0 w 82"/>
              <a:gd name="T31" fmla="*/ 52 h 104"/>
              <a:gd name="T32" fmla="*/ 10 w 82"/>
              <a:gd name="T33" fmla="*/ 13 h 104"/>
              <a:gd name="T34" fmla="*/ 41 w 82"/>
              <a:gd name="T35" fmla="*/ 0 h 104"/>
              <a:gd name="T36" fmla="*/ 59 w 82"/>
              <a:gd name="T37" fmla="*/ 4 h 104"/>
              <a:gd name="T38" fmla="*/ 72 w 82"/>
              <a:gd name="T39" fmla="*/ 14 h 104"/>
              <a:gd name="T40" fmla="*/ 79 w 82"/>
              <a:gd name="T41" fmla="*/ 31 h 104"/>
              <a:gd name="T42" fmla="*/ 82 w 82"/>
              <a:gd name="T43" fmla="*/ 52 h 104"/>
              <a:gd name="T44" fmla="*/ 71 w 82"/>
              <a:gd name="T45" fmla="*/ 91 h 104"/>
              <a:gd name="T46" fmla="*/ 41 w 82"/>
              <a:gd name="T47" fmla="*/ 104 h 104"/>
              <a:gd name="T48" fmla="*/ 22 w 82"/>
              <a:gd name="T49" fmla="*/ 101 h 104"/>
              <a:gd name="T50" fmla="*/ 10 w 82"/>
              <a:gd name="T51" fmla="*/ 90 h 104"/>
              <a:gd name="T52" fmla="*/ 2 w 82"/>
              <a:gd name="T53" fmla="*/ 74 h 104"/>
              <a:gd name="T54" fmla="*/ 0 w 82"/>
              <a:gd name="T55" fmla="*/ 52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82" h="104">
                <a:moveTo>
                  <a:pt x="12" y="52"/>
                </a:moveTo>
                <a:lnTo>
                  <a:pt x="12" y="52"/>
                </a:lnTo>
                <a:cubicBezTo>
                  <a:pt x="12" y="58"/>
                  <a:pt x="13" y="63"/>
                  <a:pt x="14" y="68"/>
                </a:cubicBezTo>
                <a:cubicBezTo>
                  <a:pt x="15" y="73"/>
                  <a:pt x="17" y="77"/>
                  <a:pt x="19" y="81"/>
                </a:cubicBezTo>
                <a:cubicBezTo>
                  <a:pt x="21" y="85"/>
                  <a:pt x="24" y="88"/>
                  <a:pt x="28" y="90"/>
                </a:cubicBezTo>
                <a:cubicBezTo>
                  <a:pt x="31" y="92"/>
                  <a:pt x="36" y="94"/>
                  <a:pt x="41" y="94"/>
                </a:cubicBezTo>
                <a:cubicBezTo>
                  <a:pt x="50" y="94"/>
                  <a:pt x="57" y="90"/>
                  <a:pt x="62" y="83"/>
                </a:cubicBezTo>
                <a:cubicBezTo>
                  <a:pt x="67" y="77"/>
                  <a:pt x="69" y="66"/>
                  <a:pt x="69" y="52"/>
                </a:cubicBezTo>
                <a:cubicBezTo>
                  <a:pt x="69" y="47"/>
                  <a:pt x="69" y="41"/>
                  <a:pt x="68" y="36"/>
                </a:cubicBezTo>
                <a:cubicBezTo>
                  <a:pt x="66" y="31"/>
                  <a:pt x="65" y="27"/>
                  <a:pt x="62" y="23"/>
                </a:cubicBezTo>
                <a:cubicBezTo>
                  <a:pt x="60" y="19"/>
                  <a:pt x="57" y="16"/>
                  <a:pt x="53" y="14"/>
                </a:cubicBezTo>
                <a:cubicBezTo>
                  <a:pt x="50" y="12"/>
                  <a:pt x="46" y="11"/>
                  <a:pt x="41" y="11"/>
                </a:cubicBezTo>
                <a:cubicBezTo>
                  <a:pt x="32" y="11"/>
                  <a:pt x="25" y="14"/>
                  <a:pt x="20" y="21"/>
                </a:cubicBezTo>
                <a:cubicBezTo>
                  <a:pt x="15" y="28"/>
                  <a:pt x="12" y="38"/>
                  <a:pt x="12" y="52"/>
                </a:cubicBezTo>
                <a:close/>
                <a:moveTo>
                  <a:pt x="0" y="52"/>
                </a:moveTo>
                <a:lnTo>
                  <a:pt x="0" y="52"/>
                </a:lnTo>
                <a:cubicBezTo>
                  <a:pt x="0" y="35"/>
                  <a:pt x="3" y="22"/>
                  <a:pt x="10" y="13"/>
                </a:cubicBezTo>
                <a:cubicBezTo>
                  <a:pt x="17" y="4"/>
                  <a:pt x="27" y="0"/>
                  <a:pt x="41" y="0"/>
                </a:cubicBezTo>
                <a:cubicBezTo>
                  <a:pt x="48" y="0"/>
                  <a:pt x="54" y="1"/>
                  <a:pt x="59" y="4"/>
                </a:cubicBezTo>
                <a:cubicBezTo>
                  <a:pt x="64" y="6"/>
                  <a:pt x="68" y="10"/>
                  <a:pt x="72" y="14"/>
                </a:cubicBezTo>
                <a:cubicBezTo>
                  <a:pt x="75" y="19"/>
                  <a:pt x="78" y="24"/>
                  <a:pt x="79" y="31"/>
                </a:cubicBezTo>
                <a:cubicBezTo>
                  <a:pt x="81" y="37"/>
                  <a:pt x="82" y="44"/>
                  <a:pt x="82" y="52"/>
                </a:cubicBezTo>
                <a:cubicBezTo>
                  <a:pt x="82" y="69"/>
                  <a:pt x="78" y="82"/>
                  <a:pt x="71" y="91"/>
                </a:cubicBezTo>
                <a:cubicBezTo>
                  <a:pt x="64" y="100"/>
                  <a:pt x="54" y="104"/>
                  <a:pt x="41" y="104"/>
                </a:cubicBezTo>
                <a:cubicBezTo>
                  <a:pt x="34" y="104"/>
                  <a:pt x="27" y="103"/>
                  <a:pt x="22" y="101"/>
                </a:cubicBezTo>
                <a:cubicBezTo>
                  <a:pt x="17" y="98"/>
                  <a:pt x="13" y="95"/>
                  <a:pt x="10" y="90"/>
                </a:cubicBezTo>
                <a:cubicBezTo>
                  <a:pt x="6" y="85"/>
                  <a:pt x="4" y="80"/>
                  <a:pt x="2" y="74"/>
                </a:cubicBezTo>
                <a:cubicBezTo>
                  <a:pt x="0" y="67"/>
                  <a:pt x="0" y="60"/>
                  <a:pt x="0" y="52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41" name="Freeform 1941"/>
          <p:cNvSpPr>
            <a:spLocks/>
          </p:cNvSpPr>
          <p:nvPr userDrawn="1"/>
        </p:nvSpPr>
        <p:spPr bwMode="auto">
          <a:xfrm>
            <a:off x="977901" y="623888"/>
            <a:ext cx="49213" cy="74613"/>
          </a:xfrm>
          <a:custGeom>
            <a:avLst/>
            <a:gdLst>
              <a:gd name="T0" fmla="*/ 69 w 69"/>
              <a:gd name="T1" fmla="*/ 98 h 104"/>
              <a:gd name="T2" fmla="*/ 69 w 69"/>
              <a:gd name="T3" fmla="*/ 98 h 104"/>
              <a:gd name="T4" fmla="*/ 58 w 69"/>
              <a:gd name="T5" fmla="*/ 103 h 104"/>
              <a:gd name="T6" fmla="*/ 44 w 69"/>
              <a:gd name="T7" fmla="*/ 104 h 104"/>
              <a:gd name="T8" fmla="*/ 27 w 69"/>
              <a:gd name="T9" fmla="*/ 101 h 104"/>
              <a:gd name="T10" fmla="*/ 13 w 69"/>
              <a:gd name="T11" fmla="*/ 92 h 104"/>
              <a:gd name="T12" fmla="*/ 4 w 69"/>
              <a:gd name="T13" fmla="*/ 76 h 104"/>
              <a:gd name="T14" fmla="*/ 0 w 69"/>
              <a:gd name="T15" fmla="*/ 52 h 104"/>
              <a:gd name="T16" fmla="*/ 4 w 69"/>
              <a:gd name="T17" fmla="*/ 28 h 104"/>
              <a:gd name="T18" fmla="*/ 14 w 69"/>
              <a:gd name="T19" fmla="*/ 12 h 104"/>
              <a:gd name="T20" fmla="*/ 28 w 69"/>
              <a:gd name="T21" fmla="*/ 3 h 104"/>
              <a:gd name="T22" fmla="*/ 44 w 69"/>
              <a:gd name="T23" fmla="*/ 0 h 104"/>
              <a:gd name="T24" fmla="*/ 58 w 69"/>
              <a:gd name="T25" fmla="*/ 1 h 104"/>
              <a:gd name="T26" fmla="*/ 67 w 69"/>
              <a:gd name="T27" fmla="*/ 3 h 104"/>
              <a:gd name="T28" fmla="*/ 65 w 69"/>
              <a:gd name="T29" fmla="*/ 14 h 104"/>
              <a:gd name="T30" fmla="*/ 45 w 69"/>
              <a:gd name="T31" fmla="*/ 11 h 104"/>
              <a:gd name="T32" fmla="*/ 33 w 69"/>
              <a:gd name="T33" fmla="*/ 13 h 104"/>
              <a:gd name="T34" fmla="*/ 23 w 69"/>
              <a:gd name="T35" fmla="*/ 20 h 104"/>
              <a:gd name="T36" fmla="*/ 16 w 69"/>
              <a:gd name="T37" fmla="*/ 33 h 104"/>
              <a:gd name="T38" fmla="*/ 13 w 69"/>
              <a:gd name="T39" fmla="*/ 52 h 104"/>
              <a:gd name="T40" fmla="*/ 15 w 69"/>
              <a:gd name="T41" fmla="*/ 70 h 104"/>
              <a:gd name="T42" fmla="*/ 23 w 69"/>
              <a:gd name="T43" fmla="*/ 83 h 104"/>
              <a:gd name="T44" fmla="*/ 33 w 69"/>
              <a:gd name="T45" fmla="*/ 91 h 104"/>
              <a:gd name="T46" fmla="*/ 47 w 69"/>
              <a:gd name="T47" fmla="*/ 94 h 104"/>
              <a:gd name="T48" fmla="*/ 58 w 69"/>
              <a:gd name="T49" fmla="*/ 92 h 104"/>
              <a:gd name="T50" fmla="*/ 66 w 69"/>
              <a:gd name="T51" fmla="*/ 89 h 104"/>
              <a:gd name="T52" fmla="*/ 69 w 69"/>
              <a:gd name="T53" fmla="*/ 98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9" h="104">
                <a:moveTo>
                  <a:pt x="69" y="98"/>
                </a:moveTo>
                <a:lnTo>
                  <a:pt x="69" y="98"/>
                </a:lnTo>
                <a:cubicBezTo>
                  <a:pt x="66" y="101"/>
                  <a:pt x="62" y="102"/>
                  <a:pt x="58" y="103"/>
                </a:cubicBezTo>
                <a:cubicBezTo>
                  <a:pt x="54" y="104"/>
                  <a:pt x="49" y="104"/>
                  <a:pt x="44" y="104"/>
                </a:cubicBezTo>
                <a:cubicBezTo>
                  <a:pt x="38" y="104"/>
                  <a:pt x="32" y="103"/>
                  <a:pt x="27" y="101"/>
                </a:cubicBezTo>
                <a:cubicBezTo>
                  <a:pt x="22" y="99"/>
                  <a:pt x="17" y="96"/>
                  <a:pt x="13" y="92"/>
                </a:cubicBezTo>
                <a:cubicBezTo>
                  <a:pt x="9" y="88"/>
                  <a:pt x="6" y="82"/>
                  <a:pt x="4" y="76"/>
                </a:cubicBezTo>
                <a:cubicBezTo>
                  <a:pt x="1" y="69"/>
                  <a:pt x="0" y="61"/>
                  <a:pt x="0" y="52"/>
                </a:cubicBezTo>
                <a:cubicBezTo>
                  <a:pt x="0" y="43"/>
                  <a:pt x="1" y="35"/>
                  <a:pt x="4" y="28"/>
                </a:cubicBezTo>
                <a:cubicBezTo>
                  <a:pt x="7" y="22"/>
                  <a:pt x="10" y="16"/>
                  <a:pt x="14" y="12"/>
                </a:cubicBezTo>
                <a:cubicBezTo>
                  <a:pt x="18" y="8"/>
                  <a:pt x="23" y="5"/>
                  <a:pt x="28" y="3"/>
                </a:cubicBezTo>
                <a:cubicBezTo>
                  <a:pt x="33" y="1"/>
                  <a:pt x="39" y="0"/>
                  <a:pt x="44" y="0"/>
                </a:cubicBezTo>
                <a:cubicBezTo>
                  <a:pt x="50" y="0"/>
                  <a:pt x="54" y="0"/>
                  <a:pt x="58" y="1"/>
                </a:cubicBezTo>
                <a:cubicBezTo>
                  <a:pt x="62" y="2"/>
                  <a:pt x="65" y="2"/>
                  <a:pt x="67" y="3"/>
                </a:cubicBezTo>
                <a:lnTo>
                  <a:pt x="65" y="14"/>
                </a:lnTo>
                <a:cubicBezTo>
                  <a:pt x="60" y="12"/>
                  <a:pt x="53" y="11"/>
                  <a:pt x="45" y="11"/>
                </a:cubicBezTo>
                <a:cubicBezTo>
                  <a:pt x="41" y="11"/>
                  <a:pt x="37" y="11"/>
                  <a:pt x="33" y="13"/>
                </a:cubicBezTo>
                <a:cubicBezTo>
                  <a:pt x="29" y="14"/>
                  <a:pt x="26" y="17"/>
                  <a:pt x="23" y="20"/>
                </a:cubicBezTo>
                <a:cubicBezTo>
                  <a:pt x="20" y="23"/>
                  <a:pt x="17" y="27"/>
                  <a:pt x="16" y="33"/>
                </a:cubicBezTo>
                <a:cubicBezTo>
                  <a:pt x="14" y="38"/>
                  <a:pt x="13" y="44"/>
                  <a:pt x="13" y="52"/>
                </a:cubicBezTo>
                <a:cubicBezTo>
                  <a:pt x="13" y="59"/>
                  <a:pt x="14" y="65"/>
                  <a:pt x="15" y="70"/>
                </a:cubicBezTo>
                <a:cubicBezTo>
                  <a:pt x="17" y="75"/>
                  <a:pt x="20" y="80"/>
                  <a:pt x="23" y="83"/>
                </a:cubicBezTo>
                <a:cubicBezTo>
                  <a:pt x="26" y="87"/>
                  <a:pt x="29" y="89"/>
                  <a:pt x="33" y="91"/>
                </a:cubicBezTo>
                <a:cubicBezTo>
                  <a:pt x="37" y="93"/>
                  <a:pt x="42" y="94"/>
                  <a:pt x="47" y="94"/>
                </a:cubicBezTo>
                <a:cubicBezTo>
                  <a:pt x="51" y="94"/>
                  <a:pt x="55" y="93"/>
                  <a:pt x="58" y="92"/>
                </a:cubicBezTo>
                <a:cubicBezTo>
                  <a:pt x="61" y="91"/>
                  <a:pt x="64" y="90"/>
                  <a:pt x="66" y="89"/>
                </a:cubicBezTo>
                <a:lnTo>
                  <a:pt x="69" y="98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42" name="Freeform 1942"/>
          <p:cNvSpPr>
            <a:spLocks/>
          </p:cNvSpPr>
          <p:nvPr userDrawn="1"/>
        </p:nvSpPr>
        <p:spPr bwMode="auto">
          <a:xfrm>
            <a:off x="1035051" y="623888"/>
            <a:ext cx="49213" cy="74613"/>
          </a:xfrm>
          <a:custGeom>
            <a:avLst/>
            <a:gdLst>
              <a:gd name="T0" fmla="*/ 69 w 69"/>
              <a:gd name="T1" fmla="*/ 98 h 104"/>
              <a:gd name="T2" fmla="*/ 69 w 69"/>
              <a:gd name="T3" fmla="*/ 98 h 104"/>
              <a:gd name="T4" fmla="*/ 58 w 69"/>
              <a:gd name="T5" fmla="*/ 103 h 104"/>
              <a:gd name="T6" fmla="*/ 44 w 69"/>
              <a:gd name="T7" fmla="*/ 104 h 104"/>
              <a:gd name="T8" fmla="*/ 27 w 69"/>
              <a:gd name="T9" fmla="*/ 101 h 104"/>
              <a:gd name="T10" fmla="*/ 13 w 69"/>
              <a:gd name="T11" fmla="*/ 92 h 104"/>
              <a:gd name="T12" fmla="*/ 3 w 69"/>
              <a:gd name="T13" fmla="*/ 76 h 104"/>
              <a:gd name="T14" fmla="*/ 0 w 69"/>
              <a:gd name="T15" fmla="*/ 52 h 104"/>
              <a:gd name="T16" fmla="*/ 4 w 69"/>
              <a:gd name="T17" fmla="*/ 28 h 104"/>
              <a:gd name="T18" fmla="*/ 14 w 69"/>
              <a:gd name="T19" fmla="*/ 12 h 104"/>
              <a:gd name="T20" fmla="*/ 28 w 69"/>
              <a:gd name="T21" fmla="*/ 3 h 104"/>
              <a:gd name="T22" fmla="*/ 44 w 69"/>
              <a:gd name="T23" fmla="*/ 0 h 104"/>
              <a:gd name="T24" fmla="*/ 58 w 69"/>
              <a:gd name="T25" fmla="*/ 1 h 104"/>
              <a:gd name="T26" fmla="*/ 67 w 69"/>
              <a:gd name="T27" fmla="*/ 3 h 104"/>
              <a:gd name="T28" fmla="*/ 64 w 69"/>
              <a:gd name="T29" fmla="*/ 14 h 104"/>
              <a:gd name="T30" fmla="*/ 45 w 69"/>
              <a:gd name="T31" fmla="*/ 11 h 104"/>
              <a:gd name="T32" fmla="*/ 33 w 69"/>
              <a:gd name="T33" fmla="*/ 13 h 104"/>
              <a:gd name="T34" fmla="*/ 23 w 69"/>
              <a:gd name="T35" fmla="*/ 20 h 104"/>
              <a:gd name="T36" fmla="*/ 15 w 69"/>
              <a:gd name="T37" fmla="*/ 33 h 104"/>
              <a:gd name="T38" fmla="*/ 13 w 69"/>
              <a:gd name="T39" fmla="*/ 52 h 104"/>
              <a:gd name="T40" fmla="*/ 15 w 69"/>
              <a:gd name="T41" fmla="*/ 70 h 104"/>
              <a:gd name="T42" fmla="*/ 22 w 69"/>
              <a:gd name="T43" fmla="*/ 83 h 104"/>
              <a:gd name="T44" fmla="*/ 33 w 69"/>
              <a:gd name="T45" fmla="*/ 91 h 104"/>
              <a:gd name="T46" fmla="*/ 46 w 69"/>
              <a:gd name="T47" fmla="*/ 94 h 104"/>
              <a:gd name="T48" fmla="*/ 58 w 69"/>
              <a:gd name="T49" fmla="*/ 92 h 104"/>
              <a:gd name="T50" fmla="*/ 66 w 69"/>
              <a:gd name="T51" fmla="*/ 89 h 104"/>
              <a:gd name="T52" fmla="*/ 69 w 69"/>
              <a:gd name="T53" fmla="*/ 98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9" h="104">
                <a:moveTo>
                  <a:pt x="69" y="98"/>
                </a:moveTo>
                <a:lnTo>
                  <a:pt x="69" y="98"/>
                </a:lnTo>
                <a:cubicBezTo>
                  <a:pt x="66" y="101"/>
                  <a:pt x="62" y="102"/>
                  <a:pt x="58" y="103"/>
                </a:cubicBezTo>
                <a:cubicBezTo>
                  <a:pt x="53" y="104"/>
                  <a:pt x="49" y="104"/>
                  <a:pt x="44" y="104"/>
                </a:cubicBezTo>
                <a:cubicBezTo>
                  <a:pt x="37" y="104"/>
                  <a:pt x="32" y="103"/>
                  <a:pt x="27" y="101"/>
                </a:cubicBezTo>
                <a:cubicBezTo>
                  <a:pt x="21" y="99"/>
                  <a:pt x="17" y="96"/>
                  <a:pt x="13" y="92"/>
                </a:cubicBezTo>
                <a:cubicBezTo>
                  <a:pt x="9" y="88"/>
                  <a:pt x="6" y="82"/>
                  <a:pt x="3" y="76"/>
                </a:cubicBezTo>
                <a:cubicBezTo>
                  <a:pt x="1" y="69"/>
                  <a:pt x="0" y="61"/>
                  <a:pt x="0" y="52"/>
                </a:cubicBezTo>
                <a:cubicBezTo>
                  <a:pt x="0" y="43"/>
                  <a:pt x="1" y="35"/>
                  <a:pt x="4" y="28"/>
                </a:cubicBezTo>
                <a:cubicBezTo>
                  <a:pt x="6" y="22"/>
                  <a:pt x="10" y="16"/>
                  <a:pt x="14" y="12"/>
                </a:cubicBezTo>
                <a:cubicBezTo>
                  <a:pt x="18" y="8"/>
                  <a:pt x="23" y="5"/>
                  <a:pt x="28" y="3"/>
                </a:cubicBezTo>
                <a:cubicBezTo>
                  <a:pt x="33" y="1"/>
                  <a:pt x="38" y="0"/>
                  <a:pt x="44" y="0"/>
                </a:cubicBezTo>
                <a:cubicBezTo>
                  <a:pt x="49" y="0"/>
                  <a:pt x="54" y="0"/>
                  <a:pt x="58" y="1"/>
                </a:cubicBezTo>
                <a:cubicBezTo>
                  <a:pt x="61" y="2"/>
                  <a:pt x="65" y="2"/>
                  <a:pt x="67" y="3"/>
                </a:cubicBezTo>
                <a:lnTo>
                  <a:pt x="64" y="14"/>
                </a:lnTo>
                <a:cubicBezTo>
                  <a:pt x="60" y="12"/>
                  <a:pt x="53" y="11"/>
                  <a:pt x="45" y="11"/>
                </a:cubicBezTo>
                <a:cubicBezTo>
                  <a:pt x="41" y="11"/>
                  <a:pt x="37" y="11"/>
                  <a:pt x="33" y="13"/>
                </a:cubicBezTo>
                <a:cubicBezTo>
                  <a:pt x="29" y="14"/>
                  <a:pt x="26" y="17"/>
                  <a:pt x="23" y="20"/>
                </a:cubicBezTo>
                <a:cubicBezTo>
                  <a:pt x="20" y="23"/>
                  <a:pt x="17" y="27"/>
                  <a:pt x="15" y="33"/>
                </a:cubicBezTo>
                <a:cubicBezTo>
                  <a:pt x="13" y="38"/>
                  <a:pt x="13" y="44"/>
                  <a:pt x="13" y="52"/>
                </a:cubicBezTo>
                <a:cubicBezTo>
                  <a:pt x="13" y="59"/>
                  <a:pt x="13" y="65"/>
                  <a:pt x="15" y="70"/>
                </a:cubicBezTo>
                <a:cubicBezTo>
                  <a:pt x="17" y="75"/>
                  <a:pt x="19" y="80"/>
                  <a:pt x="22" y="83"/>
                </a:cubicBezTo>
                <a:cubicBezTo>
                  <a:pt x="25" y="87"/>
                  <a:pt x="29" y="89"/>
                  <a:pt x="33" y="91"/>
                </a:cubicBezTo>
                <a:cubicBezTo>
                  <a:pt x="37" y="93"/>
                  <a:pt x="41" y="94"/>
                  <a:pt x="46" y="94"/>
                </a:cubicBezTo>
                <a:cubicBezTo>
                  <a:pt x="51" y="94"/>
                  <a:pt x="54" y="93"/>
                  <a:pt x="58" y="92"/>
                </a:cubicBezTo>
                <a:cubicBezTo>
                  <a:pt x="61" y="91"/>
                  <a:pt x="64" y="90"/>
                  <a:pt x="66" y="89"/>
                </a:cubicBezTo>
                <a:lnTo>
                  <a:pt x="69" y="98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43" name="Freeform 1943"/>
          <p:cNvSpPr>
            <a:spLocks/>
          </p:cNvSpPr>
          <p:nvPr userDrawn="1"/>
        </p:nvSpPr>
        <p:spPr bwMode="auto">
          <a:xfrm>
            <a:off x="1098551" y="625475"/>
            <a:ext cx="52388" cy="73025"/>
          </a:xfrm>
          <a:custGeom>
            <a:avLst/>
            <a:gdLst>
              <a:gd name="T0" fmla="*/ 61 w 73"/>
              <a:gd name="T1" fmla="*/ 32 h 101"/>
              <a:gd name="T2" fmla="*/ 61 w 73"/>
              <a:gd name="T3" fmla="*/ 32 h 101"/>
              <a:gd name="T4" fmla="*/ 62 w 73"/>
              <a:gd name="T5" fmla="*/ 21 h 101"/>
              <a:gd name="T6" fmla="*/ 61 w 73"/>
              <a:gd name="T7" fmla="*/ 21 h 101"/>
              <a:gd name="T8" fmla="*/ 55 w 73"/>
              <a:gd name="T9" fmla="*/ 33 h 101"/>
              <a:gd name="T10" fmla="*/ 7 w 73"/>
              <a:gd name="T11" fmla="*/ 101 h 101"/>
              <a:gd name="T12" fmla="*/ 0 w 73"/>
              <a:gd name="T13" fmla="*/ 101 h 101"/>
              <a:gd name="T14" fmla="*/ 0 w 73"/>
              <a:gd name="T15" fmla="*/ 0 h 101"/>
              <a:gd name="T16" fmla="*/ 11 w 73"/>
              <a:gd name="T17" fmla="*/ 0 h 101"/>
              <a:gd name="T18" fmla="*/ 11 w 73"/>
              <a:gd name="T19" fmla="*/ 69 h 101"/>
              <a:gd name="T20" fmla="*/ 10 w 73"/>
              <a:gd name="T21" fmla="*/ 80 h 101"/>
              <a:gd name="T22" fmla="*/ 11 w 73"/>
              <a:gd name="T23" fmla="*/ 80 h 101"/>
              <a:gd name="T24" fmla="*/ 17 w 73"/>
              <a:gd name="T25" fmla="*/ 68 h 101"/>
              <a:gd name="T26" fmla="*/ 66 w 73"/>
              <a:gd name="T27" fmla="*/ 0 h 101"/>
              <a:gd name="T28" fmla="*/ 73 w 73"/>
              <a:gd name="T29" fmla="*/ 0 h 101"/>
              <a:gd name="T30" fmla="*/ 73 w 73"/>
              <a:gd name="T31" fmla="*/ 101 h 101"/>
              <a:gd name="T32" fmla="*/ 61 w 73"/>
              <a:gd name="T33" fmla="*/ 101 h 101"/>
              <a:gd name="T34" fmla="*/ 61 w 73"/>
              <a:gd name="T35" fmla="*/ 32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3" h="101">
                <a:moveTo>
                  <a:pt x="61" y="32"/>
                </a:moveTo>
                <a:lnTo>
                  <a:pt x="61" y="32"/>
                </a:lnTo>
                <a:lnTo>
                  <a:pt x="62" y="21"/>
                </a:lnTo>
                <a:lnTo>
                  <a:pt x="61" y="21"/>
                </a:lnTo>
                <a:lnTo>
                  <a:pt x="55" y="33"/>
                </a:lnTo>
                <a:lnTo>
                  <a:pt x="7" y="101"/>
                </a:lnTo>
                <a:lnTo>
                  <a:pt x="0" y="101"/>
                </a:lnTo>
                <a:lnTo>
                  <a:pt x="0" y="0"/>
                </a:lnTo>
                <a:lnTo>
                  <a:pt x="11" y="0"/>
                </a:lnTo>
                <a:lnTo>
                  <a:pt x="11" y="69"/>
                </a:lnTo>
                <a:lnTo>
                  <a:pt x="10" y="80"/>
                </a:lnTo>
                <a:lnTo>
                  <a:pt x="11" y="80"/>
                </a:lnTo>
                <a:lnTo>
                  <a:pt x="17" y="68"/>
                </a:lnTo>
                <a:lnTo>
                  <a:pt x="66" y="0"/>
                </a:lnTo>
                <a:lnTo>
                  <a:pt x="73" y="0"/>
                </a:lnTo>
                <a:lnTo>
                  <a:pt x="73" y="101"/>
                </a:lnTo>
                <a:lnTo>
                  <a:pt x="61" y="101"/>
                </a:lnTo>
                <a:lnTo>
                  <a:pt x="61" y="3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44" name="Freeform 1944"/>
          <p:cNvSpPr>
            <a:spLocks noEditPoints="1"/>
          </p:cNvSpPr>
          <p:nvPr userDrawn="1"/>
        </p:nvSpPr>
        <p:spPr bwMode="auto">
          <a:xfrm>
            <a:off x="1169988" y="608013"/>
            <a:ext cx="52388" cy="90488"/>
          </a:xfrm>
          <a:custGeom>
            <a:avLst/>
            <a:gdLst>
              <a:gd name="T0" fmla="*/ 25 w 73"/>
              <a:gd name="T1" fmla="*/ 0 h 126"/>
              <a:gd name="T2" fmla="*/ 25 w 73"/>
              <a:gd name="T3" fmla="*/ 0 h 126"/>
              <a:gd name="T4" fmla="*/ 29 w 73"/>
              <a:gd name="T5" fmla="*/ 8 h 126"/>
              <a:gd name="T6" fmla="*/ 38 w 73"/>
              <a:gd name="T7" fmla="*/ 11 h 126"/>
              <a:gd name="T8" fmla="*/ 47 w 73"/>
              <a:gd name="T9" fmla="*/ 8 h 126"/>
              <a:gd name="T10" fmla="*/ 51 w 73"/>
              <a:gd name="T11" fmla="*/ 0 h 126"/>
              <a:gd name="T12" fmla="*/ 61 w 73"/>
              <a:gd name="T13" fmla="*/ 3 h 126"/>
              <a:gd name="T14" fmla="*/ 54 w 73"/>
              <a:gd name="T15" fmla="*/ 15 h 126"/>
              <a:gd name="T16" fmla="*/ 38 w 73"/>
              <a:gd name="T17" fmla="*/ 20 h 126"/>
              <a:gd name="T18" fmla="*/ 21 w 73"/>
              <a:gd name="T19" fmla="*/ 16 h 126"/>
              <a:gd name="T20" fmla="*/ 13 w 73"/>
              <a:gd name="T21" fmla="*/ 3 h 126"/>
              <a:gd name="T22" fmla="*/ 25 w 73"/>
              <a:gd name="T23" fmla="*/ 0 h 126"/>
              <a:gd name="T24" fmla="*/ 61 w 73"/>
              <a:gd name="T25" fmla="*/ 57 h 126"/>
              <a:gd name="T26" fmla="*/ 61 w 73"/>
              <a:gd name="T27" fmla="*/ 57 h 126"/>
              <a:gd name="T28" fmla="*/ 62 w 73"/>
              <a:gd name="T29" fmla="*/ 46 h 126"/>
              <a:gd name="T30" fmla="*/ 62 w 73"/>
              <a:gd name="T31" fmla="*/ 46 h 126"/>
              <a:gd name="T32" fmla="*/ 56 w 73"/>
              <a:gd name="T33" fmla="*/ 58 h 126"/>
              <a:gd name="T34" fmla="*/ 7 w 73"/>
              <a:gd name="T35" fmla="*/ 126 h 126"/>
              <a:gd name="T36" fmla="*/ 0 w 73"/>
              <a:gd name="T37" fmla="*/ 126 h 126"/>
              <a:gd name="T38" fmla="*/ 0 w 73"/>
              <a:gd name="T39" fmla="*/ 25 h 126"/>
              <a:gd name="T40" fmla="*/ 12 w 73"/>
              <a:gd name="T41" fmla="*/ 25 h 126"/>
              <a:gd name="T42" fmla="*/ 12 w 73"/>
              <a:gd name="T43" fmla="*/ 94 h 126"/>
              <a:gd name="T44" fmla="*/ 11 w 73"/>
              <a:gd name="T45" fmla="*/ 105 h 126"/>
              <a:gd name="T46" fmla="*/ 11 w 73"/>
              <a:gd name="T47" fmla="*/ 105 h 126"/>
              <a:gd name="T48" fmla="*/ 18 w 73"/>
              <a:gd name="T49" fmla="*/ 93 h 126"/>
              <a:gd name="T50" fmla="*/ 66 w 73"/>
              <a:gd name="T51" fmla="*/ 25 h 126"/>
              <a:gd name="T52" fmla="*/ 73 w 73"/>
              <a:gd name="T53" fmla="*/ 25 h 126"/>
              <a:gd name="T54" fmla="*/ 73 w 73"/>
              <a:gd name="T55" fmla="*/ 126 h 126"/>
              <a:gd name="T56" fmla="*/ 61 w 73"/>
              <a:gd name="T57" fmla="*/ 126 h 126"/>
              <a:gd name="T58" fmla="*/ 61 w 73"/>
              <a:gd name="T59" fmla="*/ 57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73" h="126">
                <a:moveTo>
                  <a:pt x="25" y="0"/>
                </a:moveTo>
                <a:lnTo>
                  <a:pt x="25" y="0"/>
                </a:lnTo>
                <a:cubicBezTo>
                  <a:pt x="25" y="4"/>
                  <a:pt x="26" y="7"/>
                  <a:pt x="29" y="8"/>
                </a:cubicBezTo>
                <a:cubicBezTo>
                  <a:pt x="31" y="10"/>
                  <a:pt x="34" y="11"/>
                  <a:pt x="38" y="11"/>
                </a:cubicBezTo>
                <a:cubicBezTo>
                  <a:pt x="42" y="11"/>
                  <a:pt x="45" y="10"/>
                  <a:pt x="47" y="8"/>
                </a:cubicBezTo>
                <a:cubicBezTo>
                  <a:pt x="49" y="7"/>
                  <a:pt x="51" y="4"/>
                  <a:pt x="51" y="0"/>
                </a:cubicBezTo>
                <a:lnTo>
                  <a:pt x="61" y="3"/>
                </a:lnTo>
                <a:cubicBezTo>
                  <a:pt x="60" y="8"/>
                  <a:pt x="58" y="12"/>
                  <a:pt x="54" y="15"/>
                </a:cubicBezTo>
                <a:cubicBezTo>
                  <a:pt x="50" y="18"/>
                  <a:pt x="45" y="20"/>
                  <a:pt x="38" y="20"/>
                </a:cubicBezTo>
                <a:cubicBezTo>
                  <a:pt x="31" y="20"/>
                  <a:pt x="25" y="18"/>
                  <a:pt x="21" y="16"/>
                </a:cubicBezTo>
                <a:cubicBezTo>
                  <a:pt x="17" y="13"/>
                  <a:pt x="14" y="9"/>
                  <a:pt x="13" y="3"/>
                </a:cubicBezTo>
                <a:lnTo>
                  <a:pt x="25" y="0"/>
                </a:lnTo>
                <a:close/>
                <a:moveTo>
                  <a:pt x="61" y="57"/>
                </a:moveTo>
                <a:lnTo>
                  <a:pt x="61" y="57"/>
                </a:lnTo>
                <a:lnTo>
                  <a:pt x="62" y="46"/>
                </a:lnTo>
                <a:lnTo>
                  <a:pt x="62" y="46"/>
                </a:lnTo>
                <a:lnTo>
                  <a:pt x="56" y="58"/>
                </a:lnTo>
                <a:lnTo>
                  <a:pt x="7" y="126"/>
                </a:lnTo>
                <a:lnTo>
                  <a:pt x="0" y="126"/>
                </a:lnTo>
                <a:lnTo>
                  <a:pt x="0" y="25"/>
                </a:lnTo>
                <a:lnTo>
                  <a:pt x="12" y="25"/>
                </a:lnTo>
                <a:lnTo>
                  <a:pt x="12" y="94"/>
                </a:lnTo>
                <a:lnTo>
                  <a:pt x="11" y="105"/>
                </a:lnTo>
                <a:lnTo>
                  <a:pt x="11" y="105"/>
                </a:lnTo>
                <a:lnTo>
                  <a:pt x="18" y="93"/>
                </a:lnTo>
                <a:lnTo>
                  <a:pt x="66" y="25"/>
                </a:lnTo>
                <a:lnTo>
                  <a:pt x="73" y="25"/>
                </a:lnTo>
                <a:lnTo>
                  <a:pt x="73" y="126"/>
                </a:lnTo>
                <a:lnTo>
                  <a:pt x="61" y="126"/>
                </a:lnTo>
                <a:lnTo>
                  <a:pt x="61" y="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45" name="Freeform 1945"/>
          <p:cNvSpPr>
            <a:spLocks/>
          </p:cNvSpPr>
          <p:nvPr userDrawn="1"/>
        </p:nvSpPr>
        <p:spPr bwMode="auto">
          <a:xfrm>
            <a:off x="1238251" y="623888"/>
            <a:ext cx="49213" cy="74613"/>
          </a:xfrm>
          <a:custGeom>
            <a:avLst/>
            <a:gdLst>
              <a:gd name="T0" fmla="*/ 69 w 69"/>
              <a:gd name="T1" fmla="*/ 98 h 104"/>
              <a:gd name="T2" fmla="*/ 69 w 69"/>
              <a:gd name="T3" fmla="*/ 98 h 104"/>
              <a:gd name="T4" fmla="*/ 58 w 69"/>
              <a:gd name="T5" fmla="*/ 103 h 104"/>
              <a:gd name="T6" fmla="*/ 44 w 69"/>
              <a:gd name="T7" fmla="*/ 104 h 104"/>
              <a:gd name="T8" fmla="*/ 27 w 69"/>
              <a:gd name="T9" fmla="*/ 101 h 104"/>
              <a:gd name="T10" fmla="*/ 13 w 69"/>
              <a:gd name="T11" fmla="*/ 92 h 104"/>
              <a:gd name="T12" fmla="*/ 3 w 69"/>
              <a:gd name="T13" fmla="*/ 76 h 104"/>
              <a:gd name="T14" fmla="*/ 0 w 69"/>
              <a:gd name="T15" fmla="*/ 52 h 104"/>
              <a:gd name="T16" fmla="*/ 4 w 69"/>
              <a:gd name="T17" fmla="*/ 28 h 104"/>
              <a:gd name="T18" fmla="*/ 14 w 69"/>
              <a:gd name="T19" fmla="*/ 12 h 104"/>
              <a:gd name="T20" fmla="*/ 28 w 69"/>
              <a:gd name="T21" fmla="*/ 3 h 104"/>
              <a:gd name="T22" fmla="*/ 44 w 69"/>
              <a:gd name="T23" fmla="*/ 0 h 104"/>
              <a:gd name="T24" fmla="*/ 58 w 69"/>
              <a:gd name="T25" fmla="*/ 1 h 104"/>
              <a:gd name="T26" fmla="*/ 67 w 69"/>
              <a:gd name="T27" fmla="*/ 3 h 104"/>
              <a:gd name="T28" fmla="*/ 64 w 69"/>
              <a:gd name="T29" fmla="*/ 14 h 104"/>
              <a:gd name="T30" fmla="*/ 45 w 69"/>
              <a:gd name="T31" fmla="*/ 11 h 104"/>
              <a:gd name="T32" fmla="*/ 33 w 69"/>
              <a:gd name="T33" fmla="*/ 13 h 104"/>
              <a:gd name="T34" fmla="*/ 23 w 69"/>
              <a:gd name="T35" fmla="*/ 20 h 104"/>
              <a:gd name="T36" fmla="*/ 15 w 69"/>
              <a:gd name="T37" fmla="*/ 33 h 104"/>
              <a:gd name="T38" fmla="*/ 13 w 69"/>
              <a:gd name="T39" fmla="*/ 52 h 104"/>
              <a:gd name="T40" fmla="*/ 15 w 69"/>
              <a:gd name="T41" fmla="*/ 70 h 104"/>
              <a:gd name="T42" fmla="*/ 22 w 69"/>
              <a:gd name="T43" fmla="*/ 83 h 104"/>
              <a:gd name="T44" fmla="*/ 33 w 69"/>
              <a:gd name="T45" fmla="*/ 91 h 104"/>
              <a:gd name="T46" fmla="*/ 46 w 69"/>
              <a:gd name="T47" fmla="*/ 94 h 104"/>
              <a:gd name="T48" fmla="*/ 58 w 69"/>
              <a:gd name="T49" fmla="*/ 92 h 104"/>
              <a:gd name="T50" fmla="*/ 66 w 69"/>
              <a:gd name="T51" fmla="*/ 89 h 104"/>
              <a:gd name="T52" fmla="*/ 69 w 69"/>
              <a:gd name="T53" fmla="*/ 98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9" h="104">
                <a:moveTo>
                  <a:pt x="69" y="98"/>
                </a:moveTo>
                <a:lnTo>
                  <a:pt x="69" y="98"/>
                </a:lnTo>
                <a:cubicBezTo>
                  <a:pt x="66" y="101"/>
                  <a:pt x="62" y="102"/>
                  <a:pt x="58" y="103"/>
                </a:cubicBezTo>
                <a:cubicBezTo>
                  <a:pt x="53" y="104"/>
                  <a:pt x="49" y="104"/>
                  <a:pt x="44" y="104"/>
                </a:cubicBezTo>
                <a:cubicBezTo>
                  <a:pt x="37" y="104"/>
                  <a:pt x="32" y="103"/>
                  <a:pt x="27" y="101"/>
                </a:cubicBezTo>
                <a:cubicBezTo>
                  <a:pt x="21" y="99"/>
                  <a:pt x="17" y="96"/>
                  <a:pt x="13" y="92"/>
                </a:cubicBezTo>
                <a:cubicBezTo>
                  <a:pt x="9" y="88"/>
                  <a:pt x="6" y="82"/>
                  <a:pt x="3" y="76"/>
                </a:cubicBezTo>
                <a:cubicBezTo>
                  <a:pt x="1" y="69"/>
                  <a:pt x="0" y="61"/>
                  <a:pt x="0" y="52"/>
                </a:cubicBezTo>
                <a:cubicBezTo>
                  <a:pt x="0" y="43"/>
                  <a:pt x="1" y="35"/>
                  <a:pt x="4" y="28"/>
                </a:cubicBezTo>
                <a:cubicBezTo>
                  <a:pt x="6" y="22"/>
                  <a:pt x="10" y="16"/>
                  <a:pt x="14" y="12"/>
                </a:cubicBezTo>
                <a:cubicBezTo>
                  <a:pt x="18" y="8"/>
                  <a:pt x="23" y="5"/>
                  <a:pt x="28" y="3"/>
                </a:cubicBezTo>
                <a:cubicBezTo>
                  <a:pt x="33" y="1"/>
                  <a:pt x="38" y="0"/>
                  <a:pt x="44" y="0"/>
                </a:cubicBezTo>
                <a:cubicBezTo>
                  <a:pt x="49" y="0"/>
                  <a:pt x="54" y="0"/>
                  <a:pt x="58" y="1"/>
                </a:cubicBezTo>
                <a:cubicBezTo>
                  <a:pt x="61" y="2"/>
                  <a:pt x="65" y="2"/>
                  <a:pt x="67" y="3"/>
                </a:cubicBezTo>
                <a:lnTo>
                  <a:pt x="64" y="14"/>
                </a:lnTo>
                <a:cubicBezTo>
                  <a:pt x="60" y="12"/>
                  <a:pt x="53" y="11"/>
                  <a:pt x="45" y="11"/>
                </a:cubicBezTo>
                <a:cubicBezTo>
                  <a:pt x="41" y="11"/>
                  <a:pt x="37" y="11"/>
                  <a:pt x="33" y="13"/>
                </a:cubicBezTo>
                <a:cubicBezTo>
                  <a:pt x="29" y="14"/>
                  <a:pt x="26" y="17"/>
                  <a:pt x="23" y="20"/>
                </a:cubicBezTo>
                <a:cubicBezTo>
                  <a:pt x="20" y="23"/>
                  <a:pt x="17" y="27"/>
                  <a:pt x="15" y="33"/>
                </a:cubicBezTo>
                <a:cubicBezTo>
                  <a:pt x="13" y="38"/>
                  <a:pt x="13" y="44"/>
                  <a:pt x="13" y="52"/>
                </a:cubicBezTo>
                <a:cubicBezTo>
                  <a:pt x="13" y="59"/>
                  <a:pt x="13" y="65"/>
                  <a:pt x="15" y="70"/>
                </a:cubicBezTo>
                <a:cubicBezTo>
                  <a:pt x="17" y="75"/>
                  <a:pt x="19" y="80"/>
                  <a:pt x="22" y="83"/>
                </a:cubicBezTo>
                <a:cubicBezTo>
                  <a:pt x="25" y="87"/>
                  <a:pt x="29" y="89"/>
                  <a:pt x="33" y="91"/>
                </a:cubicBezTo>
                <a:cubicBezTo>
                  <a:pt x="37" y="93"/>
                  <a:pt x="41" y="94"/>
                  <a:pt x="46" y="94"/>
                </a:cubicBezTo>
                <a:cubicBezTo>
                  <a:pt x="51" y="94"/>
                  <a:pt x="54" y="93"/>
                  <a:pt x="58" y="92"/>
                </a:cubicBezTo>
                <a:cubicBezTo>
                  <a:pt x="61" y="91"/>
                  <a:pt x="64" y="90"/>
                  <a:pt x="66" y="89"/>
                </a:cubicBezTo>
                <a:lnTo>
                  <a:pt x="69" y="98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46" name="Freeform 1946"/>
          <p:cNvSpPr>
            <a:spLocks/>
          </p:cNvSpPr>
          <p:nvPr userDrawn="1"/>
        </p:nvSpPr>
        <p:spPr bwMode="auto">
          <a:xfrm>
            <a:off x="1301751" y="625475"/>
            <a:ext cx="49213" cy="73025"/>
          </a:xfrm>
          <a:custGeom>
            <a:avLst/>
            <a:gdLst>
              <a:gd name="T0" fmla="*/ 18 w 70"/>
              <a:gd name="T1" fmla="*/ 54 h 101"/>
              <a:gd name="T2" fmla="*/ 18 w 70"/>
              <a:gd name="T3" fmla="*/ 54 h 101"/>
              <a:gd name="T4" fmla="*/ 11 w 70"/>
              <a:gd name="T5" fmla="*/ 54 h 101"/>
              <a:gd name="T6" fmla="*/ 11 w 70"/>
              <a:gd name="T7" fmla="*/ 101 h 101"/>
              <a:gd name="T8" fmla="*/ 0 w 70"/>
              <a:gd name="T9" fmla="*/ 101 h 101"/>
              <a:gd name="T10" fmla="*/ 0 w 70"/>
              <a:gd name="T11" fmla="*/ 0 h 101"/>
              <a:gd name="T12" fmla="*/ 11 w 70"/>
              <a:gd name="T13" fmla="*/ 0 h 101"/>
              <a:gd name="T14" fmla="*/ 11 w 70"/>
              <a:gd name="T15" fmla="*/ 47 h 101"/>
              <a:gd name="T16" fmla="*/ 18 w 70"/>
              <a:gd name="T17" fmla="*/ 45 h 101"/>
              <a:gd name="T18" fmla="*/ 52 w 70"/>
              <a:gd name="T19" fmla="*/ 0 h 101"/>
              <a:gd name="T20" fmla="*/ 66 w 70"/>
              <a:gd name="T21" fmla="*/ 0 h 101"/>
              <a:gd name="T22" fmla="*/ 32 w 70"/>
              <a:gd name="T23" fmla="*/ 43 h 101"/>
              <a:gd name="T24" fmla="*/ 26 w 70"/>
              <a:gd name="T25" fmla="*/ 48 h 101"/>
              <a:gd name="T26" fmla="*/ 33 w 70"/>
              <a:gd name="T27" fmla="*/ 54 h 101"/>
              <a:gd name="T28" fmla="*/ 70 w 70"/>
              <a:gd name="T29" fmla="*/ 101 h 101"/>
              <a:gd name="T30" fmla="*/ 55 w 70"/>
              <a:gd name="T31" fmla="*/ 101 h 101"/>
              <a:gd name="T32" fmla="*/ 18 w 70"/>
              <a:gd name="T33" fmla="*/ 54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70" h="101">
                <a:moveTo>
                  <a:pt x="18" y="54"/>
                </a:moveTo>
                <a:lnTo>
                  <a:pt x="18" y="54"/>
                </a:lnTo>
                <a:lnTo>
                  <a:pt x="11" y="54"/>
                </a:lnTo>
                <a:lnTo>
                  <a:pt x="11" y="101"/>
                </a:lnTo>
                <a:lnTo>
                  <a:pt x="0" y="101"/>
                </a:lnTo>
                <a:lnTo>
                  <a:pt x="0" y="0"/>
                </a:lnTo>
                <a:lnTo>
                  <a:pt x="11" y="0"/>
                </a:lnTo>
                <a:lnTo>
                  <a:pt x="11" y="47"/>
                </a:lnTo>
                <a:lnTo>
                  <a:pt x="18" y="45"/>
                </a:lnTo>
                <a:lnTo>
                  <a:pt x="52" y="0"/>
                </a:lnTo>
                <a:lnTo>
                  <a:pt x="66" y="0"/>
                </a:lnTo>
                <a:lnTo>
                  <a:pt x="32" y="43"/>
                </a:lnTo>
                <a:lnTo>
                  <a:pt x="26" y="48"/>
                </a:lnTo>
                <a:lnTo>
                  <a:pt x="33" y="54"/>
                </a:lnTo>
                <a:lnTo>
                  <a:pt x="70" y="101"/>
                </a:lnTo>
                <a:lnTo>
                  <a:pt x="55" y="101"/>
                </a:lnTo>
                <a:lnTo>
                  <a:pt x="18" y="54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47" name="Freeform 1947"/>
          <p:cNvSpPr>
            <a:spLocks noEditPoints="1"/>
          </p:cNvSpPr>
          <p:nvPr userDrawn="1"/>
        </p:nvSpPr>
        <p:spPr bwMode="auto">
          <a:xfrm>
            <a:off x="1360488" y="623888"/>
            <a:ext cx="58738" cy="74613"/>
          </a:xfrm>
          <a:custGeom>
            <a:avLst/>
            <a:gdLst>
              <a:gd name="T0" fmla="*/ 12 w 82"/>
              <a:gd name="T1" fmla="*/ 52 h 104"/>
              <a:gd name="T2" fmla="*/ 12 w 82"/>
              <a:gd name="T3" fmla="*/ 52 h 104"/>
              <a:gd name="T4" fmla="*/ 14 w 82"/>
              <a:gd name="T5" fmla="*/ 68 h 104"/>
              <a:gd name="T6" fmla="*/ 19 w 82"/>
              <a:gd name="T7" fmla="*/ 81 h 104"/>
              <a:gd name="T8" fmla="*/ 28 w 82"/>
              <a:gd name="T9" fmla="*/ 90 h 104"/>
              <a:gd name="T10" fmla="*/ 41 w 82"/>
              <a:gd name="T11" fmla="*/ 94 h 104"/>
              <a:gd name="T12" fmla="*/ 62 w 82"/>
              <a:gd name="T13" fmla="*/ 83 h 104"/>
              <a:gd name="T14" fmla="*/ 69 w 82"/>
              <a:gd name="T15" fmla="*/ 52 h 104"/>
              <a:gd name="T16" fmla="*/ 68 w 82"/>
              <a:gd name="T17" fmla="*/ 36 h 104"/>
              <a:gd name="T18" fmla="*/ 62 w 82"/>
              <a:gd name="T19" fmla="*/ 23 h 104"/>
              <a:gd name="T20" fmla="*/ 53 w 82"/>
              <a:gd name="T21" fmla="*/ 14 h 104"/>
              <a:gd name="T22" fmla="*/ 41 w 82"/>
              <a:gd name="T23" fmla="*/ 11 h 104"/>
              <a:gd name="T24" fmla="*/ 20 w 82"/>
              <a:gd name="T25" fmla="*/ 21 h 104"/>
              <a:gd name="T26" fmla="*/ 12 w 82"/>
              <a:gd name="T27" fmla="*/ 52 h 104"/>
              <a:gd name="T28" fmla="*/ 0 w 82"/>
              <a:gd name="T29" fmla="*/ 52 h 104"/>
              <a:gd name="T30" fmla="*/ 0 w 82"/>
              <a:gd name="T31" fmla="*/ 52 h 104"/>
              <a:gd name="T32" fmla="*/ 10 w 82"/>
              <a:gd name="T33" fmla="*/ 13 h 104"/>
              <a:gd name="T34" fmla="*/ 41 w 82"/>
              <a:gd name="T35" fmla="*/ 0 h 104"/>
              <a:gd name="T36" fmla="*/ 59 w 82"/>
              <a:gd name="T37" fmla="*/ 4 h 104"/>
              <a:gd name="T38" fmla="*/ 72 w 82"/>
              <a:gd name="T39" fmla="*/ 14 h 104"/>
              <a:gd name="T40" fmla="*/ 79 w 82"/>
              <a:gd name="T41" fmla="*/ 31 h 104"/>
              <a:gd name="T42" fmla="*/ 82 w 82"/>
              <a:gd name="T43" fmla="*/ 52 h 104"/>
              <a:gd name="T44" fmla="*/ 71 w 82"/>
              <a:gd name="T45" fmla="*/ 91 h 104"/>
              <a:gd name="T46" fmla="*/ 41 w 82"/>
              <a:gd name="T47" fmla="*/ 104 h 104"/>
              <a:gd name="T48" fmla="*/ 22 w 82"/>
              <a:gd name="T49" fmla="*/ 101 h 104"/>
              <a:gd name="T50" fmla="*/ 10 w 82"/>
              <a:gd name="T51" fmla="*/ 90 h 104"/>
              <a:gd name="T52" fmla="*/ 2 w 82"/>
              <a:gd name="T53" fmla="*/ 74 h 104"/>
              <a:gd name="T54" fmla="*/ 0 w 82"/>
              <a:gd name="T55" fmla="*/ 52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82" h="104">
                <a:moveTo>
                  <a:pt x="12" y="52"/>
                </a:moveTo>
                <a:lnTo>
                  <a:pt x="12" y="52"/>
                </a:lnTo>
                <a:cubicBezTo>
                  <a:pt x="12" y="58"/>
                  <a:pt x="13" y="63"/>
                  <a:pt x="14" y="68"/>
                </a:cubicBezTo>
                <a:cubicBezTo>
                  <a:pt x="15" y="73"/>
                  <a:pt x="17" y="77"/>
                  <a:pt x="19" y="81"/>
                </a:cubicBezTo>
                <a:cubicBezTo>
                  <a:pt x="21" y="85"/>
                  <a:pt x="24" y="88"/>
                  <a:pt x="28" y="90"/>
                </a:cubicBezTo>
                <a:cubicBezTo>
                  <a:pt x="31" y="92"/>
                  <a:pt x="36" y="94"/>
                  <a:pt x="41" y="94"/>
                </a:cubicBezTo>
                <a:cubicBezTo>
                  <a:pt x="50" y="94"/>
                  <a:pt x="57" y="90"/>
                  <a:pt x="62" y="83"/>
                </a:cubicBezTo>
                <a:cubicBezTo>
                  <a:pt x="67" y="77"/>
                  <a:pt x="69" y="66"/>
                  <a:pt x="69" y="52"/>
                </a:cubicBezTo>
                <a:cubicBezTo>
                  <a:pt x="69" y="47"/>
                  <a:pt x="69" y="41"/>
                  <a:pt x="68" y="36"/>
                </a:cubicBezTo>
                <a:cubicBezTo>
                  <a:pt x="66" y="31"/>
                  <a:pt x="65" y="27"/>
                  <a:pt x="62" y="23"/>
                </a:cubicBezTo>
                <a:cubicBezTo>
                  <a:pt x="60" y="19"/>
                  <a:pt x="57" y="16"/>
                  <a:pt x="53" y="14"/>
                </a:cubicBezTo>
                <a:cubicBezTo>
                  <a:pt x="50" y="12"/>
                  <a:pt x="46" y="11"/>
                  <a:pt x="41" y="11"/>
                </a:cubicBezTo>
                <a:cubicBezTo>
                  <a:pt x="32" y="11"/>
                  <a:pt x="25" y="14"/>
                  <a:pt x="20" y="21"/>
                </a:cubicBezTo>
                <a:cubicBezTo>
                  <a:pt x="15" y="28"/>
                  <a:pt x="12" y="38"/>
                  <a:pt x="12" y="52"/>
                </a:cubicBezTo>
                <a:close/>
                <a:moveTo>
                  <a:pt x="0" y="52"/>
                </a:moveTo>
                <a:lnTo>
                  <a:pt x="0" y="52"/>
                </a:lnTo>
                <a:cubicBezTo>
                  <a:pt x="0" y="35"/>
                  <a:pt x="3" y="22"/>
                  <a:pt x="10" y="13"/>
                </a:cubicBezTo>
                <a:cubicBezTo>
                  <a:pt x="17" y="4"/>
                  <a:pt x="27" y="0"/>
                  <a:pt x="41" y="0"/>
                </a:cubicBezTo>
                <a:cubicBezTo>
                  <a:pt x="48" y="0"/>
                  <a:pt x="54" y="1"/>
                  <a:pt x="59" y="4"/>
                </a:cubicBezTo>
                <a:cubicBezTo>
                  <a:pt x="64" y="6"/>
                  <a:pt x="68" y="10"/>
                  <a:pt x="72" y="14"/>
                </a:cubicBezTo>
                <a:cubicBezTo>
                  <a:pt x="75" y="19"/>
                  <a:pt x="78" y="24"/>
                  <a:pt x="79" y="31"/>
                </a:cubicBezTo>
                <a:cubicBezTo>
                  <a:pt x="81" y="37"/>
                  <a:pt x="82" y="44"/>
                  <a:pt x="82" y="52"/>
                </a:cubicBezTo>
                <a:cubicBezTo>
                  <a:pt x="82" y="69"/>
                  <a:pt x="78" y="82"/>
                  <a:pt x="71" y="91"/>
                </a:cubicBezTo>
                <a:cubicBezTo>
                  <a:pt x="64" y="100"/>
                  <a:pt x="54" y="104"/>
                  <a:pt x="41" y="104"/>
                </a:cubicBezTo>
                <a:cubicBezTo>
                  <a:pt x="34" y="104"/>
                  <a:pt x="27" y="103"/>
                  <a:pt x="22" y="101"/>
                </a:cubicBezTo>
                <a:cubicBezTo>
                  <a:pt x="17" y="98"/>
                  <a:pt x="13" y="95"/>
                  <a:pt x="10" y="90"/>
                </a:cubicBezTo>
                <a:cubicBezTo>
                  <a:pt x="6" y="85"/>
                  <a:pt x="4" y="80"/>
                  <a:pt x="2" y="74"/>
                </a:cubicBezTo>
                <a:cubicBezTo>
                  <a:pt x="0" y="67"/>
                  <a:pt x="0" y="60"/>
                  <a:pt x="0" y="52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48" name="Freeform 1948"/>
          <p:cNvSpPr>
            <a:spLocks noEditPoints="1"/>
          </p:cNvSpPr>
          <p:nvPr userDrawn="1"/>
        </p:nvSpPr>
        <p:spPr bwMode="auto">
          <a:xfrm>
            <a:off x="1435101" y="608013"/>
            <a:ext cx="52388" cy="90488"/>
          </a:xfrm>
          <a:custGeom>
            <a:avLst/>
            <a:gdLst>
              <a:gd name="T0" fmla="*/ 25 w 74"/>
              <a:gd name="T1" fmla="*/ 0 h 126"/>
              <a:gd name="T2" fmla="*/ 25 w 74"/>
              <a:gd name="T3" fmla="*/ 0 h 126"/>
              <a:gd name="T4" fmla="*/ 29 w 74"/>
              <a:gd name="T5" fmla="*/ 8 h 126"/>
              <a:gd name="T6" fmla="*/ 38 w 74"/>
              <a:gd name="T7" fmla="*/ 11 h 126"/>
              <a:gd name="T8" fmla="*/ 48 w 74"/>
              <a:gd name="T9" fmla="*/ 8 h 126"/>
              <a:gd name="T10" fmla="*/ 52 w 74"/>
              <a:gd name="T11" fmla="*/ 0 h 126"/>
              <a:gd name="T12" fmla="*/ 62 w 74"/>
              <a:gd name="T13" fmla="*/ 3 h 126"/>
              <a:gd name="T14" fmla="*/ 55 w 74"/>
              <a:gd name="T15" fmla="*/ 15 h 126"/>
              <a:gd name="T16" fmla="*/ 38 w 74"/>
              <a:gd name="T17" fmla="*/ 20 h 126"/>
              <a:gd name="T18" fmla="*/ 22 w 74"/>
              <a:gd name="T19" fmla="*/ 16 h 126"/>
              <a:gd name="T20" fmla="*/ 14 w 74"/>
              <a:gd name="T21" fmla="*/ 3 h 126"/>
              <a:gd name="T22" fmla="*/ 25 w 74"/>
              <a:gd name="T23" fmla="*/ 0 h 126"/>
              <a:gd name="T24" fmla="*/ 62 w 74"/>
              <a:gd name="T25" fmla="*/ 57 h 126"/>
              <a:gd name="T26" fmla="*/ 62 w 74"/>
              <a:gd name="T27" fmla="*/ 57 h 126"/>
              <a:gd name="T28" fmla="*/ 63 w 74"/>
              <a:gd name="T29" fmla="*/ 46 h 126"/>
              <a:gd name="T30" fmla="*/ 62 w 74"/>
              <a:gd name="T31" fmla="*/ 46 h 126"/>
              <a:gd name="T32" fmla="*/ 56 w 74"/>
              <a:gd name="T33" fmla="*/ 58 h 126"/>
              <a:gd name="T34" fmla="*/ 7 w 74"/>
              <a:gd name="T35" fmla="*/ 126 h 126"/>
              <a:gd name="T36" fmla="*/ 0 w 74"/>
              <a:gd name="T37" fmla="*/ 126 h 126"/>
              <a:gd name="T38" fmla="*/ 0 w 74"/>
              <a:gd name="T39" fmla="*/ 25 h 126"/>
              <a:gd name="T40" fmla="*/ 12 w 74"/>
              <a:gd name="T41" fmla="*/ 25 h 126"/>
              <a:gd name="T42" fmla="*/ 12 w 74"/>
              <a:gd name="T43" fmla="*/ 94 h 126"/>
              <a:gd name="T44" fmla="*/ 11 w 74"/>
              <a:gd name="T45" fmla="*/ 105 h 126"/>
              <a:gd name="T46" fmla="*/ 12 w 74"/>
              <a:gd name="T47" fmla="*/ 105 h 126"/>
              <a:gd name="T48" fmla="*/ 18 w 74"/>
              <a:gd name="T49" fmla="*/ 93 h 126"/>
              <a:gd name="T50" fmla="*/ 67 w 74"/>
              <a:gd name="T51" fmla="*/ 25 h 126"/>
              <a:gd name="T52" fmla="*/ 74 w 74"/>
              <a:gd name="T53" fmla="*/ 25 h 126"/>
              <a:gd name="T54" fmla="*/ 74 w 74"/>
              <a:gd name="T55" fmla="*/ 126 h 126"/>
              <a:gd name="T56" fmla="*/ 62 w 74"/>
              <a:gd name="T57" fmla="*/ 126 h 126"/>
              <a:gd name="T58" fmla="*/ 62 w 74"/>
              <a:gd name="T59" fmla="*/ 57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74" h="126">
                <a:moveTo>
                  <a:pt x="25" y="0"/>
                </a:moveTo>
                <a:lnTo>
                  <a:pt x="25" y="0"/>
                </a:lnTo>
                <a:cubicBezTo>
                  <a:pt x="26" y="4"/>
                  <a:pt x="27" y="7"/>
                  <a:pt x="29" y="8"/>
                </a:cubicBezTo>
                <a:cubicBezTo>
                  <a:pt x="32" y="10"/>
                  <a:pt x="35" y="11"/>
                  <a:pt x="38" y="11"/>
                </a:cubicBezTo>
                <a:cubicBezTo>
                  <a:pt x="42" y="11"/>
                  <a:pt x="45" y="10"/>
                  <a:pt x="48" y="8"/>
                </a:cubicBezTo>
                <a:cubicBezTo>
                  <a:pt x="50" y="7"/>
                  <a:pt x="51" y="4"/>
                  <a:pt x="52" y="0"/>
                </a:cubicBezTo>
                <a:lnTo>
                  <a:pt x="62" y="3"/>
                </a:lnTo>
                <a:cubicBezTo>
                  <a:pt x="61" y="8"/>
                  <a:pt x="59" y="12"/>
                  <a:pt x="55" y="15"/>
                </a:cubicBezTo>
                <a:cubicBezTo>
                  <a:pt x="51" y="18"/>
                  <a:pt x="46" y="20"/>
                  <a:pt x="38" y="20"/>
                </a:cubicBezTo>
                <a:cubicBezTo>
                  <a:pt x="32" y="20"/>
                  <a:pt x="26" y="18"/>
                  <a:pt x="22" y="16"/>
                </a:cubicBezTo>
                <a:cubicBezTo>
                  <a:pt x="17" y="13"/>
                  <a:pt x="15" y="9"/>
                  <a:pt x="14" y="3"/>
                </a:cubicBezTo>
                <a:lnTo>
                  <a:pt x="25" y="0"/>
                </a:lnTo>
                <a:close/>
                <a:moveTo>
                  <a:pt x="62" y="57"/>
                </a:moveTo>
                <a:lnTo>
                  <a:pt x="62" y="57"/>
                </a:lnTo>
                <a:lnTo>
                  <a:pt x="63" y="46"/>
                </a:lnTo>
                <a:lnTo>
                  <a:pt x="62" y="46"/>
                </a:lnTo>
                <a:lnTo>
                  <a:pt x="56" y="58"/>
                </a:lnTo>
                <a:lnTo>
                  <a:pt x="7" y="126"/>
                </a:lnTo>
                <a:lnTo>
                  <a:pt x="0" y="126"/>
                </a:lnTo>
                <a:lnTo>
                  <a:pt x="0" y="25"/>
                </a:lnTo>
                <a:lnTo>
                  <a:pt x="12" y="25"/>
                </a:lnTo>
                <a:lnTo>
                  <a:pt x="12" y="94"/>
                </a:lnTo>
                <a:lnTo>
                  <a:pt x="11" y="105"/>
                </a:lnTo>
                <a:lnTo>
                  <a:pt x="12" y="105"/>
                </a:lnTo>
                <a:lnTo>
                  <a:pt x="18" y="93"/>
                </a:lnTo>
                <a:lnTo>
                  <a:pt x="67" y="25"/>
                </a:lnTo>
                <a:lnTo>
                  <a:pt x="74" y="25"/>
                </a:lnTo>
                <a:lnTo>
                  <a:pt x="74" y="126"/>
                </a:lnTo>
                <a:lnTo>
                  <a:pt x="62" y="126"/>
                </a:lnTo>
                <a:lnTo>
                  <a:pt x="62" y="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49" name="Freeform 1949"/>
          <p:cNvSpPr>
            <a:spLocks noEditPoints="1"/>
          </p:cNvSpPr>
          <p:nvPr userDrawn="1"/>
        </p:nvSpPr>
        <p:spPr bwMode="auto">
          <a:xfrm>
            <a:off x="1530351" y="623888"/>
            <a:ext cx="71438" cy="76200"/>
          </a:xfrm>
          <a:custGeom>
            <a:avLst/>
            <a:gdLst>
              <a:gd name="T0" fmla="*/ 67 w 101"/>
              <a:gd name="T1" fmla="*/ 22 h 106"/>
              <a:gd name="T2" fmla="*/ 56 w 101"/>
              <a:gd name="T3" fmla="*/ 23 h 106"/>
              <a:gd name="T4" fmla="*/ 60 w 101"/>
              <a:gd name="T5" fmla="*/ 83 h 106"/>
              <a:gd name="T6" fmla="*/ 74 w 101"/>
              <a:gd name="T7" fmla="*/ 81 h 106"/>
              <a:gd name="T8" fmla="*/ 86 w 101"/>
              <a:gd name="T9" fmla="*/ 66 h 106"/>
              <a:gd name="T10" fmla="*/ 87 w 101"/>
              <a:gd name="T11" fmla="*/ 40 h 106"/>
              <a:gd name="T12" fmla="*/ 76 w 101"/>
              <a:gd name="T13" fmla="*/ 24 h 106"/>
              <a:gd name="T14" fmla="*/ 35 w 101"/>
              <a:gd name="T15" fmla="*/ 83 h 106"/>
              <a:gd name="T16" fmla="*/ 37 w 101"/>
              <a:gd name="T17" fmla="*/ 83 h 106"/>
              <a:gd name="T18" fmla="*/ 42 w 101"/>
              <a:gd name="T19" fmla="*/ 83 h 106"/>
              <a:gd name="T20" fmla="*/ 44 w 101"/>
              <a:gd name="T21" fmla="*/ 22 h 106"/>
              <a:gd name="T22" fmla="*/ 36 w 101"/>
              <a:gd name="T23" fmla="*/ 22 h 106"/>
              <a:gd name="T24" fmla="*/ 19 w 101"/>
              <a:gd name="T25" fmla="*/ 30 h 106"/>
              <a:gd name="T26" fmla="*/ 12 w 101"/>
              <a:gd name="T27" fmla="*/ 53 h 106"/>
              <a:gd name="T28" fmla="*/ 18 w 101"/>
              <a:gd name="T29" fmla="*/ 75 h 106"/>
              <a:gd name="T30" fmla="*/ 35 w 101"/>
              <a:gd name="T31" fmla="*/ 83 h 106"/>
              <a:gd name="T32" fmla="*/ 44 w 101"/>
              <a:gd name="T33" fmla="*/ 92 h 106"/>
              <a:gd name="T34" fmla="*/ 33 w 101"/>
              <a:gd name="T35" fmla="*/ 93 h 106"/>
              <a:gd name="T36" fmla="*/ 9 w 101"/>
              <a:gd name="T37" fmla="*/ 84 h 106"/>
              <a:gd name="T38" fmla="*/ 0 w 101"/>
              <a:gd name="T39" fmla="*/ 53 h 106"/>
              <a:gd name="T40" fmla="*/ 10 w 101"/>
              <a:gd name="T41" fmla="*/ 23 h 106"/>
              <a:gd name="T42" fmla="*/ 35 w 101"/>
              <a:gd name="T43" fmla="*/ 12 h 106"/>
              <a:gd name="T44" fmla="*/ 44 w 101"/>
              <a:gd name="T45" fmla="*/ 12 h 106"/>
              <a:gd name="T46" fmla="*/ 56 w 101"/>
              <a:gd name="T47" fmla="*/ 0 h 106"/>
              <a:gd name="T48" fmla="*/ 62 w 101"/>
              <a:gd name="T49" fmla="*/ 12 h 106"/>
              <a:gd name="T50" fmla="*/ 81 w 101"/>
              <a:gd name="T51" fmla="*/ 14 h 106"/>
              <a:gd name="T52" fmla="*/ 98 w 101"/>
              <a:gd name="T53" fmla="*/ 34 h 106"/>
              <a:gd name="T54" fmla="*/ 98 w 101"/>
              <a:gd name="T55" fmla="*/ 70 h 106"/>
              <a:gd name="T56" fmla="*/ 79 w 101"/>
              <a:gd name="T57" fmla="*/ 90 h 106"/>
              <a:gd name="T58" fmla="*/ 61 w 101"/>
              <a:gd name="T59" fmla="*/ 93 h 106"/>
              <a:gd name="T60" fmla="*/ 56 w 101"/>
              <a:gd name="T61" fmla="*/ 106 h 106"/>
              <a:gd name="T62" fmla="*/ 44 w 101"/>
              <a:gd name="T63" fmla="*/ 92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1" h="106">
                <a:moveTo>
                  <a:pt x="67" y="22"/>
                </a:moveTo>
                <a:lnTo>
                  <a:pt x="67" y="22"/>
                </a:lnTo>
                <a:cubicBezTo>
                  <a:pt x="65" y="22"/>
                  <a:pt x="63" y="22"/>
                  <a:pt x="61" y="22"/>
                </a:cubicBezTo>
                <a:cubicBezTo>
                  <a:pt x="59" y="22"/>
                  <a:pt x="58" y="22"/>
                  <a:pt x="56" y="23"/>
                </a:cubicBezTo>
                <a:lnTo>
                  <a:pt x="56" y="83"/>
                </a:lnTo>
                <a:cubicBezTo>
                  <a:pt x="57" y="83"/>
                  <a:pt x="58" y="83"/>
                  <a:pt x="60" y="83"/>
                </a:cubicBezTo>
                <a:cubicBezTo>
                  <a:pt x="62" y="83"/>
                  <a:pt x="63" y="83"/>
                  <a:pt x="65" y="83"/>
                </a:cubicBezTo>
                <a:cubicBezTo>
                  <a:pt x="68" y="83"/>
                  <a:pt x="71" y="82"/>
                  <a:pt x="74" y="81"/>
                </a:cubicBezTo>
                <a:cubicBezTo>
                  <a:pt x="77" y="80"/>
                  <a:pt x="79" y="78"/>
                  <a:pt x="81" y="75"/>
                </a:cubicBezTo>
                <a:cubicBezTo>
                  <a:pt x="83" y="73"/>
                  <a:pt x="85" y="69"/>
                  <a:pt x="86" y="66"/>
                </a:cubicBezTo>
                <a:cubicBezTo>
                  <a:pt x="88" y="62"/>
                  <a:pt x="88" y="57"/>
                  <a:pt x="88" y="52"/>
                </a:cubicBezTo>
                <a:cubicBezTo>
                  <a:pt x="88" y="47"/>
                  <a:pt x="88" y="43"/>
                  <a:pt x="87" y="40"/>
                </a:cubicBezTo>
                <a:cubicBezTo>
                  <a:pt x="86" y="36"/>
                  <a:pt x="84" y="33"/>
                  <a:pt x="82" y="30"/>
                </a:cubicBezTo>
                <a:cubicBezTo>
                  <a:pt x="81" y="27"/>
                  <a:pt x="78" y="25"/>
                  <a:pt x="76" y="24"/>
                </a:cubicBezTo>
                <a:cubicBezTo>
                  <a:pt x="73" y="22"/>
                  <a:pt x="70" y="22"/>
                  <a:pt x="67" y="22"/>
                </a:cubicBezTo>
                <a:close/>
                <a:moveTo>
                  <a:pt x="35" y="83"/>
                </a:moveTo>
                <a:lnTo>
                  <a:pt x="35" y="83"/>
                </a:lnTo>
                <a:lnTo>
                  <a:pt x="37" y="83"/>
                </a:lnTo>
                <a:cubicBezTo>
                  <a:pt x="37" y="83"/>
                  <a:pt x="38" y="83"/>
                  <a:pt x="39" y="83"/>
                </a:cubicBezTo>
                <a:cubicBezTo>
                  <a:pt x="40" y="83"/>
                  <a:pt x="41" y="83"/>
                  <a:pt x="42" y="83"/>
                </a:cubicBezTo>
                <a:cubicBezTo>
                  <a:pt x="43" y="82"/>
                  <a:pt x="44" y="82"/>
                  <a:pt x="44" y="82"/>
                </a:cubicBezTo>
                <a:lnTo>
                  <a:pt x="44" y="22"/>
                </a:lnTo>
                <a:cubicBezTo>
                  <a:pt x="43" y="22"/>
                  <a:pt x="42" y="22"/>
                  <a:pt x="40" y="22"/>
                </a:cubicBezTo>
                <a:cubicBezTo>
                  <a:pt x="39" y="22"/>
                  <a:pt x="37" y="22"/>
                  <a:pt x="36" y="22"/>
                </a:cubicBezTo>
                <a:cubicBezTo>
                  <a:pt x="32" y="22"/>
                  <a:pt x="29" y="22"/>
                  <a:pt x="27" y="24"/>
                </a:cubicBezTo>
                <a:cubicBezTo>
                  <a:pt x="24" y="25"/>
                  <a:pt x="21" y="27"/>
                  <a:pt x="19" y="30"/>
                </a:cubicBezTo>
                <a:cubicBezTo>
                  <a:pt x="17" y="32"/>
                  <a:pt x="15" y="35"/>
                  <a:pt x="14" y="39"/>
                </a:cubicBezTo>
                <a:cubicBezTo>
                  <a:pt x="13" y="43"/>
                  <a:pt x="12" y="48"/>
                  <a:pt x="12" y="53"/>
                </a:cubicBezTo>
                <a:cubicBezTo>
                  <a:pt x="12" y="58"/>
                  <a:pt x="13" y="62"/>
                  <a:pt x="14" y="66"/>
                </a:cubicBezTo>
                <a:cubicBezTo>
                  <a:pt x="15" y="69"/>
                  <a:pt x="17" y="72"/>
                  <a:pt x="18" y="75"/>
                </a:cubicBezTo>
                <a:cubicBezTo>
                  <a:pt x="20" y="78"/>
                  <a:pt x="23" y="80"/>
                  <a:pt x="26" y="81"/>
                </a:cubicBezTo>
                <a:cubicBezTo>
                  <a:pt x="28" y="82"/>
                  <a:pt x="31" y="83"/>
                  <a:pt x="35" y="83"/>
                </a:cubicBezTo>
                <a:close/>
                <a:moveTo>
                  <a:pt x="44" y="92"/>
                </a:moveTo>
                <a:lnTo>
                  <a:pt x="44" y="92"/>
                </a:lnTo>
                <a:cubicBezTo>
                  <a:pt x="43" y="93"/>
                  <a:pt x="41" y="93"/>
                  <a:pt x="39" y="93"/>
                </a:cubicBezTo>
                <a:cubicBezTo>
                  <a:pt x="36" y="93"/>
                  <a:pt x="34" y="93"/>
                  <a:pt x="33" y="93"/>
                </a:cubicBezTo>
                <a:cubicBezTo>
                  <a:pt x="28" y="93"/>
                  <a:pt x="24" y="92"/>
                  <a:pt x="20" y="91"/>
                </a:cubicBezTo>
                <a:cubicBezTo>
                  <a:pt x="16" y="89"/>
                  <a:pt x="12" y="87"/>
                  <a:pt x="9" y="84"/>
                </a:cubicBezTo>
                <a:cubicBezTo>
                  <a:pt x="6" y="80"/>
                  <a:pt x="4" y="76"/>
                  <a:pt x="2" y="71"/>
                </a:cubicBezTo>
                <a:cubicBezTo>
                  <a:pt x="1" y="66"/>
                  <a:pt x="0" y="60"/>
                  <a:pt x="0" y="53"/>
                </a:cubicBezTo>
                <a:cubicBezTo>
                  <a:pt x="0" y="47"/>
                  <a:pt x="1" y="41"/>
                  <a:pt x="2" y="36"/>
                </a:cubicBezTo>
                <a:cubicBezTo>
                  <a:pt x="4" y="30"/>
                  <a:pt x="7" y="26"/>
                  <a:pt x="10" y="23"/>
                </a:cubicBezTo>
                <a:cubicBezTo>
                  <a:pt x="13" y="19"/>
                  <a:pt x="17" y="16"/>
                  <a:pt x="21" y="14"/>
                </a:cubicBezTo>
                <a:cubicBezTo>
                  <a:pt x="25" y="13"/>
                  <a:pt x="30" y="12"/>
                  <a:pt x="35" y="12"/>
                </a:cubicBezTo>
                <a:cubicBezTo>
                  <a:pt x="37" y="12"/>
                  <a:pt x="38" y="12"/>
                  <a:pt x="40" y="12"/>
                </a:cubicBezTo>
                <a:cubicBezTo>
                  <a:pt x="42" y="12"/>
                  <a:pt x="43" y="12"/>
                  <a:pt x="44" y="12"/>
                </a:cubicBezTo>
                <a:lnTo>
                  <a:pt x="44" y="0"/>
                </a:lnTo>
                <a:lnTo>
                  <a:pt x="56" y="0"/>
                </a:lnTo>
                <a:lnTo>
                  <a:pt x="56" y="13"/>
                </a:lnTo>
                <a:cubicBezTo>
                  <a:pt x="58" y="12"/>
                  <a:pt x="60" y="12"/>
                  <a:pt x="62" y="12"/>
                </a:cubicBezTo>
                <a:cubicBezTo>
                  <a:pt x="65" y="12"/>
                  <a:pt x="67" y="12"/>
                  <a:pt x="68" y="12"/>
                </a:cubicBezTo>
                <a:cubicBezTo>
                  <a:pt x="73" y="12"/>
                  <a:pt x="77" y="12"/>
                  <a:pt x="81" y="14"/>
                </a:cubicBezTo>
                <a:cubicBezTo>
                  <a:pt x="85" y="16"/>
                  <a:pt x="88" y="18"/>
                  <a:pt x="91" y="22"/>
                </a:cubicBezTo>
                <a:cubicBezTo>
                  <a:pt x="94" y="25"/>
                  <a:pt x="97" y="29"/>
                  <a:pt x="98" y="34"/>
                </a:cubicBezTo>
                <a:cubicBezTo>
                  <a:pt x="100" y="39"/>
                  <a:pt x="101" y="45"/>
                  <a:pt x="101" y="52"/>
                </a:cubicBezTo>
                <a:cubicBezTo>
                  <a:pt x="101" y="59"/>
                  <a:pt x="100" y="65"/>
                  <a:pt x="98" y="70"/>
                </a:cubicBezTo>
                <a:cubicBezTo>
                  <a:pt x="96" y="75"/>
                  <a:pt x="93" y="79"/>
                  <a:pt x="90" y="83"/>
                </a:cubicBezTo>
                <a:cubicBezTo>
                  <a:pt x="87" y="86"/>
                  <a:pt x="83" y="89"/>
                  <a:pt x="79" y="90"/>
                </a:cubicBezTo>
                <a:cubicBezTo>
                  <a:pt x="75" y="92"/>
                  <a:pt x="70" y="93"/>
                  <a:pt x="66" y="93"/>
                </a:cubicBezTo>
                <a:cubicBezTo>
                  <a:pt x="65" y="93"/>
                  <a:pt x="63" y="93"/>
                  <a:pt x="61" y="93"/>
                </a:cubicBezTo>
                <a:cubicBezTo>
                  <a:pt x="59" y="93"/>
                  <a:pt x="57" y="92"/>
                  <a:pt x="56" y="92"/>
                </a:cubicBezTo>
                <a:lnTo>
                  <a:pt x="56" y="106"/>
                </a:lnTo>
                <a:lnTo>
                  <a:pt x="44" y="106"/>
                </a:lnTo>
                <a:lnTo>
                  <a:pt x="44" y="9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50" name="Freeform 1950"/>
          <p:cNvSpPr>
            <a:spLocks/>
          </p:cNvSpPr>
          <p:nvPr userDrawn="1"/>
        </p:nvSpPr>
        <p:spPr bwMode="auto">
          <a:xfrm>
            <a:off x="1616076" y="625475"/>
            <a:ext cx="39688" cy="73025"/>
          </a:xfrm>
          <a:custGeom>
            <a:avLst/>
            <a:gdLst>
              <a:gd name="T0" fmla="*/ 0 w 55"/>
              <a:gd name="T1" fmla="*/ 0 h 101"/>
              <a:gd name="T2" fmla="*/ 0 w 55"/>
              <a:gd name="T3" fmla="*/ 0 h 101"/>
              <a:gd name="T4" fmla="*/ 55 w 55"/>
              <a:gd name="T5" fmla="*/ 0 h 101"/>
              <a:gd name="T6" fmla="*/ 55 w 55"/>
              <a:gd name="T7" fmla="*/ 10 h 101"/>
              <a:gd name="T8" fmla="*/ 12 w 55"/>
              <a:gd name="T9" fmla="*/ 10 h 101"/>
              <a:gd name="T10" fmla="*/ 12 w 55"/>
              <a:gd name="T11" fmla="*/ 43 h 101"/>
              <a:gd name="T12" fmla="*/ 51 w 55"/>
              <a:gd name="T13" fmla="*/ 43 h 101"/>
              <a:gd name="T14" fmla="*/ 51 w 55"/>
              <a:gd name="T15" fmla="*/ 54 h 101"/>
              <a:gd name="T16" fmla="*/ 12 w 55"/>
              <a:gd name="T17" fmla="*/ 54 h 101"/>
              <a:gd name="T18" fmla="*/ 12 w 55"/>
              <a:gd name="T19" fmla="*/ 90 h 101"/>
              <a:gd name="T20" fmla="*/ 55 w 55"/>
              <a:gd name="T21" fmla="*/ 90 h 101"/>
              <a:gd name="T22" fmla="*/ 55 w 55"/>
              <a:gd name="T23" fmla="*/ 101 h 101"/>
              <a:gd name="T24" fmla="*/ 0 w 55"/>
              <a:gd name="T25" fmla="*/ 101 h 101"/>
              <a:gd name="T26" fmla="*/ 0 w 55"/>
              <a:gd name="T27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5" h="101">
                <a:moveTo>
                  <a:pt x="0" y="0"/>
                </a:moveTo>
                <a:lnTo>
                  <a:pt x="0" y="0"/>
                </a:lnTo>
                <a:lnTo>
                  <a:pt x="55" y="0"/>
                </a:lnTo>
                <a:lnTo>
                  <a:pt x="55" y="10"/>
                </a:lnTo>
                <a:lnTo>
                  <a:pt x="12" y="10"/>
                </a:lnTo>
                <a:lnTo>
                  <a:pt x="12" y="43"/>
                </a:lnTo>
                <a:lnTo>
                  <a:pt x="51" y="43"/>
                </a:lnTo>
                <a:lnTo>
                  <a:pt x="51" y="54"/>
                </a:lnTo>
                <a:lnTo>
                  <a:pt x="12" y="54"/>
                </a:lnTo>
                <a:lnTo>
                  <a:pt x="12" y="90"/>
                </a:lnTo>
                <a:lnTo>
                  <a:pt x="55" y="90"/>
                </a:lnTo>
                <a:lnTo>
                  <a:pt x="55" y="101"/>
                </a:lnTo>
                <a:lnTo>
                  <a:pt x="0" y="101"/>
                </a:lnTo>
                <a:lnTo>
                  <a:pt x="0" y="0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51" name="Freeform 1951"/>
          <p:cNvSpPr>
            <a:spLocks noEditPoints="1"/>
          </p:cNvSpPr>
          <p:nvPr userDrawn="1"/>
        </p:nvSpPr>
        <p:spPr bwMode="auto">
          <a:xfrm>
            <a:off x="1665288" y="625475"/>
            <a:ext cx="63500" cy="85725"/>
          </a:xfrm>
          <a:custGeom>
            <a:avLst/>
            <a:gdLst>
              <a:gd name="T0" fmla="*/ 66 w 91"/>
              <a:gd name="T1" fmla="*/ 90 h 119"/>
              <a:gd name="T2" fmla="*/ 66 w 91"/>
              <a:gd name="T3" fmla="*/ 90 h 119"/>
              <a:gd name="T4" fmla="*/ 66 w 91"/>
              <a:gd name="T5" fmla="*/ 10 h 119"/>
              <a:gd name="T6" fmla="*/ 36 w 91"/>
              <a:gd name="T7" fmla="*/ 10 h 119"/>
              <a:gd name="T8" fmla="*/ 34 w 91"/>
              <a:gd name="T9" fmla="*/ 39 h 119"/>
              <a:gd name="T10" fmla="*/ 31 w 91"/>
              <a:gd name="T11" fmla="*/ 61 h 119"/>
              <a:gd name="T12" fmla="*/ 27 w 91"/>
              <a:gd name="T13" fmla="*/ 78 h 119"/>
              <a:gd name="T14" fmla="*/ 23 w 91"/>
              <a:gd name="T15" fmla="*/ 90 h 119"/>
              <a:gd name="T16" fmla="*/ 66 w 91"/>
              <a:gd name="T17" fmla="*/ 90 h 119"/>
              <a:gd name="T18" fmla="*/ 91 w 91"/>
              <a:gd name="T19" fmla="*/ 119 h 119"/>
              <a:gd name="T20" fmla="*/ 91 w 91"/>
              <a:gd name="T21" fmla="*/ 119 h 119"/>
              <a:gd name="T22" fmla="*/ 83 w 91"/>
              <a:gd name="T23" fmla="*/ 119 h 119"/>
              <a:gd name="T24" fmla="*/ 81 w 91"/>
              <a:gd name="T25" fmla="*/ 101 h 119"/>
              <a:gd name="T26" fmla="*/ 10 w 91"/>
              <a:gd name="T27" fmla="*/ 101 h 119"/>
              <a:gd name="T28" fmla="*/ 8 w 91"/>
              <a:gd name="T29" fmla="*/ 119 h 119"/>
              <a:gd name="T30" fmla="*/ 0 w 91"/>
              <a:gd name="T31" fmla="*/ 119 h 119"/>
              <a:gd name="T32" fmla="*/ 0 w 91"/>
              <a:gd name="T33" fmla="*/ 90 h 119"/>
              <a:gd name="T34" fmla="*/ 10 w 91"/>
              <a:gd name="T35" fmla="*/ 90 h 119"/>
              <a:gd name="T36" fmla="*/ 13 w 91"/>
              <a:gd name="T37" fmla="*/ 82 h 119"/>
              <a:gd name="T38" fmla="*/ 18 w 91"/>
              <a:gd name="T39" fmla="*/ 66 h 119"/>
              <a:gd name="T40" fmla="*/ 22 w 91"/>
              <a:gd name="T41" fmla="*/ 39 h 119"/>
              <a:gd name="T42" fmla="*/ 24 w 91"/>
              <a:gd name="T43" fmla="*/ 0 h 119"/>
              <a:gd name="T44" fmla="*/ 78 w 91"/>
              <a:gd name="T45" fmla="*/ 0 h 119"/>
              <a:gd name="T46" fmla="*/ 78 w 91"/>
              <a:gd name="T47" fmla="*/ 90 h 119"/>
              <a:gd name="T48" fmla="*/ 91 w 91"/>
              <a:gd name="T49" fmla="*/ 90 h 119"/>
              <a:gd name="T50" fmla="*/ 91 w 91"/>
              <a:gd name="T51" fmla="*/ 119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91" h="119">
                <a:moveTo>
                  <a:pt x="66" y="90"/>
                </a:moveTo>
                <a:lnTo>
                  <a:pt x="66" y="90"/>
                </a:lnTo>
                <a:lnTo>
                  <a:pt x="66" y="10"/>
                </a:lnTo>
                <a:lnTo>
                  <a:pt x="36" y="10"/>
                </a:lnTo>
                <a:cubicBezTo>
                  <a:pt x="35" y="21"/>
                  <a:pt x="35" y="30"/>
                  <a:pt x="34" y="39"/>
                </a:cubicBezTo>
                <a:cubicBezTo>
                  <a:pt x="33" y="47"/>
                  <a:pt x="32" y="55"/>
                  <a:pt x="31" y="61"/>
                </a:cubicBezTo>
                <a:cubicBezTo>
                  <a:pt x="30" y="68"/>
                  <a:pt x="29" y="73"/>
                  <a:pt x="27" y="78"/>
                </a:cubicBezTo>
                <a:cubicBezTo>
                  <a:pt x="26" y="83"/>
                  <a:pt x="24" y="87"/>
                  <a:pt x="23" y="90"/>
                </a:cubicBezTo>
                <a:lnTo>
                  <a:pt x="66" y="90"/>
                </a:lnTo>
                <a:close/>
                <a:moveTo>
                  <a:pt x="91" y="119"/>
                </a:moveTo>
                <a:lnTo>
                  <a:pt x="91" y="119"/>
                </a:lnTo>
                <a:lnTo>
                  <a:pt x="83" y="119"/>
                </a:lnTo>
                <a:lnTo>
                  <a:pt x="81" y="101"/>
                </a:lnTo>
                <a:lnTo>
                  <a:pt x="10" y="101"/>
                </a:lnTo>
                <a:lnTo>
                  <a:pt x="8" y="119"/>
                </a:lnTo>
                <a:lnTo>
                  <a:pt x="0" y="119"/>
                </a:lnTo>
                <a:lnTo>
                  <a:pt x="0" y="90"/>
                </a:lnTo>
                <a:lnTo>
                  <a:pt x="10" y="90"/>
                </a:lnTo>
                <a:cubicBezTo>
                  <a:pt x="11" y="89"/>
                  <a:pt x="12" y="86"/>
                  <a:pt x="13" y="82"/>
                </a:cubicBezTo>
                <a:cubicBezTo>
                  <a:pt x="15" y="79"/>
                  <a:pt x="17" y="73"/>
                  <a:pt x="18" y="66"/>
                </a:cubicBezTo>
                <a:cubicBezTo>
                  <a:pt x="20" y="59"/>
                  <a:pt x="21" y="49"/>
                  <a:pt x="22" y="39"/>
                </a:cubicBezTo>
                <a:cubicBezTo>
                  <a:pt x="24" y="28"/>
                  <a:pt x="24" y="15"/>
                  <a:pt x="24" y="0"/>
                </a:cubicBezTo>
                <a:lnTo>
                  <a:pt x="78" y="0"/>
                </a:lnTo>
                <a:lnTo>
                  <a:pt x="78" y="90"/>
                </a:lnTo>
                <a:lnTo>
                  <a:pt x="91" y="90"/>
                </a:lnTo>
                <a:lnTo>
                  <a:pt x="91" y="119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52" name="Freeform 1952"/>
          <p:cNvSpPr>
            <a:spLocks/>
          </p:cNvSpPr>
          <p:nvPr userDrawn="1"/>
        </p:nvSpPr>
        <p:spPr bwMode="auto">
          <a:xfrm>
            <a:off x="1743076" y="625475"/>
            <a:ext cx="39688" cy="73025"/>
          </a:xfrm>
          <a:custGeom>
            <a:avLst/>
            <a:gdLst>
              <a:gd name="T0" fmla="*/ 0 w 55"/>
              <a:gd name="T1" fmla="*/ 0 h 101"/>
              <a:gd name="T2" fmla="*/ 0 w 55"/>
              <a:gd name="T3" fmla="*/ 0 h 101"/>
              <a:gd name="T4" fmla="*/ 55 w 55"/>
              <a:gd name="T5" fmla="*/ 0 h 101"/>
              <a:gd name="T6" fmla="*/ 55 w 55"/>
              <a:gd name="T7" fmla="*/ 10 h 101"/>
              <a:gd name="T8" fmla="*/ 12 w 55"/>
              <a:gd name="T9" fmla="*/ 10 h 101"/>
              <a:gd name="T10" fmla="*/ 12 w 55"/>
              <a:gd name="T11" fmla="*/ 43 h 101"/>
              <a:gd name="T12" fmla="*/ 51 w 55"/>
              <a:gd name="T13" fmla="*/ 43 h 101"/>
              <a:gd name="T14" fmla="*/ 51 w 55"/>
              <a:gd name="T15" fmla="*/ 54 h 101"/>
              <a:gd name="T16" fmla="*/ 12 w 55"/>
              <a:gd name="T17" fmla="*/ 54 h 101"/>
              <a:gd name="T18" fmla="*/ 12 w 55"/>
              <a:gd name="T19" fmla="*/ 90 h 101"/>
              <a:gd name="T20" fmla="*/ 55 w 55"/>
              <a:gd name="T21" fmla="*/ 90 h 101"/>
              <a:gd name="T22" fmla="*/ 55 w 55"/>
              <a:gd name="T23" fmla="*/ 101 h 101"/>
              <a:gd name="T24" fmla="*/ 0 w 55"/>
              <a:gd name="T25" fmla="*/ 101 h 101"/>
              <a:gd name="T26" fmla="*/ 0 w 55"/>
              <a:gd name="T27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5" h="101">
                <a:moveTo>
                  <a:pt x="0" y="0"/>
                </a:moveTo>
                <a:lnTo>
                  <a:pt x="0" y="0"/>
                </a:lnTo>
                <a:lnTo>
                  <a:pt x="55" y="0"/>
                </a:lnTo>
                <a:lnTo>
                  <a:pt x="55" y="10"/>
                </a:lnTo>
                <a:lnTo>
                  <a:pt x="12" y="10"/>
                </a:lnTo>
                <a:lnTo>
                  <a:pt x="12" y="43"/>
                </a:lnTo>
                <a:lnTo>
                  <a:pt x="51" y="43"/>
                </a:lnTo>
                <a:lnTo>
                  <a:pt x="51" y="54"/>
                </a:lnTo>
                <a:lnTo>
                  <a:pt x="12" y="54"/>
                </a:lnTo>
                <a:lnTo>
                  <a:pt x="12" y="90"/>
                </a:lnTo>
                <a:lnTo>
                  <a:pt x="55" y="90"/>
                </a:lnTo>
                <a:lnTo>
                  <a:pt x="55" y="101"/>
                </a:lnTo>
                <a:lnTo>
                  <a:pt x="0" y="101"/>
                </a:lnTo>
                <a:lnTo>
                  <a:pt x="0" y="0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53" name="Freeform 1953"/>
          <p:cNvSpPr>
            <a:spLocks noEditPoints="1"/>
          </p:cNvSpPr>
          <p:nvPr userDrawn="1"/>
        </p:nvSpPr>
        <p:spPr bwMode="auto">
          <a:xfrm>
            <a:off x="1798638" y="623888"/>
            <a:ext cx="46038" cy="74613"/>
          </a:xfrm>
          <a:custGeom>
            <a:avLst/>
            <a:gdLst>
              <a:gd name="T0" fmla="*/ 25 w 63"/>
              <a:gd name="T1" fmla="*/ 10 h 102"/>
              <a:gd name="T2" fmla="*/ 25 w 63"/>
              <a:gd name="T3" fmla="*/ 10 h 102"/>
              <a:gd name="T4" fmla="*/ 18 w 63"/>
              <a:gd name="T5" fmla="*/ 10 h 102"/>
              <a:gd name="T6" fmla="*/ 12 w 63"/>
              <a:gd name="T7" fmla="*/ 11 h 102"/>
              <a:gd name="T8" fmla="*/ 12 w 63"/>
              <a:gd name="T9" fmla="*/ 53 h 102"/>
              <a:gd name="T10" fmla="*/ 14 w 63"/>
              <a:gd name="T11" fmla="*/ 53 h 102"/>
              <a:gd name="T12" fmla="*/ 18 w 63"/>
              <a:gd name="T13" fmla="*/ 53 h 102"/>
              <a:gd name="T14" fmla="*/ 21 w 63"/>
              <a:gd name="T15" fmla="*/ 53 h 102"/>
              <a:gd name="T16" fmla="*/ 23 w 63"/>
              <a:gd name="T17" fmla="*/ 53 h 102"/>
              <a:gd name="T18" fmla="*/ 33 w 63"/>
              <a:gd name="T19" fmla="*/ 52 h 102"/>
              <a:gd name="T20" fmla="*/ 42 w 63"/>
              <a:gd name="T21" fmla="*/ 49 h 102"/>
              <a:gd name="T22" fmla="*/ 48 w 63"/>
              <a:gd name="T23" fmla="*/ 42 h 102"/>
              <a:gd name="T24" fmla="*/ 50 w 63"/>
              <a:gd name="T25" fmla="*/ 31 h 102"/>
              <a:gd name="T26" fmla="*/ 48 w 63"/>
              <a:gd name="T27" fmla="*/ 21 h 102"/>
              <a:gd name="T28" fmla="*/ 42 w 63"/>
              <a:gd name="T29" fmla="*/ 14 h 102"/>
              <a:gd name="T30" fmla="*/ 34 w 63"/>
              <a:gd name="T31" fmla="*/ 11 h 102"/>
              <a:gd name="T32" fmla="*/ 25 w 63"/>
              <a:gd name="T33" fmla="*/ 10 h 102"/>
              <a:gd name="T34" fmla="*/ 0 w 63"/>
              <a:gd name="T35" fmla="*/ 2 h 102"/>
              <a:gd name="T36" fmla="*/ 0 w 63"/>
              <a:gd name="T37" fmla="*/ 2 h 102"/>
              <a:gd name="T38" fmla="*/ 12 w 63"/>
              <a:gd name="T39" fmla="*/ 0 h 102"/>
              <a:gd name="T40" fmla="*/ 25 w 63"/>
              <a:gd name="T41" fmla="*/ 0 h 102"/>
              <a:gd name="T42" fmla="*/ 38 w 63"/>
              <a:gd name="T43" fmla="*/ 1 h 102"/>
              <a:gd name="T44" fmla="*/ 50 w 63"/>
              <a:gd name="T45" fmla="*/ 6 h 102"/>
              <a:gd name="T46" fmla="*/ 60 w 63"/>
              <a:gd name="T47" fmla="*/ 15 h 102"/>
              <a:gd name="T48" fmla="*/ 63 w 63"/>
              <a:gd name="T49" fmla="*/ 31 h 102"/>
              <a:gd name="T50" fmla="*/ 60 w 63"/>
              <a:gd name="T51" fmla="*/ 46 h 102"/>
              <a:gd name="T52" fmla="*/ 51 w 63"/>
              <a:gd name="T53" fmla="*/ 56 h 102"/>
              <a:gd name="T54" fmla="*/ 39 w 63"/>
              <a:gd name="T55" fmla="*/ 62 h 102"/>
              <a:gd name="T56" fmla="*/ 24 w 63"/>
              <a:gd name="T57" fmla="*/ 64 h 102"/>
              <a:gd name="T58" fmla="*/ 22 w 63"/>
              <a:gd name="T59" fmla="*/ 64 h 102"/>
              <a:gd name="T60" fmla="*/ 18 w 63"/>
              <a:gd name="T61" fmla="*/ 64 h 102"/>
              <a:gd name="T62" fmla="*/ 15 w 63"/>
              <a:gd name="T63" fmla="*/ 64 h 102"/>
              <a:gd name="T64" fmla="*/ 12 w 63"/>
              <a:gd name="T65" fmla="*/ 63 h 102"/>
              <a:gd name="T66" fmla="*/ 12 w 63"/>
              <a:gd name="T67" fmla="*/ 102 h 102"/>
              <a:gd name="T68" fmla="*/ 0 w 63"/>
              <a:gd name="T69" fmla="*/ 102 h 102"/>
              <a:gd name="T70" fmla="*/ 0 w 63"/>
              <a:gd name="T71" fmla="*/ 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3" h="102">
                <a:moveTo>
                  <a:pt x="25" y="10"/>
                </a:moveTo>
                <a:lnTo>
                  <a:pt x="25" y="10"/>
                </a:lnTo>
                <a:cubicBezTo>
                  <a:pt x="22" y="10"/>
                  <a:pt x="20" y="10"/>
                  <a:pt x="18" y="10"/>
                </a:cubicBezTo>
                <a:cubicBezTo>
                  <a:pt x="15" y="10"/>
                  <a:pt x="13" y="10"/>
                  <a:pt x="12" y="11"/>
                </a:cubicBezTo>
                <a:lnTo>
                  <a:pt x="12" y="53"/>
                </a:lnTo>
                <a:cubicBezTo>
                  <a:pt x="13" y="53"/>
                  <a:pt x="13" y="53"/>
                  <a:pt x="14" y="53"/>
                </a:cubicBezTo>
                <a:cubicBezTo>
                  <a:pt x="16" y="53"/>
                  <a:pt x="17" y="53"/>
                  <a:pt x="18" y="53"/>
                </a:cubicBezTo>
                <a:cubicBezTo>
                  <a:pt x="19" y="53"/>
                  <a:pt x="20" y="53"/>
                  <a:pt x="21" y="53"/>
                </a:cubicBezTo>
                <a:lnTo>
                  <a:pt x="23" y="53"/>
                </a:lnTo>
                <a:cubicBezTo>
                  <a:pt x="27" y="53"/>
                  <a:pt x="30" y="53"/>
                  <a:pt x="33" y="52"/>
                </a:cubicBezTo>
                <a:cubicBezTo>
                  <a:pt x="36" y="52"/>
                  <a:pt x="39" y="50"/>
                  <a:pt x="42" y="49"/>
                </a:cubicBezTo>
                <a:cubicBezTo>
                  <a:pt x="44" y="47"/>
                  <a:pt x="47" y="45"/>
                  <a:pt x="48" y="42"/>
                </a:cubicBezTo>
                <a:cubicBezTo>
                  <a:pt x="50" y="39"/>
                  <a:pt x="50" y="35"/>
                  <a:pt x="50" y="31"/>
                </a:cubicBezTo>
                <a:cubicBezTo>
                  <a:pt x="50" y="27"/>
                  <a:pt x="50" y="23"/>
                  <a:pt x="48" y="21"/>
                </a:cubicBezTo>
                <a:cubicBezTo>
                  <a:pt x="47" y="18"/>
                  <a:pt x="45" y="16"/>
                  <a:pt x="42" y="14"/>
                </a:cubicBezTo>
                <a:cubicBezTo>
                  <a:pt x="40" y="13"/>
                  <a:pt x="37" y="12"/>
                  <a:pt x="34" y="11"/>
                </a:cubicBezTo>
                <a:cubicBezTo>
                  <a:pt x="31" y="10"/>
                  <a:pt x="28" y="10"/>
                  <a:pt x="25" y="10"/>
                </a:cubicBezTo>
                <a:close/>
                <a:moveTo>
                  <a:pt x="0" y="2"/>
                </a:moveTo>
                <a:lnTo>
                  <a:pt x="0" y="2"/>
                </a:lnTo>
                <a:cubicBezTo>
                  <a:pt x="4" y="1"/>
                  <a:pt x="8" y="0"/>
                  <a:pt x="12" y="0"/>
                </a:cubicBezTo>
                <a:cubicBezTo>
                  <a:pt x="16" y="0"/>
                  <a:pt x="20" y="0"/>
                  <a:pt x="25" y="0"/>
                </a:cubicBezTo>
                <a:cubicBezTo>
                  <a:pt x="29" y="0"/>
                  <a:pt x="33" y="0"/>
                  <a:pt x="38" y="1"/>
                </a:cubicBezTo>
                <a:cubicBezTo>
                  <a:pt x="43" y="2"/>
                  <a:pt x="47" y="3"/>
                  <a:pt x="50" y="6"/>
                </a:cubicBezTo>
                <a:cubicBezTo>
                  <a:pt x="54" y="8"/>
                  <a:pt x="57" y="11"/>
                  <a:pt x="60" y="15"/>
                </a:cubicBezTo>
                <a:cubicBezTo>
                  <a:pt x="62" y="19"/>
                  <a:pt x="63" y="24"/>
                  <a:pt x="63" y="31"/>
                </a:cubicBezTo>
                <a:cubicBezTo>
                  <a:pt x="63" y="37"/>
                  <a:pt x="62" y="42"/>
                  <a:pt x="60" y="46"/>
                </a:cubicBezTo>
                <a:cubicBezTo>
                  <a:pt x="58" y="50"/>
                  <a:pt x="55" y="54"/>
                  <a:pt x="51" y="56"/>
                </a:cubicBezTo>
                <a:cubicBezTo>
                  <a:pt x="47" y="59"/>
                  <a:pt x="43" y="61"/>
                  <a:pt x="39" y="62"/>
                </a:cubicBezTo>
                <a:cubicBezTo>
                  <a:pt x="34" y="63"/>
                  <a:pt x="29" y="64"/>
                  <a:pt x="24" y="64"/>
                </a:cubicBezTo>
                <a:lnTo>
                  <a:pt x="22" y="64"/>
                </a:lnTo>
                <a:cubicBezTo>
                  <a:pt x="20" y="64"/>
                  <a:pt x="19" y="64"/>
                  <a:pt x="18" y="64"/>
                </a:cubicBezTo>
                <a:cubicBezTo>
                  <a:pt x="17" y="64"/>
                  <a:pt x="16" y="64"/>
                  <a:pt x="15" y="64"/>
                </a:cubicBezTo>
                <a:cubicBezTo>
                  <a:pt x="13" y="63"/>
                  <a:pt x="13" y="63"/>
                  <a:pt x="12" y="63"/>
                </a:cubicBezTo>
                <a:lnTo>
                  <a:pt x="12" y="102"/>
                </a:lnTo>
                <a:lnTo>
                  <a:pt x="0" y="102"/>
                </a:lnTo>
                <a:lnTo>
                  <a:pt x="0" y="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54" name="Freeform 1954"/>
          <p:cNvSpPr>
            <a:spLocks noEditPoints="1"/>
          </p:cNvSpPr>
          <p:nvPr userDrawn="1"/>
        </p:nvSpPr>
        <p:spPr bwMode="auto">
          <a:xfrm>
            <a:off x="1844676" y="623888"/>
            <a:ext cx="57150" cy="74613"/>
          </a:xfrm>
          <a:custGeom>
            <a:avLst/>
            <a:gdLst>
              <a:gd name="T0" fmla="*/ 26 w 82"/>
              <a:gd name="T1" fmla="*/ 64 h 103"/>
              <a:gd name="T2" fmla="*/ 26 w 82"/>
              <a:gd name="T3" fmla="*/ 64 h 103"/>
              <a:gd name="T4" fmla="*/ 55 w 82"/>
              <a:gd name="T5" fmla="*/ 64 h 103"/>
              <a:gd name="T6" fmla="*/ 44 w 82"/>
              <a:gd name="T7" fmla="*/ 34 h 103"/>
              <a:gd name="T8" fmla="*/ 40 w 82"/>
              <a:gd name="T9" fmla="*/ 18 h 103"/>
              <a:gd name="T10" fmla="*/ 40 w 82"/>
              <a:gd name="T11" fmla="*/ 18 h 103"/>
              <a:gd name="T12" fmla="*/ 37 w 82"/>
              <a:gd name="T13" fmla="*/ 34 h 103"/>
              <a:gd name="T14" fmla="*/ 26 w 82"/>
              <a:gd name="T15" fmla="*/ 64 h 103"/>
              <a:gd name="T16" fmla="*/ 59 w 82"/>
              <a:gd name="T17" fmla="*/ 75 h 103"/>
              <a:gd name="T18" fmla="*/ 59 w 82"/>
              <a:gd name="T19" fmla="*/ 75 h 103"/>
              <a:gd name="T20" fmla="*/ 22 w 82"/>
              <a:gd name="T21" fmla="*/ 75 h 103"/>
              <a:gd name="T22" fmla="*/ 12 w 82"/>
              <a:gd name="T23" fmla="*/ 103 h 103"/>
              <a:gd name="T24" fmla="*/ 0 w 82"/>
              <a:gd name="T25" fmla="*/ 103 h 103"/>
              <a:gd name="T26" fmla="*/ 38 w 82"/>
              <a:gd name="T27" fmla="*/ 0 h 103"/>
              <a:gd name="T28" fmla="*/ 43 w 82"/>
              <a:gd name="T29" fmla="*/ 0 h 103"/>
              <a:gd name="T30" fmla="*/ 82 w 82"/>
              <a:gd name="T31" fmla="*/ 103 h 103"/>
              <a:gd name="T32" fmla="*/ 69 w 82"/>
              <a:gd name="T33" fmla="*/ 103 h 103"/>
              <a:gd name="T34" fmla="*/ 59 w 82"/>
              <a:gd name="T35" fmla="*/ 75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82" h="103">
                <a:moveTo>
                  <a:pt x="26" y="64"/>
                </a:moveTo>
                <a:lnTo>
                  <a:pt x="26" y="64"/>
                </a:lnTo>
                <a:lnTo>
                  <a:pt x="55" y="64"/>
                </a:lnTo>
                <a:lnTo>
                  <a:pt x="44" y="34"/>
                </a:lnTo>
                <a:lnTo>
                  <a:pt x="40" y="18"/>
                </a:lnTo>
                <a:lnTo>
                  <a:pt x="40" y="18"/>
                </a:lnTo>
                <a:lnTo>
                  <a:pt x="37" y="34"/>
                </a:lnTo>
                <a:lnTo>
                  <a:pt x="26" y="64"/>
                </a:lnTo>
                <a:close/>
                <a:moveTo>
                  <a:pt x="59" y="75"/>
                </a:moveTo>
                <a:lnTo>
                  <a:pt x="59" y="75"/>
                </a:lnTo>
                <a:lnTo>
                  <a:pt x="22" y="75"/>
                </a:lnTo>
                <a:lnTo>
                  <a:pt x="12" y="103"/>
                </a:lnTo>
                <a:lnTo>
                  <a:pt x="0" y="103"/>
                </a:lnTo>
                <a:lnTo>
                  <a:pt x="38" y="0"/>
                </a:lnTo>
                <a:lnTo>
                  <a:pt x="43" y="0"/>
                </a:lnTo>
                <a:lnTo>
                  <a:pt x="82" y="103"/>
                </a:lnTo>
                <a:lnTo>
                  <a:pt x="69" y="103"/>
                </a:lnTo>
                <a:lnTo>
                  <a:pt x="59" y="75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55" name="Freeform 1955"/>
          <p:cNvSpPr>
            <a:spLocks/>
          </p:cNvSpPr>
          <p:nvPr userDrawn="1"/>
        </p:nvSpPr>
        <p:spPr bwMode="auto">
          <a:xfrm>
            <a:off x="1912938" y="625475"/>
            <a:ext cx="58738" cy="85725"/>
          </a:xfrm>
          <a:custGeom>
            <a:avLst/>
            <a:gdLst>
              <a:gd name="T0" fmla="*/ 83 w 83"/>
              <a:gd name="T1" fmla="*/ 119 h 119"/>
              <a:gd name="T2" fmla="*/ 83 w 83"/>
              <a:gd name="T3" fmla="*/ 119 h 119"/>
              <a:gd name="T4" fmla="*/ 75 w 83"/>
              <a:gd name="T5" fmla="*/ 119 h 119"/>
              <a:gd name="T6" fmla="*/ 73 w 83"/>
              <a:gd name="T7" fmla="*/ 101 h 119"/>
              <a:gd name="T8" fmla="*/ 0 w 83"/>
              <a:gd name="T9" fmla="*/ 101 h 119"/>
              <a:gd name="T10" fmla="*/ 0 w 83"/>
              <a:gd name="T11" fmla="*/ 0 h 119"/>
              <a:gd name="T12" fmla="*/ 12 w 83"/>
              <a:gd name="T13" fmla="*/ 0 h 119"/>
              <a:gd name="T14" fmla="*/ 12 w 83"/>
              <a:gd name="T15" fmla="*/ 90 h 119"/>
              <a:gd name="T16" fmla="*/ 58 w 83"/>
              <a:gd name="T17" fmla="*/ 90 h 119"/>
              <a:gd name="T18" fmla="*/ 58 w 83"/>
              <a:gd name="T19" fmla="*/ 0 h 119"/>
              <a:gd name="T20" fmla="*/ 70 w 83"/>
              <a:gd name="T21" fmla="*/ 0 h 119"/>
              <a:gd name="T22" fmla="*/ 70 w 83"/>
              <a:gd name="T23" fmla="*/ 90 h 119"/>
              <a:gd name="T24" fmla="*/ 83 w 83"/>
              <a:gd name="T25" fmla="*/ 90 h 119"/>
              <a:gd name="T26" fmla="*/ 83 w 83"/>
              <a:gd name="T27" fmla="*/ 119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3" h="119">
                <a:moveTo>
                  <a:pt x="83" y="119"/>
                </a:moveTo>
                <a:lnTo>
                  <a:pt x="83" y="119"/>
                </a:lnTo>
                <a:lnTo>
                  <a:pt x="75" y="119"/>
                </a:lnTo>
                <a:lnTo>
                  <a:pt x="73" y="101"/>
                </a:lnTo>
                <a:lnTo>
                  <a:pt x="0" y="101"/>
                </a:lnTo>
                <a:lnTo>
                  <a:pt x="0" y="0"/>
                </a:lnTo>
                <a:lnTo>
                  <a:pt x="12" y="0"/>
                </a:lnTo>
                <a:lnTo>
                  <a:pt x="12" y="90"/>
                </a:lnTo>
                <a:lnTo>
                  <a:pt x="58" y="90"/>
                </a:lnTo>
                <a:lnTo>
                  <a:pt x="58" y="0"/>
                </a:lnTo>
                <a:lnTo>
                  <a:pt x="70" y="0"/>
                </a:lnTo>
                <a:lnTo>
                  <a:pt x="70" y="90"/>
                </a:lnTo>
                <a:lnTo>
                  <a:pt x="83" y="90"/>
                </a:lnTo>
                <a:lnTo>
                  <a:pt x="83" y="119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56" name="Freeform 1956"/>
          <p:cNvSpPr>
            <a:spLocks/>
          </p:cNvSpPr>
          <p:nvPr userDrawn="1"/>
        </p:nvSpPr>
        <p:spPr bwMode="auto">
          <a:xfrm>
            <a:off x="1984376" y="625475"/>
            <a:ext cx="52388" cy="73025"/>
          </a:xfrm>
          <a:custGeom>
            <a:avLst/>
            <a:gdLst>
              <a:gd name="T0" fmla="*/ 62 w 74"/>
              <a:gd name="T1" fmla="*/ 32 h 101"/>
              <a:gd name="T2" fmla="*/ 62 w 74"/>
              <a:gd name="T3" fmla="*/ 32 h 101"/>
              <a:gd name="T4" fmla="*/ 63 w 74"/>
              <a:gd name="T5" fmla="*/ 21 h 101"/>
              <a:gd name="T6" fmla="*/ 62 w 74"/>
              <a:gd name="T7" fmla="*/ 21 h 101"/>
              <a:gd name="T8" fmla="*/ 56 w 74"/>
              <a:gd name="T9" fmla="*/ 33 h 101"/>
              <a:gd name="T10" fmla="*/ 7 w 74"/>
              <a:gd name="T11" fmla="*/ 101 h 101"/>
              <a:gd name="T12" fmla="*/ 0 w 74"/>
              <a:gd name="T13" fmla="*/ 101 h 101"/>
              <a:gd name="T14" fmla="*/ 0 w 74"/>
              <a:gd name="T15" fmla="*/ 0 h 101"/>
              <a:gd name="T16" fmla="*/ 12 w 74"/>
              <a:gd name="T17" fmla="*/ 0 h 101"/>
              <a:gd name="T18" fmla="*/ 12 w 74"/>
              <a:gd name="T19" fmla="*/ 69 h 101"/>
              <a:gd name="T20" fmla="*/ 11 w 74"/>
              <a:gd name="T21" fmla="*/ 80 h 101"/>
              <a:gd name="T22" fmla="*/ 12 w 74"/>
              <a:gd name="T23" fmla="*/ 80 h 101"/>
              <a:gd name="T24" fmla="*/ 18 w 74"/>
              <a:gd name="T25" fmla="*/ 68 h 101"/>
              <a:gd name="T26" fmla="*/ 67 w 74"/>
              <a:gd name="T27" fmla="*/ 0 h 101"/>
              <a:gd name="T28" fmla="*/ 74 w 74"/>
              <a:gd name="T29" fmla="*/ 0 h 101"/>
              <a:gd name="T30" fmla="*/ 74 w 74"/>
              <a:gd name="T31" fmla="*/ 101 h 101"/>
              <a:gd name="T32" fmla="*/ 62 w 74"/>
              <a:gd name="T33" fmla="*/ 101 h 101"/>
              <a:gd name="T34" fmla="*/ 62 w 74"/>
              <a:gd name="T35" fmla="*/ 32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4" h="101">
                <a:moveTo>
                  <a:pt x="62" y="32"/>
                </a:moveTo>
                <a:lnTo>
                  <a:pt x="62" y="32"/>
                </a:lnTo>
                <a:lnTo>
                  <a:pt x="63" y="21"/>
                </a:lnTo>
                <a:lnTo>
                  <a:pt x="62" y="21"/>
                </a:lnTo>
                <a:lnTo>
                  <a:pt x="56" y="33"/>
                </a:lnTo>
                <a:lnTo>
                  <a:pt x="7" y="101"/>
                </a:lnTo>
                <a:lnTo>
                  <a:pt x="0" y="101"/>
                </a:lnTo>
                <a:lnTo>
                  <a:pt x="0" y="0"/>
                </a:lnTo>
                <a:lnTo>
                  <a:pt x="12" y="0"/>
                </a:lnTo>
                <a:lnTo>
                  <a:pt x="12" y="69"/>
                </a:lnTo>
                <a:lnTo>
                  <a:pt x="11" y="80"/>
                </a:lnTo>
                <a:lnTo>
                  <a:pt x="12" y="80"/>
                </a:lnTo>
                <a:lnTo>
                  <a:pt x="18" y="68"/>
                </a:lnTo>
                <a:lnTo>
                  <a:pt x="67" y="0"/>
                </a:lnTo>
                <a:lnTo>
                  <a:pt x="74" y="0"/>
                </a:lnTo>
                <a:lnTo>
                  <a:pt x="74" y="101"/>
                </a:lnTo>
                <a:lnTo>
                  <a:pt x="62" y="101"/>
                </a:lnTo>
                <a:lnTo>
                  <a:pt x="62" y="3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57" name="Freeform 1957"/>
          <p:cNvSpPr>
            <a:spLocks/>
          </p:cNvSpPr>
          <p:nvPr userDrawn="1"/>
        </p:nvSpPr>
        <p:spPr bwMode="auto">
          <a:xfrm>
            <a:off x="2055813" y="625475"/>
            <a:ext cx="52388" cy="73025"/>
          </a:xfrm>
          <a:custGeom>
            <a:avLst/>
            <a:gdLst>
              <a:gd name="T0" fmla="*/ 61 w 73"/>
              <a:gd name="T1" fmla="*/ 32 h 101"/>
              <a:gd name="T2" fmla="*/ 61 w 73"/>
              <a:gd name="T3" fmla="*/ 32 h 101"/>
              <a:gd name="T4" fmla="*/ 62 w 73"/>
              <a:gd name="T5" fmla="*/ 21 h 101"/>
              <a:gd name="T6" fmla="*/ 62 w 73"/>
              <a:gd name="T7" fmla="*/ 21 h 101"/>
              <a:gd name="T8" fmla="*/ 55 w 73"/>
              <a:gd name="T9" fmla="*/ 33 h 101"/>
              <a:gd name="T10" fmla="*/ 7 w 73"/>
              <a:gd name="T11" fmla="*/ 101 h 101"/>
              <a:gd name="T12" fmla="*/ 0 w 73"/>
              <a:gd name="T13" fmla="*/ 101 h 101"/>
              <a:gd name="T14" fmla="*/ 0 w 73"/>
              <a:gd name="T15" fmla="*/ 0 h 101"/>
              <a:gd name="T16" fmla="*/ 12 w 73"/>
              <a:gd name="T17" fmla="*/ 0 h 101"/>
              <a:gd name="T18" fmla="*/ 12 w 73"/>
              <a:gd name="T19" fmla="*/ 69 h 101"/>
              <a:gd name="T20" fmla="*/ 11 w 73"/>
              <a:gd name="T21" fmla="*/ 80 h 101"/>
              <a:gd name="T22" fmla="*/ 11 w 73"/>
              <a:gd name="T23" fmla="*/ 80 h 101"/>
              <a:gd name="T24" fmla="*/ 18 w 73"/>
              <a:gd name="T25" fmla="*/ 68 h 101"/>
              <a:gd name="T26" fmla="*/ 66 w 73"/>
              <a:gd name="T27" fmla="*/ 0 h 101"/>
              <a:gd name="T28" fmla="*/ 73 w 73"/>
              <a:gd name="T29" fmla="*/ 0 h 101"/>
              <a:gd name="T30" fmla="*/ 73 w 73"/>
              <a:gd name="T31" fmla="*/ 101 h 101"/>
              <a:gd name="T32" fmla="*/ 61 w 73"/>
              <a:gd name="T33" fmla="*/ 101 h 101"/>
              <a:gd name="T34" fmla="*/ 61 w 73"/>
              <a:gd name="T35" fmla="*/ 32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3" h="101">
                <a:moveTo>
                  <a:pt x="61" y="32"/>
                </a:moveTo>
                <a:lnTo>
                  <a:pt x="61" y="32"/>
                </a:lnTo>
                <a:lnTo>
                  <a:pt x="62" y="21"/>
                </a:lnTo>
                <a:lnTo>
                  <a:pt x="62" y="21"/>
                </a:lnTo>
                <a:lnTo>
                  <a:pt x="55" y="33"/>
                </a:lnTo>
                <a:lnTo>
                  <a:pt x="7" y="101"/>
                </a:lnTo>
                <a:lnTo>
                  <a:pt x="0" y="101"/>
                </a:lnTo>
                <a:lnTo>
                  <a:pt x="0" y="0"/>
                </a:lnTo>
                <a:lnTo>
                  <a:pt x="12" y="0"/>
                </a:lnTo>
                <a:lnTo>
                  <a:pt x="12" y="69"/>
                </a:lnTo>
                <a:lnTo>
                  <a:pt x="11" y="80"/>
                </a:lnTo>
                <a:lnTo>
                  <a:pt x="11" y="80"/>
                </a:lnTo>
                <a:lnTo>
                  <a:pt x="18" y="68"/>
                </a:lnTo>
                <a:lnTo>
                  <a:pt x="66" y="0"/>
                </a:lnTo>
                <a:lnTo>
                  <a:pt x="73" y="0"/>
                </a:lnTo>
                <a:lnTo>
                  <a:pt x="73" y="101"/>
                </a:lnTo>
                <a:lnTo>
                  <a:pt x="61" y="101"/>
                </a:lnTo>
                <a:lnTo>
                  <a:pt x="61" y="3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74804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898" r:id="rId9"/>
    <p:sldLayoutId id="2147483899" r:id="rId10"/>
    <p:sldLayoutId id="2147483900" r:id="rId11"/>
    <p:sldLayoutId id="2147483901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0509216_.xlsx" TargetMode="External"/><Relationship Id="rId3" Type="http://schemas.openxmlformats.org/officeDocument/2006/relationships/hyperlink" Target="0510456_.xlsx" TargetMode="External"/><Relationship Id="rId7" Type="http://schemas.openxmlformats.org/officeDocument/2006/relationships/hyperlink" Target="0509215_&#1073;&#1083;&#1072;&#1085;&#1082;%20&#1087;&#1088;&#1080;&#1084;&#1077;&#1088;&#1099;.XLS" TargetMode="External"/><Relationship Id="rId2" Type="http://schemas.openxmlformats.org/officeDocument/2006/relationships/hyperlink" Target="0510454_.xlsx" TargetMode="External"/><Relationship Id="rId1" Type="http://schemas.openxmlformats.org/officeDocument/2006/relationships/slideLayout" Target="../slideLayouts/slideLayout18.xml"/><Relationship Id="rId6" Type="http://schemas.openxmlformats.org/officeDocument/2006/relationships/hyperlink" Target="0510463_&#1062;&#1074;&#1077;&#1090;&#1085;&#1086;&#1081;%20&#1073;&#1083;&#1072;&#1085;&#1082;_&#1087;&#1088;&#1080;&#1084;&#1077;&#1088;_&#1040;&#1082;&#1090;%20&#1086;%20&#1088;&#1077;&#1079;&#1091;&#1083;&#1100;&#1090;&#1072;&#1090;&#1072;&#1093;%20&#1080;&#1085;&#1074;&#1077;&#1085;&#1090;&#1072;&#1088;&#1080;&#1079;&#1072;&#1094;&#1080;&#1080;.xlsx" TargetMode="External"/><Relationship Id="rId5" Type="http://schemas.openxmlformats.org/officeDocument/2006/relationships/hyperlink" Target="0510461_&#1041;&#1077;&#1083;&#1099;&#1081;%20&#1073;&#1083;&#1072;&#1085;&#1082;.xlsx" TargetMode="External"/><Relationship Id="rId4" Type="http://schemas.openxmlformats.org/officeDocument/2006/relationships/hyperlink" Target="0510458_.xlsx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23.08.&#1058;&#1088;&#1077;&#1073;&#1086;&#1074;&#1072;&#1085;&#1080;&#1103;%20&#1082;%20&#1048;&#1085;&#1074;&#1077;&#1085;&#1090;&#1072;&#1088;&#1080;&#1079;&#1072;&#1094;&#1080;&#1080;.docx" TargetMode="External"/><Relationship Id="rId2" Type="http://schemas.openxmlformats.org/officeDocument/2006/relationships/hyperlink" Target="&#1043;&#1088;&#1072;&#1092;&#1080;&#1082;%20&#1044;&#1054;.docx" TargetMode="External"/><Relationship Id="rId1" Type="http://schemas.openxmlformats.org/officeDocument/2006/relationships/slideLayout" Target="../slideLayouts/slideLayout18.xml"/><Relationship Id="rId4" Type="http://schemas.openxmlformats.org/officeDocument/2006/relationships/hyperlink" Target="&#1052;&#1077;&#1076;&#1088;&#1077;&#1082;&#1080;%20&#1087;&#1086;%20&#1082;&#1086;&#1085;&#1090;&#1088;&#1086;&#1083;&#1102;%2027_12_2022__02-06-07_128426.pdf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1.3%20%200510440%20&#1087;&#1088;&#1077;&#1082;&#1088;&#1072;&#1097;&#1077;&#1085;&#1080;&#1077;%20&#1087;&#1088;&#1080;&#1079;&#1085;&#1072;&#1085;&#1080;&#1103;%20&#1072;&#1082;&#1090;&#1080;&#1074;&#1086;&#1084;.xlsx" TargetMode="External"/><Relationship Id="rId3" Type="http://schemas.openxmlformats.org/officeDocument/2006/relationships/hyperlink" Target="11.%200510439%20&#1056;&#1077;&#1096;&#1077;&#1085;&#1080;&#1077;%20&#1086;%20&#1087;&#1088;&#1086;&#1074;&#1077;&#1076;&#1077;&#1085;&#1080;&#1080;%20&#1080;&#1085;&#1074;&#1077;&#1085;&#1090;&#1072;&#1088;&#1080;&#1079;&#1072;&#1094;&#1080;&#1080;.xlsx" TargetMode="External"/><Relationship Id="rId7" Type="http://schemas.openxmlformats.org/officeDocument/2006/relationships/hyperlink" Target="2.4%200510448%20&#1040;&#1082;&#1090;%20&#1086;%20&#1087;&#1088;&#1080;&#1077;&#1084;&#1082;&#1077;-&#1087;&#1077;&#1088;&#1077;&#1076;&#1072;&#1095;&#1080;%20&#1053;&#1060;&#1040;.xl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hyperlink" Target="0510463_&#1062;&#1074;&#1077;&#1090;&#1085;&#1086;&#1081;%20&#1073;&#1083;&#1072;&#1085;&#1082;_&#1087;&#1088;&#1080;&#1084;&#1077;&#1088;_&#1040;&#1082;&#1090;%20&#1086;%20&#1088;&#1077;&#1079;&#1091;&#1083;&#1100;&#1090;&#1072;&#1090;&#1072;&#1093;%20&#1080;&#1085;&#1074;&#1077;&#1085;&#1090;&#1072;&#1088;&#1080;&#1079;&#1072;&#1094;&#1080;&#1080;.xlsx" TargetMode="External"/><Relationship Id="rId5" Type="http://schemas.openxmlformats.org/officeDocument/2006/relationships/hyperlink" Target="&#1092;.0510466%20&#1073;&#1077;&#1083;&#1099;&#1081;%20&#1073;&#1083;&#1072;&#1085;&#1082;.xlsx" TargetMode="External"/><Relationship Id="rId4" Type="http://schemas.openxmlformats.org/officeDocument/2006/relationships/hyperlink" Target="0510447%20%20&#1055;&#1088;&#1080;&#1083;&#1086;&#1078;&#1077;&#1085;&#1080;&#1077;%20&#8470;%205%20&#1082;%20&#1080;&#1079;&#1084;&#1077;&#1085;&#1077;&#1085;&#1080;&#1103;&#1084;.xlsx" TargetMode="External"/><Relationship Id="rId9" Type="http://schemas.openxmlformats.org/officeDocument/2006/relationships/hyperlink" Target="1.5.%200510442%20&#1054;&#1073;%20&#1086;&#1094;&#1077;&#1085;&#1082;&#1077;%20&#1086;&#1090;&#1095;&#1091;&#1078;&#1076;&#1072;&#1077;&#1084;&#1086;&#1075;&#1086;%20&#1080;&#1084;&#1091;&#1097;&#1077;&#1089;&#1090;&#1074;&#1072;.xlsx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2.4%200510448%20&#1040;&#1082;&#1090;%20&#1086;%20&#1087;&#1088;&#1080;&#1077;&#1084;&#1082;&#1077;-&#1087;&#1077;&#1088;&#1077;&#1076;&#1072;&#1095;&#1080;%20&#1053;&#1060;&#1040;.xls" TargetMode="External"/><Relationship Id="rId3" Type="http://schemas.openxmlformats.org/officeDocument/2006/relationships/hyperlink" Target="1.3%20%200510440%20&#1087;&#1088;&#1077;&#1082;&#1088;&#1072;&#1097;&#1077;&#1085;&#1080;&#1077;%20&#1087;&#1088;&#1080;&#1079;&#1085;&#1072;&#1085;&#1080;&#1103;%20&#1072;&#1082;&#1090;&#1080;&#1074;&#1086;&#1084;.xlsx" TargetMode="External"/><Relationship Id="rId7" Type="http://schemas.openxmlformats.org/officeDocument/2006/relationships/hyperlink" Target="1.5.%200510442%20&#1054;&#1073;%20&#1086;&#1094;&#1077;&#1085;&#1082;&#1077;%20&#1086;&#1090;&#1095;&#1091;&#1078;&#1076;&#1072;&#1077;&#1084;&#1086;&#1075;&#1086;%20&#1080;&#1084;&#1091;&#1097;&#1077;&#1089;&#1090;&#1074;&#1072;.xlsx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hyperlink" Target="1.4%200510435%20&#1055;&#1088;&#1080;&#1083;&#1086;&#1078;&#1077;&#1085;&#1080;&#1077;%20&#8470;%203%20&#1082;%20&#1080;&#1079;&#1084;&#1077;&#1085;&#1077;&#1085;&#1080;&#1103;&#1084;.xls" TargetMode="External"/><Relationship Id="rId5" Type="http://schemas.openxmlformats.org/officeDocument/2006/relationships/hyperlink" Target="0510456_.xlsx" TargetMode="External"/><Relationship Id="rId4" Type="http://schemas.openxmlformats.org/officeDocument/2006/relationships/hyperlink" Target="0510454_.xlsx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0510454_.xlsx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hyperlink" Target="11.%200510439%20&#1056;&#1077;&#1096;&#1077;&#1085;&#1080;&#1077;%20&#1086;%20&#1087;&#1088;&#1086;&#1074;&#1077;&#1076;&#1077;&#1085;&#1080;&#1080;%20&#1080;&#1085;&#1074;&#1077;&#1085;&#1090;&#1072;&#1088;&#1080;&#1079;&#1072;&#1094;&#1080;&#1080;.xlsx" TargetMode="External"/><Relationship Id="rId5" Type="http://schemas.openxmlformats.org/officeDocument/2006/relationships/hyperlink" Target="1.4%200510435%20&#1055;&#1088;&#1080;&#1083;&#1086;&#1078;&#1077;&#1085;&#1080;&#1077;%20&#8470;%203%20&#1082;%20&#1080;&#1079;&#1084;&#1077;&#1085;&#1077;&#1085;&#1080;&#1103;&#1084;.xls" TargetMode="External"/><Relationship Id="rId4" Type="http://schemas.openxmlformats.org/officeDocument/2006/relationships/hyperlink" Target="0510456_.xlsx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0509215_&#1052;&#1056;_%20&#1055;&#1088;&#1080;&#1084;&#1077;&#1088;%201.XLS" TargetMode="External"/><Relationship Id="rId2" Type="http://schemas.openxmlformats.org/officeDocument/2006/relationships/hyperlink" Target="0509215_&#1073;&#1083;&#1072;&#1085;&#1082;%20&#1087;&#1088;&#1080;&#1084;&#1077;&#1088;&#1099;.XLS" TargetMode="Externa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&#1092;.%200510468%20&#1073;&#1077;&#1083;&#1099;&#1081;%20&#1073;&#1083;&#1072;&#1085;&#1082;.xlsx" TargetMode="Externa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&#1056;&#1072;&#1089;&#1087;&#1080;&#1089;&#1082;&#1072;.xlsx" TargetMode="External"/><Relationship Id="rId3" Type="http://schemas.openxmlformats.org/officeDocument/2006/relationships/hyperlink" Target="11.%200510439%20&#1056;&#1077;&#1096;&#1077;&#1085;&#1080;&#1077;%20&#1086;%20&#1087;&#1088;&#1086;&#1074;&#1077;&#1076;&#1077;&#1085;&#1080;&#1080;%20&#1080;&#1085;&#1074;&#1077;&#1085;&#1090;&#1072;&#1088;&#1080;&#1079;&#1072;&#1094;&#1080;&#1080;.xlsx" TargetMode="External"/><Relationship Id="rId7" Type="http://schemas.openxmlformats.org/officeDocument/2006/relationships/hyperlink" Target="1.3%20%200510440%20&#1087;&#1088;&#1077;&#1082;&#1088;&#1072;&#1097;&#1077;&#1085;&#1080;&#1077;%20&#1087;&#1088;&#1080;&#1079;&#1085;&#1072;&#1085;&#1080;&#1103;%20&#1072;&#1082;&#1090;&#1080;&#1074;&#1086;&#1084;.xlsx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hyperlink" Target="0510463_&#1062;&#1074;&#1077;&#1090;&#1085;&#1086;&#1081;%20&#1073;&#1083;&#1072;&#1085;&#1082;_&#1087;&#1088;&#1080;&#1084;&#1077;&#1088;_&#1040;&#1082;&#1090;%20&#1086;%20&#1088;&#1077;&#1079;&#1091;&#1083;&#1100;&#1090;&#1072;&#1090;&#1072;&#1093;%20&#1080;&#1085;&#1074;&#1077;&#1085;&#1090;&#1072;&#1088;&#1080;&#1079;&#1072;&#1094;&#1080;&#1080;.xlsx" TargetMode="External"/><Relationship Id="rId5" Type="http://schemas.openxmlformats.org/officeDocument/2006/relationships/hyperlink" Target="&#1092;.%200510468%20&#1073;&#1077;&#1083;&#1099;&#1081;%20&#1073;&#1083;&#1072;&#1085;&#1082;.xlsx" TargetMode="External"/><Relationship Id="rId4" Type="http://schemas.openxmlformats.org/officeDocument/2006/relationships/hyperlink" Target="0510447%20%20&#1055;&#1088;&#1080;&#1083;&#1086;&#1078;&#1077;&#1085;&#1080;&#1077;%20&#8470;%205%20&#1082;%20&#1080;&#1079;&#1084;&#1077;&#1085;&#1077;&#1085;&#1080;&#1103;&#1084;.xlsx" TargetMode="External"/><Relationship Id="rId9" Type="http://schemas.openxmlformats.org/officeDocument/2006/relationships/hyperlink" Target="2.0%200510445%20&#1054;%20&#1087;&#1088;&#1080;&#1079;&#1085;&#1072;&#1085;&#1080;&#1080;%20(&#1074;&#1086;&#1089;&#1089;&#1090;&#1072;&#1085;&#1086;&#1074;&#1083;&#1077;&#1085;&#1080;&#1080;)%20&#1089;&#1086;&#1084;&#1085;&#1080;&#1090;&#1077;&#1083;&#1100;&#1085;&#1086;&#1081;%20&#1079;&#1072;&#1076;&#1086;&#1083;&#1078;&#1077;&#1085;&#1085;&#1086;&#1089;&#1090;&#1080;.xlsx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13.%200509213%20&#1078;&#1091;&#1088;&#1085;&#1072;&#1083;%20&#1086;&#1087;&#1077;&#1088;&#1072;&#1094;&#1080;&#1081;%20&#1087;&#1086;%20&#1079;&#1072;&#1073;&#1072;&#1083;&#1072;&#1085;&#1089;&#1086;&#1074;&#1086;&#1084;&#1091;%20&#1089;&#1095;&#1077;&#1090;&#1091;.xlsx" TargetMode="External"/><Relationship Id="rId2" Type="http://schemas.openxmlformats.org/officeDocument/2006/relationships/hyperlink" Target="2.0%200510445%20&#1054;%20&#1087;&#1088;&#1080;&#1079;&#1085;&#1072;&#1085;&#1080;&#1080;%20(&#1074;&#1086;&#1089;&#1089;&#1090;&#1072;&#1085;&#1086;&#1074;&#1083;&#1077;&#1085;&#1080;&#1080;)%20&#1089;&#1086;&#1084;&#1085;&#1080;&#1090;&#1077;&#1083;&#1100;&#1085;&#1086;&#1081;%20&#1079;&#1072;&#1076;&#1086;&#1083;&#1078;&#1077;&#1085;&#1085;&#1086;&#1089;&#1090;&#1080;.xlsx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47.2.docx" TargetMode="External"/><Relationship Id="rId7" Type="http://schemas.openxmlformats.org/officeDocument/2006/relationships/hyperlink" Target="&#1055;&#1054;&#1056;&#1071;&#1044;&#1054;&#1050;.docx" TargetMode="External"/><Relationship Id="rId2" Type="http://schemas.openxmlformats.org/officeDocument/2006/relationships/hyperlink" Target="2.1%200510436%20&#1040;&#1082;&#1090;%20&#1086;%20&#1087;&#1088;&#1080;&#1079;&#1085;&#1072;&#1085;&#1080;&#1080;%20&#1073;&#1077;&#1079;&#1085;&#1072;&#1076;&#1077;&#1078;&#1085;&#1086;&#1081;%20&#1079;&#1072;&#1076;&#1086;&#1083;&#1078;&#1077;&#1085;&#1085;&#1086;&#1089;&#1090;&#1080;%20&#1087;&#1086;%20&#1076;&#1086;&#1093;&#1086;&#1076;&#1072;&#1084;.xlsx" TargetMode="External"/><Relationship Id="rId1" Type="http://schemas.openxmlformats.org/officeDocument/2006/relationships/slideLayout" Target="../slideLayouts/slideLayout18.xml"/><Relationship Id="rId6" Type="http://schemas.openxmlformats.org/officeDocument/2006/relationships/hyperlink" Target="consultantplus://offline/ref=87551F716D3C61C7348CC84CA09352A0BC2E9BC668052627BB546D09151692BD7D17D5E186B9510C7D71026E3743286323A2033B51D936AAiBG8K" TargetMode="External"/><Relationship Id="rId5" Type="http://schemas.openxmlformats.org/officeDocument/2006/relationships/hyperlink" Target="consultantplus://offline/ref=87551F716D3C61C7348CC84CA09352A0BC2E9BC668052627BB546D09151692BD7D17D5E186B9510C7C71026E3743286323A2033B51D936AAiBG8K" TargetMode="External"/><Relationship Id="rId4" Type="http://schemas.openxmlformats.org/officeDocument/2006/relationships/hyperlink" Target="&#1055;&#1086;&#1089;&#1090;&#1072;&#1085;&#1086;&#1074;&#1083;&#1077;&#1085;&#1080;&#1077;%20%20N%20393%20&#1054;&#1073;%20&#1086;&#1073;&#1097;&#1080;&#1093;%20&#1090;&#1088;&#1077;&#1073;&#1086;&#1074;&#1072;&#1085;&#1080;&#1103;&#1093;%20&#1082;%20&#1087;&#1086;&#1088;&#1103;.rtf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2.2%200510437%20&#1088;&#1077;&#1096;&#1077;&#1085;&#1080;&#1077;%20&#1086;%20%20&#1089;&#1087;&#1080;&#1089;&#1072;&#1085;&#1080;&#1080;%20&#1082;&#1088;&#1077;&#1076;&#1080;&#1090;&#1086;&#1088;&#1089;&#1082;&#1086;&#1081;%20&#1079;&#1072;&#1076;&#1086;&#1083;&#1078;&#1077;&#1085;&#1085;&#1086;&#1089;&#1090;&#1080;.xlsx" TargetMode="Externa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2.3%200510446%20&#1056;&#1077;&#1096;&#1077;&#1085;&#1080;&#1077;%20&#1086;%20&#1074;&#1086;&#1089;&#1089;&#1090;&#1072;&#1085;&#1086;&#1074;&#1083;&#1077;&#1085;&#1080;&#1080;%20&#1082;&#1088;&#1077;&#1076;&#1080;&#1090;&#1086;&#1088;&#1089;&#1082;&#1086;&#1081;%20&#1079;&#1072;&#1076;&#1086;&#1083;&#1078;&#1077;&#1085;&#1085;&#1086;&#1089;&#1090;&#1080;.xlsx" TargetMode="Externa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&#1092;.%200509211_&#1055;&#1088;&#1080;&#1083;&#1086;&#1078;&#1077;&#1085;&#1080;&#1077;%20&#8470;%207.xl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hyperlink" Target="&#1092;.%200510448_&#1087;&#1088;&#1080;&#1084;&#1077;&#1088;&#1099;%20&#1076;&#1083;&#1103;%20&#1052;&#1077;&#1090;&#1088;&#1077;&#1082;&#1086;&#1074;.xls" TargetMode="External"/><Relationship Id="rId4" Type="http://schemas.openxmlformats.org/officeDocument/2006/relationships/hyperlink" Target="2.5%200510452%20&#1040;&#1082;&#1090;%20&#1087;&#1088;&#1080;&#1077;&#1084;&#1082;&#1080;%20&#1090;&#1086;&#1074;&#1072;&#1088;&#1086;&#1074;,%20&#1088;&#1072;&#1073;&#1086;&#1090;,%20&#1091;&#1089;&#1083;&#1091;&#1075;.xlsx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0509211_%20&#1050;&#1050;&#1042;.xls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&#1092;.%200509211_&#1055;&#1088;&#1080;&#1083;&#1086;&#1078;&#1077;&#1085;&#1080;&#1077;%20&#8470;%207.xls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hyperlink" Target="2.4%200510441%20%20&#1055;&#1088;&#1080;&#1083;&#1086;&#1078;&#1077;&#1085;&#1080;&#1077;%20&#8470;%204%20&#1082;%20&#1080;&#1079;&#1084;&#1077;&#1085;&#1077;&#1085;&#1080;&#1103;&#1084;.xlsx" TargetMode="External"/><Relationship Id="rId4" Type="http://schemas.openxmlformats.org/officeDocument/2006/relationships/hyperlink" Target="&#1092;.%200509211_&#1042;&#1083;&#1086;&#1078;&#1077;&#1085;&#1080;&#1077;%20&#1074;%20&#1085;&#1077;&#1076;&#1074;&#1080;&#1078;&#1080;&#1084;&#1086;&#1077;%20&#1080;&#1084;&#1091;&#1097;&#1077;&#1089;&#1090;&#1074;&#1086;.xls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0509215_&#1073;&#1083;&#1072;&#1085;&#1082;.XLS" TargetMode="External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0509215_&#1073;&#1083;&#1072;&#1085;&#1082;%20&#1087;&#1088;&#1080;&#1084;&#1077;&#1088;&#1099;.XLS" TargetMode="External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0509216_.xlsx" TargetMode="External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1.%202%200509097%20%20&#1055;&#1088;&#1080;&#1083;&#1086;&#1078;&#1077;&#1085;&#1080;&#1077;%20&#8470;%206%20&#1082;%20&#1080;&#1079;&#1084;&#1077;&#1085;&#1077;&#1085;&#1080;&#1103;&#1084;.xlsx" TargetMode="External"/><Relationship Id="rId2" Type="http://schemas.openxmlformats.org/officeDocument/2006/relationships/hyperlink" Target="0510434.xlsx" TargetMode="Externa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0510458_.xlsx" TargetMode="External"/><Relationship Id="rId2" Type="http://schemas.openxmlformats.org/officeDocument/2006/relationships/hyperlink" Target="3.%200510433%20&#1040;&#1050;&#1090;%20&#1086;%20&#1088;&#1072;&#1089;&#1082;&#1086;&#1085;&#1089;&#1077;&#1088;&#1074;&#1072;&#1094;&#1080;&#1080;.xlsx" TargetMode="External"/><Relationship Id="rId1" Type="http://schemas.openxmlformats.org/officeDocument/2006/relationships/slideLayout" Target="../slideLayouts/slideLayout2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&#1092;.%200510451%20&#1058;&#1088;&#1077;&#1073;&#1086;&#1074;&#1072;&#1085;&#1080;&#1077;-&#1085;&#1072;&#1082;&#1083;&#1072;&#1076;&#1085;&#1072;&#1103;.XLS" TargetMode="External"/><Relationship Id="rId2" Type="http://schemas.openxmlformats.org/officeDocument/2006/relationships/hyperlink" Target="&#1092;.%200510450_&#1053;&#1072;&#1082;&#1083;&#1072;&#1076;&#1085;&#1072;&#1103;%20&#1085;&#1072;%20&#1074;&#1085;&#1091;&#1090;&#1088;&#1077;&#1085;&#1085;&#1077;&#1077;%20&#1087;&#1077;&#1088;&#1077;&#1084;&#1077;&#1097;&#1077;&#1085;&#1080;&#1077;%20&#1087;&#1086;%20&#1075;&#1088;&#1091;&#1087;&#1087;&#1072;&#1084;%20&#1052;&#1062;.XLS" TargetMode="Externa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0509214_%20&#1050;&#1055;&#1055;.xls" TargetMode="External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&#1092;.%200510452_.xlsx" TargetMode="External"/><Relationship Id="rId2" Type="http://schemas.openxmlformats.org/officeDocument/2006/relationships/hyperlink" Target="2.5%200510452%20&#1040;&#1082;&#1090;%20&#1087;&#1088;&#1080;&#1077;&#1084;&#1082;&#1080;%20&#1090;&#1086;&#1074;&#1072;&#1088;&#1086;&#1074;,%20&#1088;&#1072;&#1073;&#1086;&#1090;,%20&#1091;&#1089;&#1083;&#1091;&#1075;.xlsx" TargetMode="External"/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&#1055;&#1088;&#1080;&#1077;&#1084;&#1072;%20&#1090;&#1086;&#1074;&#1072;&#1088;&#1086;&#1074;%20&#1087;&#1080;&#1089;&#1100;&#1084;&#1086;%20%20&#8470;%2002-06-07_110108.pdf" TargetMode="External"/><Relationship Id="rId2" Type="http://schemas.openxmlformats.org/officeDocument/2006/relationships/hyperlink" Target="11_11_2022__02-06-07_110108.pdf" TargetMode="External"/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15.%200510453%20&#1048;&#1079;&#1074;&#1077;&#1097;.&#1058;&#1088;&#1072;&#1085;&#1089;&#1092;&#1077;&#1088;&#1090;&#1099;.xlsx" TargetMode="Externa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0.sv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hyperlink" Target="&#1092;.%200510474_&#1060;&#1086;&#1088;&#1084;&#1072;.xlsx" TargetMode="External"/><Relationship Id="rId3" Type="http://schemas.openxmlformats.org/officeDocument/2006/relationships/hyperlink" Target="&#1092;.0510466%20&#1073;&#1077;&#1083;&#1099;&#1081;%20&#1073;&#1083;&#1072;&#1085;&#1082;.xlsx" TargetMode="External"/><Relationship Id="rId7" Type="http://schemas.openxmlformats.org/officeDocument/2006/relationships/hyperlink" Target="&#1092;.%200510471_&#1060;&#1086;&#1088;&#1084;&#1072;.xlsx" TargetMode="External"/><Relationship Id="rId2" Type="http://schemas.openxmlformats.org/officeDocument/2006/relationships/hyperlink" Target="&#1092;.%200510465.xlsx" TargetMode="External"/><Relationship Id="rId1" Type="http://schemas.openxmlformats.org/officeDocument/2006/relationships/slideLayout" Target="../slideLayouts/slideLayout18.xml"/><Relationship Id="rId6" Type="http://schemas.openxmlformats.org/officeDocument/2006/relationships/hyperlink" Target="&#1092;.%200510470_&#1060;&#1086;&#1088;&#1084;&#1072;%20(2).xlsx" TargetMode="External"/><Relationship Id="rId5" Type="http://schemas.openxmlformats.org/officeDocument/2006/relationships/hyperlink" Target="&#1092;.%200510468%20&#1073;&#1077;&#1083;&#1099;&#1081;%20&#1073;&#1083;&#1072;&#1085;&#1082;.xlsx" TargetMode="External"/><Relationship Id="rId4" Type="http://schemas.openxmlformats.org/officeDocument/2006/relationships/hyperlink" Target="&#1092;.%200510469_&#1060;&#1086;&#1088;&#1084;&#1072;.xlsx" TargetMode="Externa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&#1092;.%200510452_.xlsx" TargetMode="External"/><Relationship Id="rId1" Type="http://schemas.openxmlformats.org/officeDocument/2006/relationships/slideLayout" Target="../slideLayouts/slideLayout18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hyperlink" Target="1.6%20%200510837%20&#1042;&#1077;&#1076;&#1086;&#1084;&#1086;&#1089;&#1090;&#1100;%20&#1085;&#1072;&#1095;&#1080;&#1089;&#1083;&#1077;&#1085;&#1080;&#1103;%20&#1076;&#1086;&#1093;&#1086;&#1076;&#1086;&#1074;.xlsx" TargetMode="External"/><Relationship Id="rId1" Type="http://schemas.openxmlformats.org/officeDocument/2006/relationships/slideLayout" Target="../slideLayouts/slideLayout2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hyperlink" Target="1.9%20510432%20&#1055;&#1088;&#1080;&#1083;&#1086;&#1078;&#1077;&#1085;&#1080;&#1077;%20&#8470;%202%20&#1082;%20&#1080;&#1079;&#1084;&#1077;&#1085;&#1077;&#1085;&#1080;&#1103;&#1084;.xls" TargetMode="External"/><Relationship Id="rId1" Type="http://schemas.openxmlformats.org/officeDocument/2006/relationships/slideLayout" Target="../slideLayouts/slideLayout2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#sub_2007"/><Relationship Id="rId2" Type="http://schemas.openxmlformats.org/officeDocument/2006/relationships/hyperlink" Target="#sub_2007"/><Relationship Id="rId1" Type="http://schemas.openxmlformats.org/officeDocument/2006/relationships/slideLayout" Target="../slideLayouts/slideLayout18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s://internet.garant.ru/document/redirect/12184522/21" TargetMode="External"/><Relationship Id="rId2" Type="http://schemas.openxmlformats.org/officeDocument/2006/relationships/hyperlink" Target="#sub_2007"/><Relationship Id="rId1" Type="http://schemas.openxmlformats.org/officeDocument/2006/relationships/slideLayout" Target="../slideLayouts/slideLayout18.xml"/><Relationship Id="rId4" Type="http://schemas.openxmlformats.org/officeDocument/2006/relationships/hyperlink" Target="#sub_2007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0509215_&#1073;&#1083;&#1072;&#1085;&#1082;%20&#1087;&#1088;&#1080;&#1084;&#1077;&#1088;&#1099;.XLS" TargetMode="External"/><Relationship Id="rId2" Type="http://schemas.openxmlformats.org/officeDocument/2006/relationships/hyperlink" Target="0510458_.xlsx" TargetMode="External"/><Relationship Id="rId1" Type="http://schemas.openxmlformats.org/officeDocument/2006/relationships/slideLayout" Target="../slideLayouts/slideLayout18.xml"/><Relationship Id="rId6" Type="http://schemas.openxmlformats.org/officeDocument/2006/relationships/hyperlink" Target="&#1092;.%200509211_&#1055;&#1088;&#1080;&#1083;&#1086;&#1078;&#1077;&#1085;&#1080;&#1077;%20&#8470;%207.xls" TargetMode="External"/><Relationship Id="rId5" Type="http://schemas.openxmlformats.org/officeDocument/2006/relationships/hyperlink" Target="1.3%20%200510440%20&#1087;&#1088;&#1077;&#1082;&#1088;&#1072;&#1097;&#1077;&#1085;&#1080;&#1077;%20&#1087;&#1088;&#1080;&#1079;&#1085;&#1072;&#1085;&#1080;&#1103;%20&#1072;&#1082;&#1090;&#1080;&#1074;&#1086;&#1084;.xlsx" TargetMode="External"/><Relationship Id="rId4" Type="http://schemas.openxmlformats.org/officeDocument/2006/relationships/hyperlink" Target="0509216_.xlsx" TargetMode="Externa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3.%200510433%20&#1040;&#1050;&#1090;%20&#1086;%20&#1088;&#1072;&#1089;&#1082;&#1086;&#1085;&#1089;&#1077;&#1088;&#1074;&#1072;&#1094;&#1080;&#1080;.xlsx" TargetMode="External"/><Relationship Id="rId2" Type="http://schemas.openxmlformats.org/officeDocument/2006/relationships/hyperlink" Target="1.7%20%200510431%20&#1042;&#1077;&#1076;&#1086;&#1084;&#1086;&#1089;&#1090;&#1100;%20&#1075;&#1088;&#1091;&#1087;&#1087;&#1086;&#1074;&#1086;&#1075;&#1086;%20&#1085;&#1072;&#1095;&#1080;&#1089;&#1083;&#1077;&#1085;&#1080;&#1103;%20&#1076;&#1086;&#1093;&#1086;&#1076;&#1086;&#1074;.xlsx" TargetMode="External"/><Relationship Id="rId1" Type="http://schemas.openxmlformats.org/officeDocument/2006/relationships/slideLayout" Target="../slideLayouts/slideLayout18.xml"/><Relationship Id="rId6" Type="http://schemas.openxmlformats.org/officeDocument/2006/relationships/hyperlink" Target="1.8%20%200510838%20&#1042;&#1077;&#1076;&#1086;&#1084;&#1086;&#1089;&#1090;&#1100;%20&#1074;&#1099;&#1087;&#1072;&#1076;&#1072;&#1102;&#1097;&#1080;&#1093;%20&#1076;&#1086;&#1093;&#1086;&#1076;&#1086;&#1074;.xlsx" TargetMode="External"/><Relationship Id="rId5" Type="http://schemas.openxmlformats.org/officeDocument/2006/relationships/hyperlink" Target="1.6%20%200510837%20&#1042;&#1077;&#1076;&#1086;&#1084;&#1086;&#1089;&#1090;&#1100;%20&#1085;&#1072;&#1095;&#1080;&#1089;&#1083;&#1077;&#1085;&#1080;&#1103;%20&#1076;&#1086;&#1093;&#1086;&#1076;&#1086;&#1074;.xlsx" TargetMode="External"/><Relationship Id="rId4" Type="http://schemas.openxmlformats.org/officeDocument/2006/relationships/hyperlink" Target="12.%200510836%20&#1040;&#1082;&#1090;%20&#1080;&#1085;&#1074;&#1077;&#1085;&#1090;&#1072;&#1088;&#1080;&#1079;&#1072;&#1094;&#1080;&#1080;%20&#1085;&#1072;&#1083;&#1080;&#1095;&#1085;&#1099;&#1093;%20&#1076;&#1077;&#1085;&#1077;&#1078;&#1085;&#1099;&#1093;%20%20&#1089;&#1088;&#1077;&#1076;&#1089;&#1090;&#1074;.xlsx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1.9%20510432%20&#1055;&#1088;&#1080;&#1083;&#1086;&#1078;&#1077;&#1085;&#1080;&#1077;%20&#8470;%202%20&#1082;%20&#1080;&#1079;&#1084;&#1077;&#1085;&#1077;&#1085;&#1080;&#1103;&#1084;.xls" TargetMode="Externa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81634" y="839152"/>
            <a:ext cx="2017059" cy="3599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8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03412" y="672353"/>
            <a:ext cx="3092824" cy="672353"/>
          </a:xfrm>
          <a:custGeom>
            <a:avLst/>
            <a:gdLst/>
            <a:ahLst/>
            <a:cxnLst/>
            <a:rect l="l" t="t" r="r" b="b"/>
            <a:pathLst>
              <a:path w="3505200" h="762000">
                <a:moveTo>
                  <a:pt x="0" y="762000"/>
                </a:moveTo>
                <a:lnTo>
                  <a:pt x="3505200" y="762000"/>
                </a:lnTo>
                <a:lnTo>
                  <a:pt x="3505200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8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82912" y="1997896"/>
            <a:ext cx="0" cy="1985122"/>
          </a:xfrm>
          <a:custGeom>
            <a:avLst/>
            <a:gdLst/>
            <a:ahLst/>
            <a:cxnLst/>
            <a:rect l="l" t="t" r="r" b="b"/>
            <a:pathLst>
              <a:path h="2249804">
                <a:moveTo>
                  <a:pt x="0" y="0"/>
                </a:moveTo>
                <a:lnTo>
                  <a:pt x="0" y="2249424"/>
                </a:lnTo>
              </a:path>
            </a:pathLst>
          </a:custGeom>
          <a:ln w="76200">
            <a:solidFill>
              <a:srgbClr val="096234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8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320118" y="2017059"/>
            <a:ext cx="0" cy="1985122"/>
          </a:xfrm>
          <a:custGeom>
            <a:avLst/>
            <a:gdLst/>
            <a:ahLst/>
            <a:cxnLst/>
            <a:rect l="l" t="t" r="r" b="b"/>
            <a:pathLst>
              <a:path h="2249804">
                <a:moveTo>
                  <a:pt x="0" y="0"/>
                </a:moveTo>
                <a:lnTo>
                  <a:pt x="0" y="2249424"/>
                </a:lnTo>
              </a:path>
            </a:pathLst>
          </a:custGeom>
          <a:ln w="76200">
            <a:solidFill>
              <a:srgbClr val="096234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8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078505" y="2037004"/>
            <a:ext cx="5076215" cy="28315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 marR="4483" algn="ctr"/>
            <a:r>
              <a:rPr lang="ru-RU" sz="3600" b="0" dirty="0">
                <a:solidFill>
                  <a:srgbClr val="000000"/>
                </a:solidFill>
              </a:rPr>
              <a:t>Актуальные вопросы при переходе на электронный документообор</a:t>
            </a:r>
            <a:r>
              <a:rPr lang="ru-RU" sz="4000" b="0" dirty="0">
                <a:solidFill>
                  <a:srgbClr val="000000"/>
                </a:solidFill>
              </a:rPr>
              <a:t>от</a:t>
            </a:r>
            <a:br>
              <a:rPr lang="ru-RU" sz="4000" b="0" dirty="0">
                <a:solidFill>
                  <a:srgbClr val="000000"/>
                </a:solidFill>
              </a:rPr>
            </a:br>
            <a:r>
              <a:rPr lang="ru-RU" sz="4000" b="0" dirty="0">
                <a:solidFill>
                  <a:srgbClr val="000000"/>
                </a:solidFill>
              </a:rPr>
              <a:t/>
            </a:r>
            <a:br>
              <a:rPr lang="ru-RU" sz="4000" b="0" dirty="0">
                <a:solidFill>
                  <a:srgbClr val="000000"/>
                </a:solidFill>
              </a:rPr>
            </a:br>
            <a:r>
              <a:rPr lang="ru-RU" sz="3200" b="0" dirty="0">
                <a:solidFill>
                  <a:srgbClr val="000000"/>
                </a:solidFill>
              </a:rPr>
              <a:t> </a:t>
            </a:r>
            <a:endParaRPr sz="3200" dirty="0"/>
          </a:p>
        </p:txBody>
      </p:sp>
      <p:sp>
        <p:nvSpPr>
          <p:cNvPr id="8" name="object 8"/>
          <p:cNvSpPr/>
          <p:nvPr/>
        </p:nvSpPr>
        <p:spPr>
          <a:xfrm>
            <a:off x="7463118" y="1042147"/>
            <a:ext cx="773206" cy="4370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8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205618" y="403412"/>
            <a:ext cx="1024173" cy="13646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8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485517" y="2400299"/>
            <a:ext cx="2271208" cy="219724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8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5162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55B159F-AD62-1E58-D197-97F638D95386}"/>
              </a:ext>
            </a:extLst>
          </p:cNvPr>
          <p:cNvSpPr txBox="1"/>
          <p:nvPr/>
        </p:nvSpPr>
        <p:spPr>
          <a:xfrm>
            <a:off x="2771800" y="142164"/>
            <a:ext cx="5328592" cy="95410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Приказ от 07.11.2022 №157н (изм. 61н 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C61E94C-1E3A-E457-0044-9A37020459E1}"/>
              </a:ext>
            </a:extLst>
          </p:cNvPr>
          <p:cNvSpPr txBox="1"/>
          <p:nvPr/>
        </p:nvSpPr>
        <p:spPr>
          <a:xfrm>
            <a:off x="-2412776" y="1389380"/>
            <a:ext cx="59766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3" name="Таблица 3">
            <a:extLst>
              <a:ext uri="{FF2B5EF4-FFF2-40B4-BE49-F238E27FC236}">
                <a16:creationId xmlns:a16="http://schemas.microsoft.com/office/drawing/2014/main" xmlns="" id="{304CDB9D-8FB9-98D1-06A0-33A6CC1E6091}"/>
              </a:ext>
            </a:extLst>
          </p:cNvPr>
          <p:cNvGraphicFramePr>
            <a:graphicFrameLocks noGrp="1"/>
          </p:cNvGraphicFramePr>
          <p:nvPr/>
        </p:nvGraphicFramePr>
        <p:xfrm>
          <a:off x="251520" y="1124744"/>
          <a:ext cx="8712968" cy="5156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05621">
                  <a:extLst>
                    <a:ext uri="{9D8B030D-6E8A-4147-A177-3AD203B41FA5}">
                      <a16:colId xmlns:a16="http://schemas.microsoft.com/office/drawing/2014/main" xmlns="" val="1036821416"/>
                    </a:ext>
                  </a:extLst>
                </a:gridCol>
                <a:gridCol w="1976892">
                  <a:extLst>
                    <a:ext uri="{9D8B030D-6E8A-4147-A177-3AD203B41FA5}">
                      <a16:colId xmlns:a16="http://schemas.microsoft.com/office/drawing/2014/main" xmlns="" val="3331091680"/>
                    </a:ext>
                  </a:extLst>
                </a:gridCol>
                <a:gridCol w="1830455">
                  <a:extLst>
                    <a:ext uri="{9D8B030D-6E8A-4147-A177-3AD203B41FA5}">
                      <a16:colId xmlns:a16="http://schemas.microsoft.com/office/drawing/2014/main" xmlns="" val="26413922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документа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94954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Акт о списании объектов нефинансовых активов (кроме транспортных средств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ф. 0504104</a:t>
                      </a:r>
                      <a:endParaRPr lang="ru-RU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2" action="ppaction://hlinkfile"/>
                        </a:rPr>
                        <a:t>ф. 0510454</a:t>
                      </a:r>
                      <a:endParaRPr kumimoji="0" lang="ru-RU" sz="20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412687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Акт о списании транспортного средства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ф. 0504105</a:t>
                      </a:r>
                      <a:endParaRPr lang="ru-RU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3" action="ppaction://hlinkfile"/>
                        </a:rPr>
                        <a:t>ф. 0510456</a:t>
                      </a:r>
                      <a:endParaRPr kumimoji="0" lang="ru-RU" sz="20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015599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Акт о списании мягкого и хозяйственного инвентаря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ф. 0504143</a:t>
                      </a:r>
                      <a:endParaRPr lang="ru-RU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701200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Накладная на отпуск материалов(материальных ценностей) на сторону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ф. 0504205</a:t>
                      </a:r>
                      <a:endParaRPr lang="ru-RU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4" action="ppaction://hlinkfile"/>
                        </a:rPr>
                        <a:t>ф. 0510458</a:t>
                      </a:r>
                      <a:endParaRPr kumimoji="0" lang="ru-RU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817098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Акт о списании материальных запасов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ф. 0504230</a:t>
                      </a:r>
                      <a:endParaRPr lang="ru-RU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ф. 0510460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656616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Акт о списании бланков строгой отчетности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ф. 0504816</a:t>
                      </a:r>
                      <a:endParaRPr lang="ru-RU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5" action="ppaction://hlinkfile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ф. 0510461</a:t>
                      </a:r>
                      <a:endParaRPr kumimoji="0" lang="ru-RU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126245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Акт о результатах инвентаризации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ф. 0504835</a:t>
                      </a:r>
                      <a:endParaRPr lang="ru-RU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6" action="ppaction://hlinkfile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ф. 0510463</a:t>
                      </a:r>
                      <a:endParaRPr kumimoji="0" lang="ru-RU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676520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Инвентарная карточка учета нефинансовых активов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ф. 0504031</a:t>
                      </a:r>
                      <a:endParaRPr lang="ru-RU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7" action="ppaction://hlinkfile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ф. 0509215</a:t>
                      </a:r>
                      <a:endParaRPr kumimoji="0" lang="ru-RU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1885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Инвентарная карточка группового учета   нефинансовых активов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ф. 0504032</a:t>
                      </a:r>
                      <a:endParaRPr lang="ru-RU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8" action="ppaction://hlinkfile"/>
                        </a:rPr>
                        <a:t>ф. 0509216</a:t>
                      </a:r>
                      <a:endParaRPr kumimoji="0" lang="ru-RU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085093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2439349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81634" y="839152"/>
            <a:ext cx="2017059" cy="3599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8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03412" y="672353"/>
            <a:ext cx="3092824" cy="672353"/>
          </a:xfrm>
          <a:custGeom>
            <a:avLst/>
            <a:gdLst/>
            <a:ahLst/>
            <a:cxnLst/>
            <a:rect l="l" t="t" r="r" b="b"/>
            <a:pathLst>
              <a:path w="3505200" h="762000">
                <a:moveTo>
                  <a:pt x="0" y="762000"/>
                </a:moveTo>
                <a:lnTo>
                  <a:pt x="3505200" y="762000"/>
                </a:lnTo>
                <a:lnTo>
                  <a:pt x="3505200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8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82912" y="1997896"/>
            <a:ext cx="0" cy="1985122"/>
          </a:xfrm>
          <a:custGeom>
            <a:avLst/>
            <a:gdLst/>
            <a:ahLst/>
            <a:cxnLst/>
            <a:rect l="l" t="t" r="r" b="b"/>
            <a:pathLst>
              <a:path h="2249804">
                <a:moveTo>
                  <a:pt x="0" y="0"/>
                </a:moveTo>
                <a:lnTo>
                  <a:pt x="0" y="2249424"/>
                </a:lnTo>
              </a:path>
            </a:pathLst>
          </a:custGeom>
          <a:ln w="76200">
            <a:solidFill>
              <a:srgbClr val="096234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8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320118" y="2017059"/>
            <a:ext cx="0" cy="1985122"/>
          </a:xfrm>
          <a:custGeom>
            <a:avLst/>
            <a:gdLst/>
            <a:ahLst/>
            <a:cxnLst/>
            <a:rect l="l" t="t" r="r" b="b"/>
            <a:pathLst>
              <a:path h="2249804">
                <a:moveTo>
                  <a:pt x="0" y="0"/>
                </a:moveTo>
                <a:lnTo>
                  <a:pt x="0" y="2249424"/>
                </a:lnTo>
              </a:path>
            </a:pathLst>
          </a:custGeom>
          <a:ln w="76200">
            <a:solidFill>
              <a:srgbClr val="096234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8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148311" y="1709976"/>
            <a:ext cx="5076215" cy="25853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 marR="4483" algn="ctr"/>
            <a:r>
              <a:rPr lang="ru-RU" sz="4000" b="0" dirty="0">
                <a:solidFill>
                  <a:srgbClr val="000000"/>
                </a:solidFill>
              </a:rPr>
              <a:t/>
            </a:r>
            <a:br>
              <a:rPr lang="ru-RU" sz="4000" b="0" dirty="0">
                <a:solidFill>
                  <a:srgbClr val="000000"/>
                </a:solidFill>
              </a:rPr>
            </a:br>
            <a:r>
              <a:rPr lang="ru-RU" sz="3200" b="0" dirty="0">
                <a:solidFill>
                  <a:srgbClr val="000000"/>
                </a:solidFill>
              </a:rPr>
              <a:t> Электронные документы, применяемые при проведении ИНВЕНТАРИЗАЦИИ</a:t>
            </a:r>
            <a:endParaRPr sz="3200" dirty="0"/>
          </a:p>
        </p:txBody>
      </p:sp>
      <p:sp>
        <p:nvSpPr>
          <p:cNvPr id="8" name="object 8"/>
          <p:cNvSpPr/>
          <p:nvPr/>
        </p:nvSpPr>
        <p:spPr>
          <a:xfrm>
            <a:off x="7463118" y="1042147"/>
            <a:ext cx="773206" cy="4370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8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205618" y="403412"/>
            <a:ext cx="1024173" cy="13646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8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485517" y="2400299"/>
            <a:ext cx="2271208" cy="219724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8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05680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662E450-EA0C-16B2-72C4-150C4D0C3A06}"/>
              </a:ext>
            </a:extLst>
          </p:cNvPr>
          <p:cNvSpPr txBox="1"/>
          <p:nvPr/>
        </p:nvSpPr>
        <p:spPr>
          <a:xfrm>
            <a:off x="755576" y="1052736"/>
            <a:ext cx="7632848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b="0" i="0" dirty="0">
                <a:solidFill>
                  <a:srgbClr val="22272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 от </a:t>
            </a:r>
            <a:r>
              <a:rPr lang="ru-RU" sz="2400" b="1" i="0" dirty="0">
                <a:solidFill>
                  <a:srgbClr val="22272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06.12.2011 № 402-ФЗ </a:t>
            </a:r>
            <a:r>
              <a:rPr lang="ru-RU" sz="2400" b="0" i="0" dirty="0">
                <a:solidFill>
                  <a:srgbClr val="22272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«О бухгалтерском учете» (пункт 3 статьи 11) </a:t>
            </a:r>
          </a:p>
          <a:p>
            <a:pPr algn="just"/>
            <a:endParaRPr lang="ru-RU" sz="2400" b="0" i="0" dirty="0">
              <a:solidFill>
                <a:srgbClr val="22272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solidFill>
                  <a:srgbClr val="2227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Минфина России от </a:t>
            </a:r>
            <a:r>
              <a:rPr lang="ru-RU" sz="2400" b="1" dirty="0">
                <a:solidFill>
                  <a:srgbClr val="2227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31.12.2016 № 256н </a:t>
            </a:r>
            <a:r>
              <a:rPr lang="ru-RU" sz="2400" dirty="0">
                <a:solidFill>
                  <a:srgbClr val="2227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 утверждении федерального стандарта бухгалтерского учета для организаций государственного сектора «Концептуальные основы бухгалтерского учета и отчетности организаций государственного сектора»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(пункты 80, 81)</a:t>
            </a:r>
          </a:p>
          <a:p>
            <a:pPr algn="just"/>
            <a:endParaRPr lang="ru-RU" sz="2400" b="0" i="0" dirty="0">
              <a:solidFill>
                <a:srgbClr val="22272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0" i="0" dirty="0">
                <a:solidFill>
                  <a:srgbClr val="22272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Минфина России от </a:t>
            </a:r>
            <a:r>
              <a:rPr lang="ru-RU" sz="2400" b="1" i="0" dirty="0">
                <a:solidFill>
                  <a:srgbClr val="22272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30.12.2017 № 274н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0" i="0" dirty="0">
                <a:solidFill>
                  <a:srgbClr val="22272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 утверждении федерального стандарта бухгалтерского учета для организаций государственного сектора «Учетная политика, оценочные значения и ошибки»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033AAC0-8FD3-40F9-8387-DE2884807471}"/>
              </a:ext>
            </a:extLst>
          </p:cNvPr>
          <p:cNvSpPr txBox="1"/>
          <p:nvPr/>
        </p:nvSpPr>
        <p:spPr>
          <a:xfrm>
            <a:off x="3042094" y="260648"/>
            <a:ext cx="3059812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Инвентаризация</a:t>
            </a:r>
          </a:p>
        </p:txBody>
      </p:sp>
    </p:spTree>
    <p:extLst>
      <p:ext uri="{BB962C8B-B14F-4D97-AF65-F5344CB8AC3E}">
        <p14:creationId xmlns:p14="http://schemas.microsoft.com/office/powerpoint/2010/main" xmlns="" val="13451638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133F7D3-01D6-428A-9365-E6F95B32E8DE}"/>
              </a:ext>
            </a:extLst>
          </p:cNvPr>
          <p:cNvSpPr txBox="1"/>
          <p:nvPr/>
        </p:nvSpPr>
        <p:spPr>
          <a:xfrm>
            <a:off x="2339752" y="0"/>
            <a:ext cx="6048672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>
                <a:ln w="12700">
                  <a:solidFill>
                    <a:srgbClr val="9BBB59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9BBB59"/>
                  </a:fgClr>
                  <a:bgClr>
                    <a:srgbClr val="9BBB59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9BBB59">
                      <a:lumMod val="50000"/>
                    </a:srgbClr>
                  </a:inn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В рамках учетной политики  устанавливается  </a:t>
            </a:r>
            <a:r>
              <a:rPr kumimoji="0" lang="ru-RU" sz="4000" b="1" i="0" u="none" strike="noStrike" kern="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однозначно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533C2E2-D9BC-4ED3-AD68-CC511EBA2754}"/>
              </a:ext>
            </a:extLst>
          </p:cNvPr>
          <p:cNvSpPr txBox="1"/>
          <p:nvPr/>
        </p:nvSpPr>
        <p:spPr>
          <a:xfrm>
            <a:off x="467544" y="1340768"/>
            <a:ext cx="7920880" cy="461665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Рабочий план счетов и его применение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1723FF4-D8BC-4813-8424-43E6EA4B899D}"/>
              </a:ext>
            </a:extLst>
          </p:cNvPr>
          <p:cNvSpPr txBox="1"/>
          <p:nvPr/>
        </p:nvSpPr>
        <p:spPr>
          <a:xfrm>
            <a:off x="437188" y="1973252"/>
            <a:ext cx="7951236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hlinkClick r:id="rId2" action="ppaction://hlinkfile"/>
              </a:rPr>
              <a:t>График документооборота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252FAA2-C846-4310-AE7B-555803B1C084}"/>
              </a:ext>
            </a:extLst>
          </p:cNvPr>
          <p:cNvSpPr txBox="1"/>
          <p:nvPr/>
        </p:nvSpPr>
        <p:spPr>
          <a:xfrm>
            <a:off x="468796" y="2593929"/>
            <a:ext cx="7916254" cy="830997"/>
          </a:xfrm>
          <a:prstGeom prst="rect">
            <a:avLst/>
          </a:prstGeom>
          <a:solidFill>
            <a:srgbClr val="FFFFCC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hlinkClick r:id="rId3" action="ppaction://hlinkfile"/>
              </a:rPr>
              <a:t>Порядок проведения инвентаризации НФА, ФА, обязательств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859C2E7-5D42-4AE4-8FA4-C8A80F0529E0}"/>
              </a:ext>
            </a:extLst>
          </p:cNvPr>
          <p:cNvSpPr txBox="1"/>
          <p:nvPr/>
        </p:nvSpPr>
        <p:spPr>
          <a:xfrm>
            <a:off x="493273" y="3490734"/>
            <a:ext cx="7920880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Порядок проведения инвентаризации имущества, учитываемого на забалансовых счетах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B5B87AC-3342-4CA5-B199-DFDA2CC7569A}"/>
              </a:ext>
            </a:extLst>
          </p:cNvPr>
          <p:cNvSpPr txBox="1"/>
          <p:nvPr/>
        </p:nvSpPr>
        <p:spPr>
          <a:xfrm>
            <a:off x="497899" y="4556045"/>
            <a:ext cx="7916254" cy="830997"/>
          </a:xfrm>
          <a:prstGeom prst="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hlinkClick r:id="rId4" action="ppaction://hlinkfile"/>
              </a:rPr>
              <a:t>Порядок организации и обеспечения (осуществления) внутреннего контроля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CBDCDC17-E2D1-4D95-9979-FF2043E0A8BC}"/>
              </a:ext>
            </a:extLst>
          </p:cNvPr>
          <p:cNvSpPr txBox="1"/>
          <p:nvPr/>
        </p:nvSpPr>
        <p:spPr>
          <a:xfrm>
            <a:off x="493139" y="5301208"/>
            <a:ext cx="7946610" cy="1200329"/>
          </a:xfrm>
          <a:prstGeom prst="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Порядок признания в бухгалтерском учете и раскрытия в бухгалтерской (финансовой) отчетности событий после отчетной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40794981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A7FE114-B8EC-4DC3-AD23-476DAEFB4985}"/>
              </a:ext>
            </a:extLst>
          </p:cNvPr>
          <p:cNvSpPr txBox="1"/>
          <p:nvPr/>
        </p:nvSpPr>
        <p:spPr>
          <a:xfrm>
            <a:off x="235827" y="4251095"/>
            <a:ext cx="1854995" cy="461665"/>
          </a:xfrm>
          <a:custGeom>
            <a:avLst/>
            <a:gdLst>
              <a:gd name="connsiteX0" fmla="*/ 0 w 1854995"/>
              <a:gd name="connsiteY0" fmla="*/ 0 h 461665"/>
              <a:gd name="connsiteX1" fmla="*/ 500849 w 1854995"/>
              <a:gd name="connsiteY1" fmla="*/ 0 h 461665"/>
              <a:gd name="connsiteX2" fmla="*/ 946047 w 1854995"/>
              <a:gd name="connsiteY2" fmla="*/ 0 h 461665"/>
              <a:gd name="connsiteX3" fmla="*/ 1372696 w 1854995"/>
              <a:gd name="connsiteY3" fmla="*/ 0 h 461665"/>
              <a:gd name="connsiteX4" fmla="*/ 1854995 w 1854995"/>
              <a:gd name="connsiteY4" fmla="*/ 0 h 461665"/>
              <a:gd name="connsiteX5" fmla="*/ 1854995 w 1854995"/>
              <a:gd name="connsiteY5" fmla="*/ 461665 h 461665"/>
              <a:gd name="connsiteX6" fmla="*/ 1428346 w 1854995"/>
              <a:gd name="connsiteY6" fmla="*/ 461665 h 461665"/>
              <a:gd name="connsiteX7" fmla="*/ 1020247 w 1854995"/>
              <a:gd name="connsiteY7" fmla="*/ 461665 h 461665"/>
              <a:gd name="connsiteX8" fmla="*/ 537949 w 1854995"/>
              <a:gd name="connsiteY8" fmla="*/ 461665 h 461665"/>
              <a:gd name="connsiteX9" fmla="*/ 0 w 1854995"/>
              <a:gd name="connsiteY9" fmla="*/ 461665 h 461665"/>
              <a:gd name="connsiteX10" fmla="*/ 0 w 1854995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4995" h="461665" fill="none" extrusionOk="0">
                <a:moveTo>
                  <a:pt x="0" y="0"/>
                </a:moveTo>
                <a:cubicBezTo>
                  <a:pt x="200372" y="-20880"/>
                  <a:pt x="289108" y="46152"/>
                  <a:pt x="500849" y="0"/>
                </a:cubicBezTo>
                <a:cubicBezTo>
                  <a:pt x="712590" y="-46152"/>
                  <a:pt x="787938" y="43209"/>
                  <a:pt x="946047" y="0"/>
                </a:cubicBezTo>
                <a:cubicBezTo>
                  <a:pt x="1104156" y="-43209"/>
                  <a:pt x="1270237" y="21172"/>
                  <a:pt x="1372696" y="0"/>
                </a:cubicBezTo>
                <a:cubicBezTo>
                  <a:pt x="1475155" y="-21172"/>
                  <a:pt x="1628303" y="4623"/>
                  <a:pt x="1854995" y="0"/>
                </a:cubicBezTo>
                <a:cubicBezTo>
                  <a:pt x="1880219" y="147124"/>
                  <a:pt x="1814512" y="347327"/>
                  <a:pt x="1854995" y="461665"/>
                </a:cubicBezTo>
                <a:cubicBezTo>
                  <a:pt x="1703702" y="484379"/>
                  <a:pt x="1581917" y="455949"/>
                  <a:pt x="1428346" y="461665"/>
                </a:cubicBezTo>
                <a:cubicBezTo>
                  <a:pt x="1274775" y="467381"/>
                  <a:pt x="1161712" y="424717"/>
                  <a:pt x="1020247" y="461665"/>
                </a:cubicBezTo>
                <a:cubicBezTo>
                  <a:pt x="878782" y="498613"/>
                  <a:pt x="669869" y="433131"/>
                  <a:pt x="537949" y="461665"/>
                </a:cubicBezTo>
                <a:cubicBezTo>
                  <a:pt x="406029" y="490199"/>
                  <a:pt x="163058" y="398928"/>
                  <a:pt x="0" y="461665"/>
                </a:cubicBezTo>
                <a:cubicBezTo>
                  <a:pt x="-14512" y="309343"/>
                  <a:pt x="36394" y="146060"/>
                  <a:pt x="0" y="0"/>
                </a:cubicBezTo>
                <a:close/>
              </a:path>
              <a:path w="1854995" h="461665" stroke="0" extrusionOk="0">
                <a:moveTo>
                  <a:pt x="0" y="0"/>
                </a:moveTo>
                <a:cubicBezTo>
                  <a:pt x="243771" y="-13348"/>
                  <a:pt x="370339" y="6415"/>
                  <a:pt x="500849" y="0"/>
                </a:cubicBezTo>
                <a:cubicBezTo>
                  <a:pt x="631359" y="-6415"/>
                  <a:pt x="734583" y="44223"/>
                  <a:pt x="946047" y="0"/>
                </a:cubicBezTo>
                <a:cubicBezTo>
                  <a:pt x="1157511" y="-44223"/>
                  <a:pt x="1260067" y="25990"/>
                  <a:pt x="1428346" y="0"/>
                </a:cubicBezTo>
                <a:cubicBezTo>
                  <a:pt x="1596625" y="-25990"/>
                  <a:pt x="1710863" y="35616"/>
                  <a:pt x="1854995" y="0"/>
                </a:cubicBezTo>
                <a:cubicBezTo>
                  <a:pt x="1901237" y="135589"/>
                  <a:pt x="1842088" y="307007"/>
                  <a:pt x="1854995" y="461665"/>
                </a:cubicBezTo>
                <a:cubicBezTo>
                  <a:pt x="1744689" y="508698"/>
                  <a:pt x="1609207" y="456129"/>
                  <a:pt x="1372696" y="461665"/>
                </a:cubicBezTo>
                <a:cubicBezTo>
                  <a:pt x="1136185" y="467201"/>
                  <a:pt x="1132636" y="453224"/>
                  <a:pt x="927498" y="461665"/>
                </a:cubicBezTo>
                <a:cubicBezTo>
                  <a:pt x="722360" y="470106"/>
                  <a:pt x="705480" y="457124"/>
                  <a:pt x="519399" y="461665"/>
                </a:cubicBezTo>
                <a:cubicBezTo>
                  <a:pt x="333318" y="466206"/>
                  <a:pt x="223768" y="431329"/>
                  <a:pt x="0" y="461665"/>
                </a:cubicBezTo>
                <a:cubicBezTo>
                  <a:pt x="-24982" y="306399"/>
                  <a:pt x="6119" y="175376"/>
                  <a:pt x="0" y="0"/>
                </a:cubicBezTo>
                <a:close/>
              </a:path>
            </a:pathLst>
          </a:custGeom>
          <a:ln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xmlns="" sd="395084079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3" action="ppaction://hlinkfile"/>
              </a:rPr>
              <a:t>Ф. (0510439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 action="ppaction://hlinkfile"/>
              </a:rPr>
              <a:t>)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22944DF-EA91-4B2A-9192-C7B5B8951EEC}"/>
              </a:ext>
            </a:extLst>
          </p:cNvPr>
          <p:cNvSpPr txBox="1"/>
          <p:nvPr/>
        </p:nvSpPr>
        <p:spPr>
          <a:xfrm>
            <a:off x="190720" y="4984235"/>
            <a:ext cx="1885453" cy="461665"/>
          </a:xfrm>
          <a:custGeom>
            <a:avLst/>
            <a:gdLst>
              <a:gd name="connsiteX0" fmla="*/ 0 w 1885453"/>
              <a:gd name="connsiteY0" fmla="*/ 0 h 461665"/>
              <a:gd name="connsiteX1" fmla="*/ 509072 w 1885453"/>
              <a:gd name="connsiteY1" fmla="*/ 0 h 461665"/>
              <a:gd name="connsiteX2" fmla="*/ 961581 w 1885453"/>
              <a:gd name="connsiteY2" fmla="*/ 0 h 461665"/>
              <a:gd name="connsiteX3" fmla="*/ 1395235 w 1885453"/>
              <a:gd name="connsiteY3" fmla="*/ 0 h 461665"/>
              <a:gd name="connsiteX4" fmla="*/ 1885453 w 1885453"/>
              <a:gd name="connsiteY4" fmla="*/ 0 h 461665"/>
              <a:gd name="connsiteX5" fmla="*/ 1885453 w 1885453"/>
              <a:gd name="connsiteY5" fmla="*/ 461665 h 461665"/>
              <a:gd name="connsiteX6" fmla="*/ 1451799 w 1885453"/>
              <a:gd name="connsiteY6" fmla="*/ 461665 h 461665"/>
              <a:gd name="connsiteX7" fmla="*/ 1036999 w 1885453"/>
              <a:gd name="connsiteY7" fmla="*/ 461665 h 461665"/>
              <a:gd name="connsiteX8" fmla="*/ 546781 w 1885453"/>
              <a:gd name="connsiteY8" fmla="*/ 461665 h 461665"/>
              <a:gd name="connsiteX9" fmla="*/ 0 w 1885453"/>
              <a:gd name="connsiteY9" fmla="*/ 461665 h 461665"/>
              <a:gd name="connsiteX10" fmla="*/ 0 w 1885453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85453" h="461665" fill="none" extrusionOk="0">
                <a:moveTo>
                  <a:pt x="0" y="0"/>
                </a:moveTo>
                <a:cubicBezTo>
                  <a:pt x="177429" y="-22331"/>
                  <a:pt x="345905" y="12627"/>
                  <a:pt x="509072" y="0"/>
                </a:cubicBezTo>
                <a:cubicBezTo>
                  <a:pt x="672239" y="-12627"/>
                  <a:pt x="780537" y="33032"/>
                  <a:pt x="961581" y="0"/>
                </a:cubicBezTo>
                <a:cubicBezTo>
                  <a:pt x="1142625" y="-33032"/>
                  <a:pt x="1205644" y="25339"/>
                  <a:pt x="1395235" y="0"/>
                </a:cubicBezTo>
                <a:cubicBezTo>
                  <a:pt x="1584826" y="-25339"/>
                  <a:pt x="1744543" y="35395"/>
                  <a:pt x="1885453" y="0"/>
                </a:cubicBezTo>
                <a:cubicBezTo>
                  <a:pt x="1910677" y="147124"/>
                  <a:pt x="1844970" y="347327"/>
                  <a:pt x="1885453" y="461665"/>
                </a:cubicBezTo>
                <a:cubicBezTo>
                  <a:pt x="1736350" y="461693"/>
                  <a:pt x="1625976" y="439071"/>
                  <a:pt x="1451799" y="461665"/>
                </a:cubicBezTo>
                <a:cubicBezTo>
                  <a:pt x="1277622" y="484259"/>
                  <a:pt x="1144212" y="424060"/>
                  <a:pt x="1036999" y="461665"/>
                </a:cubicBezTo>
                <a:cubicBezTo>
                  <a:pt x="929786" y="499270"/>
                  <a:pt x="757061" y="418012"/>
                  <a:pt x="546781" y="461665"/>
                </a:cubicBezTo>
                <a:cubicBezTo>
                  <a:pt x="336501" y="505318"/>
                  <a:pt x="138268" y="433238"/>
                  <a:pt x="0" y="461665"/>
                </a:cubicBezTo>
                <a:cubicBezTo>
                  <a:pt x="-14512" y="309343"/>
                  <a:pt x="36394" y="146060"/>
                  <a:pt x="0" y="0"/>
                </a:cubicBezTo>
                <a:close/>
              </a:path>
              <a:path w="1885453" h="461665" stroke="0" extrusionOk="0">
                <a:moveTo>
                  <a:pt x="0" y="0"/>
                </a:moveTo>
                <a:cubicBezTo>
                  <a:pt x="155889" y="-19110"/>
                  <a:pt x="325439" y="14133"/>
                  <a:pt x="509072" y="0"/>
                </a:cubicBezTo>
                <a:cubicBezTo>
                  <a:pt x="692705" y="-14133"/>
                  <a:pt x="838465" y="21116"/>
                  <a:pt x="961581" y="0"/>
                </a:cubicBezTo>
                <a:cubicBezTo>
                  <a:pt x="1084697" y="-21116"/>
                  <a:pt x="1330593" y="34726"/>
                  <a:pt x="1451799" y="0"/>
                </a:cubicBezTo>
                <a:cubicBezTo>
                  <a:pt x="1573005" y="-34726"/>
                  <a:pt x="1756340" y="7096"/>
                  <a:pt x="1885453" y="0"/>
                </a:cubicBezTo>
                <a:cubicBezTo>
                  <a:pt x="1931695" y="135589"/>
                  <a:pt x="1872546" y="307007"/>
                  <a:pt x="1885453" y="461665"/>
                </a:cubicBezTo>
                <a:cubicBezTo>
                  <a:pt x="1726005" y="503373"/>
                  <a:pt x="1546508" y="445646"/>
                  <a:pt x="1395235" y="461665"/>
                </a:cubicBezTo>
                <a:cubicBezTo>
                  <a:pt x="1243962" y="477684"/>
                  <a:pt x="1090699" y="452408"/>
                  <a:pt x="942727" y="461665"/>
                </a:cubicBezTo>
                <a:cubicBezTo>
                  <a:pt x="794755" y="470922"/>
                  <a:pt x="698624" y="412226"/>
                  <a:pt x="527927" y="461665"/>
                </a:cubicBezTo>
                <a:cubicBezTo>
                  <a:pt x="357230" y="511104"/>
                  <a:pt x="191881" y="448791"/>
                  <a:pt x="0" y="461665"/>
                </a:cubicBezTo>
                <a:cubicBezTo>
                  <a:pt x="-24982" y="306399"/>
                  <a:pt x="6119" y="175376"/>
                  <a:pt x="0" y="0"/>
                </a:cubicBezTo>
                <a:close/>
              </a:path>
            </a:pathLst>
          </a:custGeom>
          <a:ln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xmlns="" sd="395084079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4" action="ppaction://hlinkfile"/>
              </a:rPr>
              <a:t>Ф. (0510447)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1E015F9-DCAB-4768-B27D-51EE331791F0}"/>
              </a:ext>
            </a:extLst>
          </p:cNvPr>
          <p:cNvSpPr txBox="1"/>
          <p:nvPr/>
        </p:nvSpPr>
        <p:spPr>
          <a:xfrm>
            <a:off x="2736481" y="2976036"/>
            <a:ext cx="3769912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Инвентаризационные описи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5" action="ppaction://hlinkfile"/>
              </a:rPr>
              <a:t>0510466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3B69573-EFA0-4D8E-8289-F77FEF1EC8FA}"/>
              </a:ext>
            </a:extLst>
          </p:cNvPr>
          <p:cNvSpPr txBox="1"/>
          <p:nvPr/>
        </p:nvSpPr>
        <p:spPr>
          <a:xfrm>
            <a:off x="2294288" y="392716"/>
            <a:ext cx="6745308" cy="10772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" action="ppaction://hlinkfile"/>
              </a:rPr>
              <a:t>Порядок проведения инвентаризации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" action="ppaction://hlinkfile"/>
              </a:rPr>
              <a:t>на балансовых счетах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DCD9AA1-BEC8-4E69-8B6A-76A3839C38A6}"/>
              </a:ext>
            </a:extLst>
          </p:cNvPr>
          <p:cNvSpPr txBox="1"/>
          <p:nvPr/>
        </p:nvSpPr>
        <p:spPr>
          <a:xfrm>
            <a:off x="2428709" y="4666958"/>
            <a:ext cx="2513357" cy="1200329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Акт о результатах инвентаризации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6" action="ppaction://hlinkfile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(ф. 0510463)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386894E-0645-4860-B35C-D2EB14EDA609}"/>
              </a:ext>
            </a:extLst>
          </p:cNvPr>
          <p:cNvSpPr txBox="1"/>
          <p:nvPr/>
        </p:nvSpPr>
        <p:spPr>
          <a:xfrm>
            <a:off x="2278556" y="1673803"/>
            <a:ext cx="6745308" cy="1077218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Порядок проведения инвентаризации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 забалансовых счетах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EF054A2-7082-4E88-9C6C-25484C154916}"/>
              </a:ext>
            </a:extLst>
          </p:cNvPr>
          <p:cNvSpPr txBox="1"/>
          <p:nvPr/>
        </p:nvSpPr>
        <p:spPr>
          <a:xfrm rot="16200000">
            <a:off x="-126103" y="1468592"/>
            <a:ext cx="2241512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УЧЕТНАЯ ПОЛИТИКА</a:t>
            </a:r>
          </a:p>
        </p:txBody>
      </p:sp>
      <p:sp>
        <p:nvSpPr>
          <p:cNvPr id="8" name="Левая фигурная скобка 7">
            <a:extLst>
              <a:ext uri="{FF2B5EF4-FFF2-40B4-BE49-F238E27FC236}">
                <a16:creationId xmlns:a16="http://schemas.microsoft.com/office/drawing/2014/main" xmlns="" id="{E12DD105-4A96-4F9D-9B52-A1339F8CA3BF}"/>
              </a:ext>
            </a:extLst>
          </p:cNvPr>
          <p:cNvSpPr/>
          <p:nvPr/>
        </p:nvSpPr>
        <p:spPr>
          <a:xfrm>
            <a:off x="1506050" y="763334"/>
            <a:ext cx="631826" cy="1676645"/>
          </a:xfrm>
          <a:prstGeom prst="lef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93A0842-F8B2-9F3C-B680-9B15CAD3D6DE}"/>
              </a:ext>
            </a:extLst>
          </p:cNvPr>
          <p:cNvSpPr txBox="1"/>
          <p:nvPr/>
        </p:nvSpPr>
        <p:spPr>
          <a:xfrm>
            <a:off x="6650304" y="4219936"/>
            <a:ext cx="2453428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7" action="ppaction://hlinkfile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Ф. 0510448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A8E0E0A-84A2-8E35-2586-9B6B345A6620}"/>
              </a:ext>
            </a:extLst>
          </p:cNvPr>
          <p:cNvSpPr txBox="1"/>
          <p:nvPr/>
        </p:nvSpPr>
        <p:spPr>
          <a:xfrm>
            <a:off x="6554596" y="5766295"/>
            <a:ext cx="2549136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Служебное разбирательство</a:t>
            </a:r>
          </a:p>
        </p:txBody>
      </p:sp>
      <p:sp>
        <p:nvSpPr>
          <p:cNvPr id="15" name="Правая фигурная скобка 14">
            <a:extLst>
              <a:ext uri="{FF2B5EF4-FFF2-40B4-BE49-F238E27FC236}">
                <a16:creationId xmlns:a16="http://schemas.microsoft.com/office/drawing/2014/main" xmlns="" id="{A579C0D6-DA89-A6EC-88E4-76B367AB8AC5}"/>
              </a:ext>
            </a:extLst>
          </p:cNvPr>
          <p:cNvSpPr/>
          <p:nvPr/>
        </p:nvSpPr>
        <p:spPr>
          <a:xfrm>
            <a:off x="2137876" y="4418021"/>
            <a:ext cx="251812" cy="9144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xmlns="" id="{46C75E8F-550F-2CCA-0F5C-0C96942AE09E}"/>
              </a:ext>
            </a:extLst>
          </p:cNvPr>
          <p:cNvCxnSpPr>
            <a:cxnSpLocks/>
          </p:cNvCxnSpPr>
          <p:nvPr/>
        </p:nvCxnSpPr>
        <p:spPr>
          <a:xfrm flipV="1">
            <a:off x="2263782" y="3809445"/>
            <a:ext cx="1922308" cy="727177"/>
          </a:xfrm>
          <a:prstGeom prst="straightConnector1">
            <a:avLst/>
          </a:prstGeom>
          <a:ln>
            <a:headEnd type="none" w="med" len="me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xmlns="" id="{29B4C036-8390-9D0F-8992-3F8655729F20}"/>
              </a:ext>
            </a:extLst>
          </p:cNvPr>
          <p:cNvCxnSpPr>
            <a:cxnSpLocks/>
          </p:cNvCxnSpPr>
          <p:nvPr/>
        </p:nvCxnSpPr>
        <p:spPr>
          <a:xfrm flipH="1">
            <a:off x="3779912" y="3826538"/>
            <a:ext cx="305907" cy="759695"/>
          </a:xfrm>
          <a:prstGeom prst="straightConnector1">
            <a:avLst/>
          </a:prstGeom>
          <a:ln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xmlns="" id="{3E76E653-FB82-56BC-28DA-57D62ADBD73E}"/>
              </a:ext>
            </a:extLst>
          </p:cNvPr>
          <p:cNvCxnSpPr>
            <a:cxnSpLocks/>
          </p:cNvCxnSpPr>
          <p:nvPr/>
        </p:nvCxnSpPr>
        <p:spPr>
          <a:xfrm flipV="1">
            <a:off x="5134093" y="4439205"/>
            <a:ext cx="1516211" cy="372074"/>
          </a:xfrm>
          <a:prstGeom prst="straightConnector1">
            <a:avLst/>
          </a:prstGeom>
          <a:ln>
            <a:headEnd type="none" w="med" len="me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xmlns="" id="{168B9D7F-2284-A06A-71D5-8FC07F9DEF43}"/>
              </a:ext>
            </a:extLst>
          </p:cNvPr>
          <p:cNvCxnSpPr>
            <a:cxnSpLocks/>
          </p:cNvCxnSpPr>
          <p:nvPr/>
        </p:nvCxnSpPr>
        <p:spPr>
          <a:xfrm flipV="1">
            <a:off x="4980184" y="5308833"/>
            <a:ext cx="1699417" cy="286799"/>
          </a:xfrm>
          <a:prstGeom prst="straightConnector1">
            <a:avLst/>
          </a:prstGeom>
          <a:ln>
            <a:headEnd type="none" w="med" len="me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xmlns="" id="{A6F817BC-BB0C-9F88-1460-E913E1C796AE}"/>
              </a:ext>
            </a:extLst>
          </p:cNvPr>
          <p:cNvCxnSpPr>
            <a:cxnSpLocks/>
          </p:cNvCxnSpPr>
          <p:nvPr/>
        </p:nvCxnSpPr>
        <p:spPr>
          <a:xfrm>
            <a:off x="5037965" y="5551736"/>
            <a:ext cx="1543594" cy="451533"/>
          </a:xfrm>
          <a:prstGeom prst="straightConnector1">
            <a:avLst/>
          </a:prstGeom>
          <a:ln>
            <a:headEnd type="none" w="med" len="me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A48EA6FA-1046-C688-346F-5DF4316B1794}"/>
              </a:ext>
            </a:extLst>
          </p:cNvPr>
          <p:cNvSpPr txBox="1"/>
          <p:nvPr/>
        </p:nvSpPr>
        <p:spPr>
          <a:xfrm rot="20758662">
            <a:off x="5086697" y="4133579"/>
            <a:ext cx="1452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излишки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80B0DA89-95D1-ECF9-3B11-24D709CA7157}"/>
              </a:ext>
            </a:extLst>
          </p:cNvPr>
          <p:cNvSpPr txBox="1"/>
          <p:nvPr/>
        </p:nvSpPr>
        <p:spPr>
          <a:xfrm rot="1125506">
            <a:off x="4932119" y="5772437"/>
            <a:ext cx="16556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недостача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AAA48178-9185-C547-9D22-2003C4521B3E}"/>
              </a:ext>
            </a:extLst>
          </p:cNvPr>
          <p:cNvSpPr txBox="1"/>
          <p:nvPr/>
        </p:nvSpPr>
        <p:spPr>
          <a:xfrm rot="20881017">
            <a:off x="5069218" y="4985302"/>
            <a:ext cx="14045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не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актив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AB27164D-B3B7-1CEC-F057-5ABC0EABFCA1}"/>
              </a:ext>
            </a:extLst>
          </p:cNvPr>
          <p:cNvSpPr txBox="1"/>
          <p:nvPr/>
        </p:nvSpPr>
        <p:spPr>
          <a:xfrm>
            <a:off x="6673189" y="5119627"/>
            <a:ext cx="2443087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8" action="ppaction://hlinkfile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Ф. 0510440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60000"/>
                  <a:lumOff val="4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135579B-C038-C51B-4574-2A1046F44D32}"/>
              </a:ext>
            </a:extLst>
          </p:cNvPr>
          <p:cNvSpPr txBox="1"/>
          <p:nvPr/>
        </p:nvSpPr>
        <p:spPr>
          <a:xfrm>
            <a:off x="6787609" y="3346900"/>
            <a:ext cx="2178818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9" action="ppaction://hlinkfile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Ф. 0510442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Знак ''плюс'' 15">
            <a:extLst>
              <a:ext uri="{FF2B5EF4-FFF2-40B4-BE49-F238E27FC236}">
                <a16:creationId xmlns:a16="http://schemas.microsoft.com/office/drawing/2014/main" xmlns="" id="{7E13A728-ADCD-4DE5-2896-BB6C2CF959CC}"/>
              </a:ext>
            </a:extLst>
          </p:cNvPr>
          <p:cNvSpPr/>
          <p:nvPr/>
        </p:nvSpPr>
        <p:spPr>
          <a:xfrm>
            <a:off x="7637592" y="3778505"/>
            <a:ext cx="478851" cy="444837"/>
          </a:xfrm>
          <a:prstGeom prst="mathPlus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97423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0D82CD5-4141-41E9-A767-7988CBEB437E}"/>
              </a:ext>
            </a:extLst>
          </p:cNvPr>
          <p:cNvSpPr txBox="1"/>
          <p:nvPr/>
        </p:nvSpPr>
        <p:spPr>
          <a:xfrm>
            <a:off x="1994504" y="603310"/>
            <a:ext cx="2451312" cy="584775"/>
          </a:xfrm>
          <a:custGeom>
            <a:avLst/>
            <a:gdLst>
              <a:gd name="connsiteX0" fmla="*/ 0 w 2451312"/>
              <a:gd name="connsiteY0" fmla="*/ 0 h 584775"/>
              <a:gd name="connsiteX1" fmla="*/ 465749 w 2451312"/>
              <a:gd name="connsiteY1" fmla="*/ 0 h 584775"/>
              <a:gd name="connsiteX2" fmla="*/ 980525 w 2451312"/>
              <a:gd name="connsiteY2" fmla="*/ 0 h 584775"/>
              <a:gd name="connsiteX3" fmla="*/ 1470787 w 2451312"/>
              <a:gd name="connsiteY3" fmla="*/ 0 h 584775"/>
              <a:gd name="connsiteX4" fmla="*/ 1936536 w 2451312"/>
              <a:gd name="connsiteY4" fmla="*/ 0 h 584775"/>
              <a:gd name="connsiteX5" fmla="*/ 2451312 w 2451312"/>
              <a:gd name="connsiteY5" fmla="*/ 0 h 584775"/>
              <a:gd name="connsiteX6" fmla="*/ 2451312 w 2451312"/>
              <a:gd name="connsiteY6" fmla="*/ 584775 h 584775"/>
              <a:gd name="connsiteX7" fmla="*/ 2010076 w 2451312"/>
              <a:gd name="connsiteY7" fmla="*/ 584775 h 584775"/>
              <a:gd name="connsiteX8" fmla="*/ 1495300 w 2451312"/>
              <a:gd name="connsiteY8" fmla="*/ 584775 h 584775"/>
              <a:gd name="connsiteX9" fmla="*/ 980525 w 2451312"/>
              <a:gd name="connsiteY9" fmla="*/ 584775 h 584775"/>
              <a:gd name="connsiteX10" fmla="*/ 490262 w 2451312"/>
              <a:gd name="connsiteY10" fmla="*/ 584775 h 584775"/>
              <a:gd name="connsiteX11" fmla="*/ 0 w 2451312"/>
              <a:gd name="connsiteY11" fmla="*/ 584775 h 584775"/>
              <a:gd name="connsiteX12" fmla="*/ 0 w 2451312"/>
              <a:gd name="connsiteY12" fmla="*/ 0 h 58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51312" h="584775" fill="none" extrusionOk="0">
                <a:moveTo>
                  <a:pt x="0" y="0"/>
                </a:moveTo>
                <a:cubicBezTo>
                  <a:pt x="116516" y="-47303"/>
                  <a:pt x="308316" y="46423"/>
                  <a:pt x="465749" y="0"/>
                </a:cubicBezTo>
                <a:cubicBezTo>
                  <a:pt x="623182" y="-46423"/>
                  <a:pt x="788729" y="27858"/>
                  <a:pt x="980525" y="0"/>
                </a:cubicBezTo>
                <a:cubicBezTo>
                  <a:pt x="1172321" y="-27858"/>
                  <a:pt x="1245917" y="24798"/>
                  <a:pt x="1470787" y="0"/>
                </a:cubicBezTo>
                <a:cubicBezTo>
                  <a:pt x="1695657" y="-24798"/>
                  <a:pt x="1802969" y="42362"/>
                  <a:pt x="1936536" y="0"/>
                </a:cubicBezTo>
                <a:cubicBezTo>
                  <a:pt x="2070103" y="-42362"/>
                  <a:pt x="2257771" y="6955"/>
                  <a:pt x="2451312" y="0"/>
                </a:cubicBezTo>
                <a:cubicBezTo>
                  <a:pt x="2503490" y="134309"/>
                  <a:pt x="2444159" y="304833"/>
                  <a:pt x="2451312" y="584775"/>
                </a:cubicBezTo>
                <a:cubicBezTo>
                  <a:pt x="2337567" y="613146"/>
                  <a:pt x="2178237" y="579119"/>
                  <a:pt x="2010076" y="584775"/>
                </a:cubicBezTo>
                <a:cubicBezTo>
                  <a:pt x="1841915" y="590431"/>
                  <a:pt x="1708386" y="575080"/>
                  <a:pt x="1495300" y="584775"/>
                </a:cubicBezTo>
                <a:cubicBezTo>
                  <a:pt x="1282214" y="594470"/>
                  <a:pt x="1183018" y="571153"/>
                  <a:pt x="980525" y="584775"/>
                </a:cubicBezTo>
                <a:cubicBezTo>
                  <a:pt x="778032" y="598397"/>
                  <a:pt x="630482" y="576826"/>
                  <a:pt x="490262" y="584775"/>
                </a:cubicBezTo>
                <a:cubicBezTo>
                  <a:pt x="350042" y="592724"/>
                  <a:pt x="149817" y="550075"/>
                  <a:pt x="0" y="584775"/>
                </a:cubicBezTo>
                <a:cubicBezTo>
                  <a:pt x="-63651" y="418101"/>
                  <a:pt x="50517" y="259659"/>
                  <a:pt x="0" y="0"/>
                </a:cubicBezTo>
                <a:close/>
              </a:path>
              <a:path w="2451312" h="584775" stroke="0" extrusionOk="0">
                <a:moveTo>
                  <a:pt x="0" y="0"/>
                </a:moveTo>
                <a:cubicBezTo>
                  <a:pt x="176489" y="-33589"/>
                  <a:pt x="377310" y="50800"/>
                  <a:pt x="539289" y="0"/>
                </a:cubicBezTo>
                <a:cubicBezTo>
                  <a:pt x="701268" y="-50800"/>
                  <a:pt x="858789" y="47607"/>
                  <a:pt x="1005038" y="0"/>
                </a:cubicBezTo>
                <a:cubicBezTo>
                  <a:pt x="1151287" y="-47607"/>
                  <a:pt x="1274077" y="13941"/>
                  <a:pt x="1519813" y="0"/>
                </a:cubicBezTo>
                <a:cubicBezTo>
                  <a:pt x="1765550" y="-13941"/>
                  <a:pt x="1835826" y="36421"/>
                  <a:pt x="1961050" y="0"/>
                </a:cubicBezTo>
                <a:cubicBezTo>
                  <a:pt x="2086274" y="-36421"/>
                  <a:pt x="2323424" y="36401"/>
                  <a:pt x="2451312" y="0"/>
                </a:cubicBezTo>
                <a:cubicBezTo>
                  <a:pt x="2462453" y="257325"/>
                  <a:pt x="2444148" y="444607"/>
                  <a:pt x="2451312" y="584775"/>
                </a:cubicBezTo>
                <a:cubicBezTo>
                  <a:pt x="2296558" y="630367"/>
                  <a:pt x="2198203" y="564084"/>
                  <a:pt x="2034589" y="584775"/>
                </a:cubicBezTo>
                <a:cubicBezTo>
                  <a:pt x="1870975" y="605466"/>
                  <a:pt x="1786035" y="548478"/>
                  <a:pt x="1617866" y="584775"/>
                </a:cubicBezTo>
                <a:cubicBezTo>
                  <a:pt x="1449697" y="621072"/>
                  <a:pt x="1364557" y="570041"/>
                  <a:pt x="1201143" y="584775"/>
                </a:cubicBezTo>
                <a:cubicBezTo>
                  <a:pt x="1037729" y="599509"/>
                  <a:pt x="904735" y="567337"/>
                  <a:pt x="735394" y="584775"/>
                </a:cubicBezTo>
                <a:cubicBezTo>
                  <a:pt x="566053" y="602213"/>
                  <a:pt x="311036" y="539703"/>
                  <a:pt x="0" y="584775"/>
                </a:cubicBezTo>
                <a:cubicBezTo>
                  <a:pt x="-6829" y="320983"/>
                  <a:pt x="40394" y="128484"/>
                  <a:pt x="0" y="0"/>
                </a:cubicBezTo>
                <a:close/>
              </a:path>
            </a:pathLst>
          </a:custGeom>
          <a:solidFill>
            <a:srgbClr val="CCFFCC"/>
          </a:solidFill>
          <a:ln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xmlns="" sd="395084079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3" action="ppaction://hlinkfile"/>
              </a:rPr>
              <a:t>Ф. (0510440)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C92EEA67-039B-4EC2-8553-DF0A7CA1BADC}"/>
              </a:ext>
            </a:extLst>
          </p:cNvPr>
          <p:cNvSpPr txBox="1"/>
          <p:nvPr/>
        </p:nvSpPr>
        <p:spPr>
          <a:xfrm>
            <a:off x="5631875" y="1303796"/>
            <a:ext cx="2827568" cy="3693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Увеличение з/счет 02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7F7FE843-9C72-4F19-AEDC-89AC3A792C51}"/>
              </a:ext>
            </a:extLst>
          </p:cNvPr>
          <p:cNvSpPr txBox="1"/>
          <p:nvPr/>
        </p:nvSpPr>
        <p:spPr>
          <a:xfrm>
            <a:off x="249584" y="2779669"/>
            <a:ext cx="1955701" cy="954107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4" action="ppaction://hlinkfile"/>
              </a:rPr>
              <a:t>Ф. 0510454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file"/>
              </a:rPr>
              <a:t>Ф. 0510456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" name="Знак ''плюс'' 20">
            <a:extLst>
              <a:ext uri="{FF2B5EF4-FFF2-40B4-BE49-F238E27FC236}">
                <a16:creationId xmlns:a16="http://schemas.microsoft.com/office/drawing/2014/main" xmlns="" id="{3792469D-F4F0-4940-8956-40DC44069E6C}"/>
              </a:ext>
            </a:extLst>
          </p:cNvPr>
          <p:cNvSpPr/>
          <p:nvPr/>
        </p:nvSpPr>
        <p:spPr>
          <a:xfrm>
            <a:off x="864152" y="3901746"/>
            <a:ext cx="504056" cy="528342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5E56FAE4-AE18-4647-8710-3364293E8DF9}"/>
              </a:ext>
            </a:extLst>
          </p:cNvPr>
          <p:cNvSpPr txBox="1"/>
          <p:nvPr/>
        </p:nvSpPr>
        <p:spPr>
          <a:xfrm>
            <a:off x="163025" y="4518153"/>
            <a:ext cx="2169184" cy="523220"/>
          </a:xfrm>
          <a:custGeom>
            <a:avLst/>
            <a:gdLst>
              <a:gd name="connsiteX0" fmla="*/ 0 w 2169184"/>
              <a:gd name="connsiteY0" fmla="*/ 0 h 523220"/>
              <a:gd name="connsiteX1" fmla="*/ 585680 w 2169184"/>
              <a:gd name="connsiteY1" fmla="*/ 0 h 523220"/>
              <a:gd name="connsiteX2" fmla="*/ 1106284 w 2169184"/>
              <a:gd name="connsiteY2" fmla="*/ 0 h 523220"/>
              <a:gd name="connsiteX3" fmla="*/ 1605196 w 2169184"/>
              <a:gd name="connsiteY3" fmla="*/ 0 h 523220"/>
              <a:gd name="connsiteX4" fmla="*/ 2169184 w 2169184"/>
              <a:gd name="connsiteY4" fmla="*/ 0 h 523220"/>
              <a:gd name="connsiteX5" fmla="*/ 2169184 w 2169184"/>
              <a:gd name="connsiteY5" fmla="*/ 523220 h 523220"/>
              <a:gd name="connsiteX6" fmla="*/ 1670272 w 2169184"/>
              <a:gd name="connsiteY6" fmla="*/ 523220 h 523220"/>
              <a:gd name="connsiteX7" fmla="*/ 1193051 w 2169184"/>
              <a:gd name="connsiteY7" fmla="*/ 523220 h 523220"/>
              <a:gd name="connsiteX8" fmla="*/ 629063 w 2169184"/>
              <a:gd name="connsiteY8" fmla="*/ 523220 h 523220"/>
              <a:gd name="connsiteX9" fmla="*/ 0 w 2169184"/>
              <a:gd name="connsiteY9" fmla="*/ 523220 h 523220"/>
              <a:gd name="connsiteX10" fmla="*/ 0 w 2169184"/>
              <a:gd name="connsiteY10" fmla="*/ 0 h 523220"/>
              <a:gd name="connsiteX0" fmla="*/ 0 w 2169184"/>
              <a:gd name="connsiteY0" fmla="*/ 0 h 523220"/>
              <a:gd name="connsiteX1" fmla="*/ 585680 w 2169184"/>
              <a:gd name="connsiteY1" fmla="*/ 0 h 523220"/>
              <a:gd name="connsiteX2" fmla="*/ 1106284 w 2169184"/>
              <a:gd name="connsiteY2" fmla="*/ 0 h 523220"/>
              <a:gd name="connsiteX3" fmla="*/ 1670272 w 2169184"/>
              <a:gd name="connsiteY3" fmla="*/ 0 h 523220"/>
              <a:gd name="connsiteX4" fmla="*/ 2169184 w 2169184"/>
              <a:gd name="connsiteY4" fmla="*/ 0 h 523220"/>
              <a:gd name="connsiteX5" fmla="*/ 2169184 w 2169184"/>
              <a:gd name="connsiteY5" fmla="*/ 523220 h 523220"/>
              <a:gd name="connsiteX6" fmla="*/ 1605196 w 2169184"/>
              <a:gd name="connsiteY6" fmla="*/ 523220 h 523220"/>
              <a:gd name="connsiteX7" fmla="*/ 1084592 w 2169184"/>
              <a:gd name="connsiteY7" fmla="*/ 523220 h 523220"/>
              <a:gd name="connsiteX8" fmla="*/ 607372 w 2169184"/>
              <a:gd name="connsiteY8" fmla="*/ 523220 h 523220"/>
              <a:gd name="connsiteX9" fmla="*/ 0 w 2169184"/>
              <a:gd name="connsiteY9" fmla="*/ 523220 h 523220"/>
              <a:gd name="connsiteX10" fmla="*/ 0 w 2169184"/>
              <a:gd name="connsiteY10" fmla="*/ 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69184" h="523220" fill="none" extrusionOk="0">
                <a:moveTo>
                  <a:pt x="0" y="0"/>
                </a:moveTo>
                <a:cubicBezTo>
                  <a:pt x="141510" y="29882"/>
                  <a:pt x="474876" y="15716"/>
                  <a:pt x="585680" y="0"/>
                </a:cubicBezTo>
                <a:cubicBezTo>
                  <a:pt x="745075" y="-437"/>
                  <a:pt x="970609" y="45842"/>
                  <a:pt x="1106284" y="0"/>
                </a:cubicBezTo>
                <a:cubicBezTo>
                  <a:pt x="1252563" y="-29443"/>
                  <a:pt x="1509101" y="17913"/>
                  <a:pt x="1605196" y="0"/>
                </a:cubicBezTo>
                <a:cubicBezTo>
                  <a:pt x="1750358" y="-11538"/>
                  <a:pt x="1955036" y="-24892"/>
                  <a:pt x="2169184" y="0"/>
                </a:cubicBezTo>
                <a:cubicBezTo>
                  <a:pt x="2166695" y="185865"/>
                  <a:pt x="2150860" y="321707"/>
                  <a:pt x="2169184" y="523220"/>
                </a:cubicBezTo>
                <a:cubicBezTo>
                  <a:pt x="1983258" y="563860"/>
                  <a:pt x="1851810" y="458647"/>
                  <a:pt x="1670272" y="523220"/>
                </a:cubicBezTo>
                <a:cubicBezTo>
                  <a:pt x="1509267" y="550160"/>
                  <a:pt x="1386282" y="527772"/>
                  <a:pt x="1193051" y="523220"/>
                </a:cubicBezTo>
                <a:cubicBezTo>
                  <a:pt x="990013" y="494330"/>
                  <a:pt x="788459" y="448180"/>
                  <a:pt x="629063" y="523220"/>
                </a:cubicBezTo>
                <a:cubicBezTo>
                  <a:pt x="451998" y="599390"/>
                  <a:pt x="242747" y="462908"/>
                  <a:pt x="0" y="523220"/>
                </a:cubicBezTo>
                <a:cubicBezTo>
                  <a:pt x="-34622" y="263807"/>
                  <a:pt x="27373" y="183549"/>
                  <a:pt x="0" y="0"/>
                </a:cubicBezTo>
                <a:close/>
              </a:path>
              <a:path w="2169184" h="523220" stroke="0" extrusionOk="0">
                <a:moveTo>
                  <a:pt x="0" y="0"/>
                </a:moveTo>
                <a:cubicBezTo>
                  <a:pt x="144151" y="-26748"/>
                  <a:pt x="272693" y="20124"/>
                  <a:pt x="585680" y="0"/>
                </a:cubicBezTo>
                <a:cubicBezTo>
                  <a:pt x="849517" y="-44194"/>
                  <a:pt x="933403" y="-2014"/>
                  <a:pt x="1106284" y="0"/>
                </a:cubicBezTo>
                <a:cubicBezTo>
                  <a:pt x="1309455" y="-6745"/>
                  <a:pt x="1418048" y="57099"/>
                  <a:pt x="1670272" y="0"/>
                </a:cubicBezTo>
                <a:cubicBezTo>
                  <a:pt x="1908513" y="-45042"/>
                  <a:pt x="2020199" y="-20448"/>
                  <a:pt x="2169184" y="0"/>
                </a:cubicBezTo>
                <a:cubicBezTo>
                  <a:pt x="2178105" y="108469"/>
                  <a:pt x="2155520" y="398486"/>
                  <a:pt x="2169184" y="523220"/>
                </a:cubicBezTo>
                <a:cubicBezTo>
                  <a:pt x="2061324" y="569065"/>
                  <a:pt x="1817394" y="491415"/>
                  <a:pt x="1605196" y="523220"/>
                </a:cubicBezTo>
                <a:cubicBezTo>
                  <a:pt x="1396714" y="576210"/>
                  <a:pt x="1261763" y="498860"/>
                  <a:pt x="1084592" y="523220"/>
                </a:cubicBezTo>
                <a:cubicBezTo>
                  <a:pt x="907263" y="519794"/>
                  <a:pt x="702353" y="450152"/>
                  <a:pt x="607372" y="523220"/>
                </a:cubicBezTo>
                <a:cubicBezTo>
                  <a:pt x="519967" y="626833"/>
                  <a:pt x="260938" y="420322"/>
                  <a:pt x="0" y="523220"/>
                </a:cubicBezTo>
                <a:cubicBezTo>
                  <a:pt x="-45469" y="390820"/>
                  <a:pt x="-11350" y="251780"/>
                  <a:pt x="0" y="0"/>
                </a:cubicBezTo>
                <a:close/>
              </a:path>
              <a:path w="2169184" h="523220" fill="none" stroke="0" extrusionOk="0">
                <a:moveTo>
                  <a:pt x="0" y="0"/>
                </a:moveTo>
                <a:cubicBezTo>
                  <a:pt x="166809" y="5532"/>
                  <a:pt x="458141" y="-15891"/>
                  <a:pt x="585680" y="0"/>
                </a:cubicBezTo>
                <a:cubicBezTo>
                  <a:pt x="755461" y="-19658"/>
                  <a:pt x="971096" y="45668"/>
                  <a:pt x="1106284" y="0"/>
                </a:cubicBezTo>
                <a:cubicBezTo>
                  <a:pt x="1228431" y="-36860"/>
                  <a:pt x="1515468" y="18029"/>
                  <a:pt x="1605196" y="0"/>
                </a:cubicBezTo>
                <a:cubicBezTo>
                  <a:pt x="1694671" y="4379"/>
                  <a:pt x="1985118" y="63389"/>
                  <a:pt x="2169184" y="0"/>
                </a:cubicBezTo>
                <a:cubicBezTo>
                  <a:pt x="2232884" y="191059"/>
                  <a:pt x="2130512" y="381671"/>
                  <a:pt x="2169184" y="523220"/>
                </a:cubicBezTo>
                <a:cubicBezTo>
                  <a:pt x="1987792" y="564211"/>
                  <a:pt x="1847309" y="470020"/>
                  <a:pt x="1670272" y="523220"/>
                </a:cubicBezTo>
                <a:cubicBezTo>
                  <a:pt x="1546260" y="559321"/>
                  <a:pt x="1375802" y="509660"/>
                  <a:pt x="1193051" y="523220"/>
                </a:cubicBezTo>
                <a:cubicBezTo>
                  <a:pt x="947148" y="516821"/>
                  <a:pt x="762988" y="437184"/>
                  <a:pt x="629063" y="523220"/>
                </a:cubicBezTo>
                <a:cubicBezTo>
                  <a:pt x="485704" y="649700"/>
                  <a:pt x="252688" y="398140"/>
                  <a:pt x="0" y="523220"/>
                </a:cubicBezTo>
                <a:cubicBezTo>
                  <a:pt x="-35825" y="276310"/>
                  <a:pt x="31829" y="175517"/>
                  <a:pt x="0" y="0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xmlns="" sd="3950840798">
                  <a:custGeom>
                    <a:avLst/>
                    <a:gdLst>
                      <a:gd name="connsiteX0" fmla="*/ 0 w 2169184"/>
                      <a:gd name="connsiteY0" fmla="*/ 0 h 523220"/>
                      <a:gd name="connsiteX1" fmla="*/ 585680 w 2169184"/>
                      <a:gd name="connsiteY1" fmla="*/ 0 h 523220"/>
                      <a:gd name="connsiteX2" fmla="*/ 1106284 w 2169184"/>
                      <a:gd name="connsiteY2" fmla="*/ 0 h 523220"/>
                      <a:gd name="connsiteX3" fmla="*/ 1605196 w 2169184"/>
                      <a:gd name="connsiteY3" fmla="*/ 0 h 523220"/>
                      <a:gd name="connsiteX4" fmla="*/ 2169184 w 2169184"/>
                      <a:gd name="connsiteY4" fmla="*/ 0 h 523220"/>
                      <a:gd name="connsiteX5" fmla="*/ 2169184 w 2169184"/>
                      <a:gd name="connsiteY5" fmla="*/ 523220 h 523220"/>
                      <a:gd name="connsiteX6" fmla="*/ 1670272 w 2169184"/>
                      <a:gd name="connsiteY6" fmla="*/ 523220 h 523220"/>
                      <a:gd name="connsiteX7" fmla="*/ 1193051 w 2169184"/>
                      <a:gd name="connsiteY7" fmla="*/ 523220 h 523220"/>
                      <a:gd name="connsiteX8" fmla="*/ 629063 w 2169184"/>
                      <a:gd name="connsiteY8" fmla="*/ 523220 h 523220"/>
                      <a:gd name="connsiteX9" fmla="*/ 0 w 2169184"/>
                      <a:gd name="connsiteY9" fmla="*/ 523220 h 523220"/>
                      <a:gd name="connsiteX10" fmla="*/ 0 w 2169184"/>
                      <a:gd name="connsiteY10" fmla="*/ 0 h 5232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169184" h="523220" fill="none" extrusionOk="0">
                        <a:moveTo>
                          <a:pt x="0" y="0"/>
                        </a:moveTo>
                        <a:cubicBezTo>
                          <a:pt x="150041" y="-751"/>
                          <a:pt x="452534" y="21972"/>
                          <a:pt x="585680" y="0"/>
                        </a:cubicBezTo>
                        <a:cubicBezTo>
                          <a:pt x="718826" y="-21972"/>
                          <a:pt x="960195" y="31936"/>
                          <a:pt x="1106284" y="0"/>
                        </a:cubicBezTo>
                        <a:cubicBezTo>
                          <a:pt x="1252373" y="-31936"/>
                          <a:pt x="1502247" y="11468"/>
                          <a:pt x="1605196" y="0"/>
                        </a:cubicBezTo>
                        <a:cubicBezTo>
                          <a:pt x="1708145" y="-11468"/>
                          <a:pt x="1964163" y="20226"/>
                          <a:pt x="2169184" y="0"/>
                        </a:cubicBezTo>
                        <a:cubicBezTo>
                          <a:pt x="2211623" y="192628"/>
                          <a:pt x="2143312" y="341539"/>
                          <a:pt x="2169184" y="523220"/>
                        </a:cubicBezTo>
                        <a:cubicBezTo>
                          <a:pt x="1979862" y="566214"/>
                          <a:pt x="1817103" y="483497"/>
                          <a:pt x="1670272" y="523220"/>
                        </a:cubicBezTo>
                        <a:cubicBezTo>
                          <a:pt x="1523441" y="562943"/>
                          <a:pt x="1396074" y="504067"/>
                          <a:pt x="1193051" y="523220"/>
                        </a:cubicBezTo>
                        <a:cubicBezTo>
                          <a:pt x="990028" y="542373"/>
                          <a:pt x="800428" y="460815"/>
                          <a:pt x="629063" y="523220"/>
                        </a:cubicBezTo>
                        <a:cubicBezTo>
                          <a:pt x="457698" y="585625"/>
                          <a:pt x="245781" y="469529"/>
                          <a:pt x="0" y="523220"/>
                        </a:cubicBezTo>
                        <a:cubicBezTo>
                          <a:pt x="-35180" y="272423"/>
                          <a:pt x="12144" y="175248"/>
                          <a:pt x="0" y="0"/>
                        </a:cubicBezTo>
                        <a:close/>
                      </a:path>
                      <a:path w="2169184" h="523220" stroke="0" extrusionOk="0">
                        <a:moveTo>
                          <a:pt x="0" y="0"/>
                        </a:moveTo>
                        <a:cubicBezTo>
                          <a:pt x="132378" y="-21896"/>
                          <a:pt x="311242" y="31105"/>
                          <a:pt x="585680" y="0"/>
                        </a:cubicBezTo>
                        <a:cubicBezTo>
                          <a:pt x="860118" y="-31105"/>
                          <a:pt x="923643" y="8519"/>
                          <a:pt x="1106284" y="0"/>
                        </a:cubicBezTo>
                        <a:cubicBezTo>
                          <a:pt x="1288925" y="-8519"/>
                          <a:pt x="1430436" y="67097"/>
                          <a:pt x="1670272" y="0"/>
                        </a:cubicBezTo>
                        <a:cubicBezTo>
                          <a:pt x="1910108" y="-67097"/>
                          <a:pt x="2040315" y="11501"/>
                          <a:pt x="2169184" y="0"/>
                        </a:cubicBezTo>
                        <a:cubicBezTo>
                          <a:pt x="2218266" y="123156"/>
                          <a:pt x="2156025" y="375424"/>
                          <a:pt x="2169184" y="523220"/>
                        </a:cubicBezTo>
                        <a:cubicBezTo>
                          <a:pt x="2031077" y="579139"/>
                          <a:pt x="1821833" y="474662"/>
                          <a:pt x="1605196" y="523220"/>
                        </a:cubicBezTo>
                        <a:cubicBezTo>
                          <a:pt x="1388559" y="571778"/>
                          <a:pt x="1248566" y="516749"/>
                          <a:pt x="1084592" y="523220"/>
                        </a:cubicBezTo>
                        <a:cubicBezTo>
                          <a:pt x="920618" y="529691"/>
                          <a:pt x="720630" y="477671"/>
                          <a:pt x="607372" y="523220"/>
                        </a:cubicBezTo>
                        <a:cubicBezTo>
                          <a:pt x="494114" y="568769"/>
                          <a:pt x="279244" y="465270"/>
                          <a:pt x="0" y="523220"/>
                        </a:cubicBezTo>
                        <a:cubicBezTo>
                          <a:pt x="-24172" y="399368"/>
                          <a:pt x="2544" y="25753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6" action="ppaction://hlinkfile"/>
              </a:rPr>
              <a:t>Ф. (0510435)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343C653D-BB94-4919-9438-5332DCEF6F24}"/>
              </a:ext>
            </a:extLst>
          </p:cNvPr>
          <p:cNvSpPr txBox="1"/>
          <p:nvPr/>
        </p:nvSpPr>
        <p:spPr>
          <a:xfrm>
            <a:off x="300596" y="5742803"/>
            <a:ext cx="1751123" cy="9233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Уменьшение  з/счета 02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prstClr val="black"/>
                </a:solidFill>
                <a:latin typeface="Calibri"/>
              </a:rPr>
              <a:t>Объект списан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E4FDD390-F0FB-4C73-94F6-84A2C36B3ADA}"/>
              </a:ext>
            </a:extLst>
          </p:cNvPr>
          <p:cNvSpPr txBox="1"/>
          <p:nvPr/>
        </p:nvSpPr>
        <p:spPr>
          <a:xfrm>
            <a:off x="395534" y="2078238"/>
            <a:ext cx="1441292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Списать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ABE1CCE3-BD82-4B0B-9A39-2E3FA833DE99}"/>
              </a:ext>
            </a:extLst>
          </p:cNvPr>
          <p:cNvSpPr txBox="1"/>
          <p:nvPr/>
        </p:nvSpPr>
        <p:spPr>
          <a:xfrm>
            <a:off x="2614765" y="2099121"/>
            <a:ext cx="2206229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Реализовать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31B097FB-C046-4183-8D71-0CE17092A125}"/>
              </a:ext>
            </a:extLst>
          </p:cNvPr>
          <p:cNvSpPr txBox="1"/>
          <p:nvPr/>
        </p:nvSpPr>
        <p:spPr>
          <a:xfrm>
            <a:off x="2775152" y="3179883"/>
            <a:ext cx="2169184" cy="523220"/>
          </a:xfrm>
          <a:custGeom>
            <a:avLst/>
            <a:gdLst>
              <a:gd name="connsiteX0" fmla="*/ 0 w 2169184"/>
              <a:gd name="connsiteY0" fmla="*/ 0 h 523220"/>
              <a:gd name="connsiteX1" fmla="*/ 585680 w 2169184"/>
              <a:gd name="connsiteY1" fmla="*/ 0 h 523220"/>
              <a:gd name="connsiteX2" fmla="*/ 1106284 w 2169184"/>
              <a:gd name="connsiteY2" fmla="*/ 0 h 523220"/>
              <a:gd name="connsiteX3" fmla="*/ 1605196 w 2169184"/>
              <a:gd name="connsiteY3" fmla="*/ 0 h 523220"/>
              <a:gd name="connsiteX4" fmla="*/ 2169184 w 2169184"/>
              <a:gd name="connsiteY4" fmla="*/ 0 h 523220"/>
              <a:gd name="connsiteX5" fmla="*/ 2169184 w 2169184"/>
              <a:gd name="connsiteY5" fmla="*/ 523220 h 523220"/>
              <a:gd name="connsiteX6" fmla="*/ 1670272 w 2169184"/>
              <a:gd name="connsiteY6" fmla="*/ 523220 h 523220"/>
              <a:gd name="connsiteX7" fmla="*/ 1193051 w 2169184"/>
              <a:gd name="connsiteY7" fmla="*/ 523220 h 523220"/>
              <a:gd name="connsiteX8" fmla="*/ 629063 w 2169184"/>
              <a:gd name="connsiteY8" fmla="*/ 523220 h 523220"/>
              <a:gd name="connsiteX9" fmla="*/ 0 w 2169184"/>
              <a:gd name="connsiteY9" fmla="*/ 523220 h 523220"/>
              <a:gd name="connsiteX10" fmla="*/ 0 w 2169184"/>
              <a:gd name="connsiteY10" fmla="*/ 0 h 523220"/>
              <a:gd name="connsiteX0" fmla="*/ 0 w 2169184"/>
              <a:gd name="connsiteY0" fmla="*/ 0 h 523220"/>
              <a:gd name="connsiteX1" fmla="*/ 585680 w 2169184"/>
              <a:gd name="connsiteY1" fmla="*/ 0 h 523220"/>
              <a:gd name="connsiteX2" fmla="*/ 1106284 w 2169184"/>
              <a:gd name="connsiteY2" fmla="*/ 0 h 523220"/>
              <a:gd name="connsiteX3" fmla="*/ 1670272 w 2169184"/>
              <a:gd name="connsiteY3" fmla="*/ 0 h 523220"/>
              <a:gd name="connsiteX4" fmla="*/ 2169184 w 2169184"/>
              <a:gd name="connsiteY4" fmla="*/ 0 h 523220"/>
              <a:gd name="connsiteX5" fmla="*/ 2169184 w 2169184"/>
              <a:gd name="connsiteY5" fmla="*/ 523220 h 523220"/>
              <a:gd name="connsiteX6" fmla="*/ 1605196 w 2169184"/>
              <a:gd name="connsiteY6" fmla="*/ 523220 h 523220"/>
              <a:gd name="connsiteX7" fmla="*/ 1084592 w 2169184"/>
              <a:gd name="connsiteY7" fmla="*/ 523220 h 523220"/>
              <a:gd name="connsiteX8" fmla="*/ 607372 w 2169184"/>
              <a:gd name="connsiteY8" fmla="*/ 523220 h 523220"/>
              <a:gd name="connsiteX9" fmla="*/ 0 w 2169184"/>
              <a:gd name="connsiteY9" fmla="*/ 523220 h 523220"/>
              <a:gd name="connsiteX10" fmla="*/ 0 w 2169184"/>
              <a:gd name="connsiteY10" fmla="*/ 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69184" h="523220" fill="none" extrusionOk="0">
                <a:moveTo>
                  <a:pt x="0" y="0"/>
                </a:moveTo>
                <a:cubicBezTo>
                  <a:pt x="141510" y="29882"/>
                  <a:pt x="474876" y="15716"/>
                  <a:pt x="585680" y="0"/>
                </a:cubicBezTo>
                <a:cubicBezTo>
                  <a:pt x="745075" y="-437"/>
                  <a:pt x="970609" y="45842"/>
                  <a:pt x="1106284" y="0"/>
                </a:cubicBezTo>
                <a:cubicBezTo>
                  <a:pt x="1252563" y="-29443"/>
                  <a:pt x="1509101" y="17913"/>
                  <a:pt x="1605196" y="0"/>
                </a:cubicBezTo>
                <a:cubicBezTo>
                  <a:pt x="1750358" y="-11538"/>
                  <a:pt x="1955036" y="-24892"/>
                  <a:pt x="2169184" y="0"/>
                </a:cubicBezTo>
                <a:cubicBezTo>
                  <a:pt x="2166695" y="185865"/>
                  <a:pt x="2150860" y="321707"/>
                  <a:pt x="2169184" y="523220"/>
                </a:cubicBezTo>
                <a:cubicBezTo>
                  <a:pt x="1983258" y="563860"/>
                  <a:pt x="1851810" y="458647"/>
                  <a:pt x="1670272" y="523220"/>
                </a:cubicBezTo>
                <a:cubicBezTo>
                  <a:pt x="1509267" y="550160"/>
                  <a:pt x="1386282" y="527772"/>
                  <a:pt x="1193051" y="523220"/>
                </a:cubicBezTo>
                <a:cubicBezTo>
                  <a:pt x="990013" y="494330"/>
                  <a:pt x="788459" y="448180"/>
                  <a:pt x="629063" y="523220"/>
                </a:cubicBezTo>
                <a:cubicBezTo>
                  <a:pt x="451998" y="599390"/>
                  <a:pt x="242747" y="462908"/>
                  <a:pt x="0" y="523220"/>
                </a:cubicBezTo>
                <a:cubicBezTo>
                  <a:pt x="-34622" y="263807"/>
                  <a:pt x="27373" y="183549"/>
                  <a:pt x="0" y="0"/>
                </a:cubicBezTo>
                <a:close/>
              </a:path>
              <a:path w="2169184" h="523220" stroke="0" extrusionOk="0">
                <a:moveTo>
                  <a:pt x="0" y="0"/>
                </a:moveTo>
                <a:cubicBezTo>
                  <a:pt x="144151" y="-26748"/>
                  <a:pt x="272693" y="20124"/>
                  <a:pt x="585680" y="0"/>
                </a:cubicBezTo>
                <a:cubicBezTo>
                  <a:pt x="849517" y="-44194"/>
                  <a:pt x="933403" y="-2014"/>
                  <a:pt x="1106284" y="0"/>
                </a:cubicBezTo>
                <a:cubicBezTo>
                  <a:pt x="1309455" y="-6745"/>
                  <a:pt x="1418048" y="57099"/>
                  <a:pt x="1670272" y="0"/>
                </a:cubicBezTo>
                <a:cubicBezTo>
                  <a:pt x="1908513" y="-45042"/>
                  <a:pt x="2020199" y="-20448"/>
                  <a:pt x="2169184" y="0"/>
                </a:cubicBezTo>
                <a:cubicBezTo>
                  <a:pt x="2178105" y="108469"/>
                  <a:pt x="2155520" y="398486"/>
                  <a:pt x="2169184" y="523220"/>
                </a:cubicBezTo>
                <a:cubicBezTo>
                  <a:pt x="2061324" y="569065"/>
                  <a:pt x="1817394" y="491415"/>
                  <a:pt x="1605196" y="523220"/>
                </a:cubicBezTo>
                <a:cubicBezTo>
                  <a:pt x="1396714" y="576210"/>
                  <a:pt x="1261763" y="498860"/>
                  <a:pt x="1084592" y="523220"/>
                </a:cubicBezTo>
                <a:cubicBezTo>
                  <a:pt x="907263" y="519794"/>
                  <a:pt x="702353" y="450152"/>
                  <a:pt x="607372" y="523220"/>
                </a:cubicBezTo>
                <a:cubicBezTo>
                  <a:pt x="519967" y="626833"/>
                  <a:pt x="260938" y="420322"/>
                  <a:pt x="0" y="523220"/>
                </a:cubicBezTo>
                <a:cubicBezTo>
                  <a:pt x="-45469" y="390820"/>
                  <a:pt x="-11350" y="251780"/>
                  <a:pt x="0" y="0"/>
                </a:cubicBezTo>
                <a:close/>
              </a:path>
              <a:path w="2169184" h="523220" fill="none" stroke="0" extrusionOk="0">
                <a:moveTo>
                  <a:pt x="0" y="0"/>
                </a:moveTo>
                <a:cubicBezTo>
                  <a:pt x="166809" y="5532"/>
                  <a:pt x="458141" y="-15891"/>
                  <a:pt x="585680" y="0"/>
                </a:cubicBezTo>
                <a:cubicBezTo>
                  <a:pt x="755461" y="-19658"/>
                  <a:pt x="971096" y="45668"/>
                  <a:pt x="1106284" y="0"/>
                </a:cubicBezTo>
                <a:cubicBezTo>
                  <a:pt x="1228431" y="-36860"/>
                  <a:pt x="1515468" y="18029"/>
                  <a:pt x="1605196" y="0"/>
                </a:cubicBezTo>
                <a:cubicBezTo>
                  <a:pt x="1694671" y="4379"/>
                  <a:pt x="1985118" y="63389"/>
                  <a:pt x="2169184" y="0"/>
                </a:cubicBezTo>
                <a:cubicBezTo>
                  <a:pt x="2232884" y="191059"/>
                  <a:pt x="2130512" y="381671"/>
                  <a:pt x="2169184" y="523220"/>
                </a:cubicBezTo>
                <a:cubicBezTo>
                  <a:pt x="1987792" y="564211"/>
                  <a:pt x="1847309" y="470020"/>
                  <a:pt x="1670272" y="523220"/>
                </a:cubicBezTo>
                <a:cubicBezTo>
                  <a:pt x="1546260" y="559321"/>
                  <a:pt x="1375802" y="509660"/>
                  <a:pt x="1193051" y="523220"/>
                </a:cubicBezTo>
                <a:cubicBezTo>
                  <a:pt x="947148" y="516821"/>
                  <a:pt x="762988" y="437184"/>
                  <a:pt x="629063" y="523220"/>
                </a:cubicBezTo>
                <a:cubicBezTo>
                  <a:pt x="485704" y="649700"/>
                  <a:pt x="252688" y="398140"/>
                  <a:pt x="0" y="523220"/>
                </a:cubicBezTo>
                <a:cubicBezTo>
                  <a:pt x="-35825" y="276310"/>
                  <a:pt x="31829" y="175517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xmlns="" sd="3950840798">
                  <a:custGeom>
                    <a:avLst/>
                    <a:gdLst>
                      <a:gd name="connsiteX0" fmla="*/ 0 w 2169184"/>
                      <a:gd name="connsiteY0" fmla="*/ 0 h 523220"/>
                      <a:gd name="connsiteX1" fmla="*/ 585680 w 2169184"/>
                      <a:gd name="connsiteY1" fmla="*/ 0 h 523220"/>
                      <a:gd name="connsiteX2" fmla="*/ 1106284 w 2169184"/>
                      <a:gd name="connsiteY2" fmla="*/ 0 h 523220"/>
                      <a:gd name="connsiteX3" fmla="*/ 1605196 w 2169184"/>
                      <a:gd name="connsiteY3" fmla="*/ 0 h 523220"/>
                      <a:gd name="connsiteX4" fmla="*/ 2169184 w 2169184"/>
                      <a:gd name="connsiteY4" fmla="*/ 0 h 523220"/>
                      <a:gd name="connsiteX5" fmla="*/ 2169184 w 2169184"/>
                      <a:gd name="connsiteY5" fmla="*/ 523220 h 523220"/>
                      <a:gd name="connsiteX6" fmla="*/ 1670272 w 2169184"/>
                      <a:gd name="connsiteY6" fmla="*/ 523220 h 523220"/>
                      <a:gd name="connsiteX7" fmla="*/ 1193051 w 2169184"/>
                      <a:gd name="connsiteY7" fmla="*/ 523220 h 523220"/>
                      <a:gd name="connsiteX8" fmla="*/ 629063 w 2169184"/>
                      <a:gd name="connsiteY8" fmla="*/ 523220 h 523220"/>
                      <a:gd name="connsiteX9" fmla="*/ 0 w 2169184"/>
                      <a:gd name="connsiteY9" fmla="*/ 523220 h 523220"/>
                      <a:gd name="connsiteX10" fmla="*/ 0 w 2169184"/>
                      <a:gd name="connsiteY10" fmla="*/ 0 h 5232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169184" h="523220" fill="none" extrusionOk="0">
                        <a:moveTo>
                          <a:pt x="0" y="0"/>
                        </a:moveTo>
                        <a:cubicBezTo>
                          <a:pt x="150041" y="-751"/>
                          <a:pt x="452534" y="21972"/>
                          <a:pt x="585680" y="0"/>
                        </a:cubicBezTo>
                        <a:cubicBezTo>
                          <a:pt x="718826" y="-21972"/>
                          <a:pt x="960195" y="31936"/>
                          <a:pt x="1106284" y="0"/>
                        </a:cubicBezTo>
                        <a:cubicBezTo>
                          <a:pt x="1252373" y="-31936"/>
                          <a:pt x="1502247" y="11468"/>
                          <a:pt x="1605196" y="0"/>
                        </a:cubicBezTo>
                        <a:cubicBezTo>
                          <a:pt x="1708145" y="-11468"/>
                          <a:pt x="1964163" y="20226"/>
                          <a:pt x="2169184" y="0"/>
                        </a:cubicBezTo>
                        <a:cubicBezTo>
                          <a:pt x="2211623" y="192628"/>
                          <a:pt x="2143312" y="341539"/>
                          <a:pt x="2169184" y="523220"/>
                        </a:cubicBezTo>
                        <a:cubicBezTo>
                          <a:pt x="1979862" y="566214"/>
                          <a:pt x="1817103" y="483497"/>
                          <a:pt x="1670272" y="523220"/>
                        </a:cubicBezTo>
                        <a:cubicBezTo>
                          <a:pt x="1523441" y="562943"/>
                          <a:pt x="1396074" y="504067"/>
                          <a:pt x="1193051" y="523220"/>
                        </a:cubicBezTo>
                        <a:cubicBezTo>
                          <a:pt x="990028" y="542373"/>
                          <a:pt x="800428" y="460815"/>
                          <a:pt x="629063" y="523220"/>
                        </a:cubicBezTo>
                        <a:cubicBezTo>
                          <a:pt x="457698" y="585625"/>
                          <a:pt x="245781" y="469529"/>
                          <a:pt x="0" y="523220"/>
                        </a:cubicBezTo>
                        <a:cubicBezTo>
                          <a:pt x="-35180" y="272423"/>
                          <a:pt x="12144" y="175248"/>
                          <a:pt x="0" y="0"/>
                        </a:cubicBezTo>
                        <a:close/>
                      </a:path>
                      <a:path w="2169184" h="523220" stroke="0" extrusionOk="0">
                        <a:moveTo>
                          <a:pt x="0" y="0"/>
                        </a:moveTo>
                        <a:cubicBezTo>
                          <a:pt x="132378" y="-21896"/>
                          <a:pt x="311242" y="31105"/>
                          <a:pt x="585680" y="0"/>
                        </a:cubicBezTo>
                        <a:cubicBezTo>
                          <a:pt x="860118" y="-31105"/>
                          <a:pt x="923643" y="8519"/>
                          <a:pt x="1106284" y="0"/>
                        </a:cubicBezTo>
                        <a:cubicBezTo>
                          <a:pt x="1288925" y="-8519"/>
                          <a:pt x="1430436" y="67097"/>
                          <a:pt x="1670272" y="0"/>
                        </a:cubicBezTo>
                        <a:cubicBezTo>
                          <a:pt x="1910108" y="-67097"/>
                          <a:pt x="2040315" y="11501"/>
                          <a:pt x="2169184" y="0"/>
                        </a:cubicBezTo>
                        <a:cubicBezTo>
                          <a:pt x="2218266" y="123156"/>
                          <a:pt x="2156025" y="375424"/>
                          <a:pt x="2169184" y="523220"/>
                        </a:cubicBezTo>
                        <a:cubicBezTo>
                          <a:pt x="2031077" y="579139"/>
                          <a:pt x="1821833" y="474662"/>
                          <a:pt x="1605196" y="523220"/>
                        </a:cubicBezTo>
                        <a:cubicBezTo>
                          <a:pt x="1388559" y="571778"/>
                          <a:pt x="1248566" y="516749"/>
                          <a:pt x="1084592" y="523220"/>
                        </a:cubicBezTo>
                        <a:cubicBezTo>
                          <a:pt x="920618" y="529691"/>
                          <a:pt x="720630" y="477671"/>
                          <a:pt x="607372" y="523220"/>
                        </a:cubicBezTo>
                        <a:cubicBezTo>
                          <a:pt x="494114" y="568769"/>
                          <a:pt x="279244" y="465270"/>
                          <a:pt x="0" y="523220"/>
                        </a:cubicBezTo>
                        <a:cubicBezTo>
                          <a:pt x="-24172" y="399368"/>
                          <a:pt x="2544" y="25753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7" action="ppaction://hlinkfile"/>
              </a:rPr>
              <a:t>Ф. (0510442)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C3B20BFA-37C8-4632-BCFA-A33FA2AF1F4F}"/>
              </a:ext>
            </a:extLst>
          </p:cNvPr>
          <p:cNvSpPr txBox="1"/>
          <p:nvPr/>
        </p:nvSpPr>
        <p:spPr>
          <a:xfrm>
            <a:off x="2247729" y="5213723"/>
            <a:ext cx="3224029" cy="12926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Реклассификация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Дт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0 10536 34Х  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0 40110 172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Одновременно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уменьшение з/счета 02</a:t>
            </a:r>
          </a:p>
        </p:txBody>
      </p:sp>
      <p:cxnSp>
        <p:nvCxnSpPr>
          <p:cNvPr id="48" name="Прямая со стрелкой 47">
            <a:extLst>
              <a:ext uri="{FF2B5EF4-FFF2-40B4-BE49-F238E27FC236}">
                <a16:creationId xmlns:a16="http://schemas.microsoft.com/office/drawing/2014/main" xmlns="" id="{49571696-8FE7-4D0A-BBCA-5D1ECD7CEFAE}"/>
              </a:ext>
            </a:extLst>
          </p:cNvPr>
          <p:cNvCxnSpPr>
            <a:cxnSpLocks/>
            <a:endCxn id="46" idx="0"/>
          </p:cNvCxnSpPr>
          <p:nvPr/>
        </p:nvCxnSpPr>
        <p:spPr>
          <a:xfrm>
            <a:off x="3844495" y="3732884"/>
            <a:ext cx="15249" cy="148083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0" name="Прямая со стрелкой 49">
            <a:extLst>
              <a:ext uri="{FF2B5EF4-FFF2-40B4-BE49-F238E27FC236}">
                <a16:creationId xmlns:a16="http://schemas.microsoft.com/office/drawing/2014/main" xmlns="" id="{6E649209-7862-47E6-867D-7A6006167A08}"/>
              </a:ext>
            </a:extLst>
          </p:cNvPr>
          <p:cNvCxnSpPr>
            <a:cxnSpLocks/>
          </p:cNvCxnSpPr>
          <p:nvPr/>
        </p:nvCxnSpPr>
        <p:spPr>
          <a:xfrm>
            <a:off x="1121190" y="5062708"/>
            <a:ext cx="0" cy="57947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ED53D0C9-12C3-4080-8F4D-AB30E2B6A54F}"/>
              </a:ext>
            </a:extLst>
          </p:cNvPr>
          <p:cNvSpPr txBox="1"/>
          <p:nvPr/>
        </p:nvSpPr>
        <p:spPr>
          <a:xfrm>
            <a:off x="6155549" y="2064799"/>
            <a:ext cx="1589281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Передать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DF5929DB-85A9-4A86-8791-1B330F82E341}"/>
              </a:ext>
            </a:extLst>
          </p:cNvPr>
          <p:cNvSpPr txBox="1"/>
          <p:nvPr/>
        </p:nvSpPr>
        <p:spPr>
          <a:xfrm>
            <a:off x="5631875" y="134813"/>
            <a:ext cx="3318136" cy="12926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Выбытие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 баланса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Дт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0 40110 172 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Кт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0 101 ХХ 410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Дт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0 104 ХХ 411 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Кт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0 101 ХХ 410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Дт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0 114 ХХ 412  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Кт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0 101 ХХ 410</a:t>
            </a:r>
          </a:p>
        </p:txBody>
      </p:sp>
      <p:cxnSp>
        <p:nvCxnSpPr>
          <p:cNvPr id="57" name="Прямая со стрелкой 56">
            <a:extLst>
              <a:ext uri="{FF2B5EF4-FFF2-40B4-BE49-F238E27FC236}">
                <a16:creationId xmlns:a16="http://schemas.microsoft.com/office/drawing/2014/main" xmlns="" id="{C5874642-EEFD-4ACC-9A4F-3C9C23E56DFE}"/>
              </a:ext>
            </a:extLst>
          </p:cNvPr>
          <p:cNvCxnSpPr>
            <a:cxnSpLocks/>
          </p:cNvCxnSpPr>
          <p:nvPr/>
        </p:nvCxnSpPr>
        <p:spPr>
          <a:xfrm flipV="1">
            <a:off x="4471637" y="502309"/>
            <a:ext cx="1160238" cy="36933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C8DB1DEC-2DA4-42B1-9268-221FF1A8990B}"/>
              </a:ext>
            </a:extLst>
          </p:cNvPr>
          <p:cNvSpPr txBox="1"/>
          <p:nvPr/>
        </p:nvSpPr>
        <p:spPr>
          <a:xfrm>
            <a:off x="5456510" y="4111294"/>
            <a:ext cx="3530195" cy="15696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Восстановление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 балансе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Дт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0 101ХХ 310 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Кт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0 40110 172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Дт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0 101 ХХ 310 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Кт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0 104 ХХ 411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Одновременно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уменьшение з/счета 02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777B6ED7-6972-4D3E-964C-26E1EE28CBF0}"/>
              </a:ext>
            </a:extLst>
          </p:cNvPr>
          <p:cNvSpPr txBox="1"/>
          <p:nvPr/>
        </p:nvSpPr>
        <p:spPr>
          <a:xfrm>
            <a:off x="6225844" y="3126770"/>
            <a:ext cx="1885453" cy="461665"/>
          </a:xfrm>
          <a:custGeom>
            <a:avLst/>
            <a:gdLst>
              <a:gd name="connsiteX0" fmla="*/ 0 w 1885453"/>
              <a:gd name="connsiteY0" fmla="*/ 0 h 461665"/>
              <a:gd name="connsiteX1" fmla="*/ 509072 w 1885453"/>
              <a:gd name="connsiteY1" fmla="*/ 0 h 461665"/>
              <a:gd name="connsiteX2" fmla="*/ 961580 w 1885453"/>
              <a:gd name="connsiteY2" fmla="*/ 0 h 461665"/>
              <a:gd name="connsiteX3" fmla="*/ 1395234 w 1885453"/>
              <a:gd name="connsiteY3" fmla="*/ 0 h 461665"/>
              <a:gd name="connsiteX4" fmla="*/ 1885453 w 1885453"/>
              <a:gd name="connsiteY4" fmla="*/ 0 h 461665"/>
              <a:gd name="connsiteX5" fmla="*/ 1885453 w 1885453"/>
              <a:gd name="connsiteY5" fmla="*/ 461665 h 461665"/>
              <a:gd name="connsiteX6" fmla="*/ 1451798 w 1885453"/>
              <a:gd name="connsiteY6" fmla="*/ 461665 h 461665"/>
              <a:gd name="connsiteX7" fmla="*/ 1036998 w 1885453"/>
              <a:gd name="connsiteY7" fmla="*/ 461665 h 461665"/>
              <a:gd name="connsiteX8" fmla="*/ 546781 w 1885453"/>
              <a:gd name="connsiteY8" fmla="*/ 461665 h 461665"/>
              <a:gd name="connsiteX9" fmla="*/ 0 w 1885453"/>
              <a:gd name="connsiteY9" fmla="*/ 461665 h 461665"/>
              <a:gd name="connsiteX10" fmla="*/ 0 w 1885453"/>
              <a:gd name="connsiteY10" fmla="*/ 0 h 461665"/>
              <a:gd name="connsiteX0" fmla="*/ 0 w 1885453"/>
              <a:gd name="connsiteY0" fmla="*/ 0 h 461665"/>
              <a:gd name="connsiteX1" fmla="*/ 509072 w 1885453"/>
              <a:gd name="connsiteY1" fmla="*/ 0 h 461665"/>
              <a:gd name="connsiteX2" fmla="*/ 961580 w 1885453"/>
              <a:gd name="connsiteY2" fmla="*/ 0 h 461665"/>
              <a:gd name="connsiteX3" fmla="*/ 1451798 w 1885453"/>
              <a:gd name="connsiteY3" fmla="*/ 0 h 461665"/>
              <a:gd name="connsiteX4" fmla="*/ 1885453 w 1885453"/>
              <a:gd name="connsiteY4" fmla="*/ 0 h 461665"/>
              <a:gd name="connsiteX5" fmla="*/ 1885453 w 1885453"/>
              <a:gd name="connsiteY5" fmla="*/ 461665 h 461665"/>
              <a:gd name="connsiteX6" fmla="*/ 1395234 w 1885453"/>
              <a:gd name="connsiteY6" fmla="*/ 461665 h 461665"/>
              <a:gd name="connsiteX7" fmla="*/ 942727 w 1885453"/>
              <a:gd name="connsiteY7" fmla="*/ 461665 h 461665"/>
              <a:gd name="connsiteX8" fmla="*/ 527927 w 1885453"/>
              <a:gd name="connsiteY8" fmla="*/ 461665 h 461665"/>
              <a:gd name="connsiteX9" fmla="*/ 0 w 1885453"/>
              <a:gd name="connsiteY9" fmla="*/ 461665 h 461665"/>
              <a:gd name="connsiteX10" fmla="*/ 0 w 1885453"/>
              <a:gd name="connsiteY10" fmla="*/ 0 h 461665"/>
              <a:gd name="connsiteX0" fmla="*/ 0 w 1885453"/>
              <a:gd name="connsiteY0" fmla="*/ 0 h 461665"/>
              <a:gd name="connsiteX1" fmla="*/ 509072 w 1885453"/>
              <a:gd name="connsiteY1" fmla="*/ 0 h 461665"/>
              <a:gd name="connsiteX2" fmla="*/ 961580 w 1885453"/>
              <a:gd name="connsiteY2" fmla="*/ 0 h 461665"/>
              <a:gd name="connsiteX3" fmla="*/ 1395234 w 1885453"/>
              <a:gd name="connsiteY3" fmla="*/ 0 h 461665"/>
              <a:gd name="connsiteX4" fmla="*/ 1885453 w 1885453"/>
              <a:gd name="connsiteY4" fmla="*/ 0 h 461665"/>
              <a:gd name="connsiteX5" fmla="*/ 1885453 w 1885453"/>
              <a:gd name="connsiteY5" fmla="*/ 461665 h 461665"/>
              <a:gd name="connsiteX6" fmla="*/ 1451798 w 1885453"/>
              <a:gd name="connsiteY6" fmla="*/ 461665 h 461665"/>
              <a:gd name="connsiteX7" fmla="*/ 1036998 w 1885453"/>
              <a:gd name="connsiteY7" fmla="*/ 461665 h 461665"/>
              <a:gd name="connsiteX8" fmla="*/ 546781 w 1885453"/>
              <a:gd name="connsiteY8" fmla="*/ 461665 h 461665"/>
              <a:gd name="connsiteX9" fmla="*/ 0 w 1885453"/>
              <a:gd name="connsiteY9" fmla="*/ 461665 h 461665"/>
              <a:gd name="connsiteX10" fmla="*/ 0 w 1885453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85453" h="461665" fill="none" extrusionOk="0">
                <a:moveTo>
                  <a:pt x="0" y="0"/>
                </a:moveTo>
                <a:cubicBezTo>
                  <a:pt x="194573" y="11751"/>
                  <a:pt x="317731" y="39466"/>
                  <a:pt x="509072" y="0"/>
                </a:cubicBezTo>
                <a:cubicBezTo>
                  <a:pt x="745327" y="-28894"/>
                  <a:pt x="817252" y="65079"/>
                  <a:pt x="961580" y="0"/>
                </a:cubicBezTo>
                <a:cubicBezTo>
                  <a:pt x="1124809" y="-10083"/>
                  <a:pt x="1312429" y="41234"/>
                  <a:pt x="1395234" y="0"/>
                </a:cubicBezTo>
                <a:cubicBezTo>
                  <a:pt x="1556650" y="-21266"/>
                  <a:pt x="1648933" y="-25555"/>
                  <a:pt x="1885453" y="0"/>
                </a:cubicBezTo>
                <a:cubicBezTo>
                  <a:pt x="1879108" y="142309"/>
                  <a:pt x="1857678" y="312189"/>
                  <a:pt x="1885453" y="461665"/>
                </a:cubicBezTo>
                <a:cubicBezTo>
                  <a:pt x="1760967" y="464078"/>
                  <a:pt x="1656519" y="421131"/>
                  <a:pt x="1451798" y="461665"/>
                </a:cubicBezTo>
                <a:cubicBezTo>
                  <a:pt x="1278674" y="452019"/>
                  <a:pt x="1174927" y="438900"/>
                  <a:pt x="1036998" y="461665"/>
                </a:cubicBezTo>
                <a:cubicBezTo>
                  <a:pt x="893191" y="432900"/>
                  <a:pt x="646998" y="397379"/>
                  <a:pt x="546781" y="461665"/>
                </a:cubicBezTo>
                <a:cubicBezTo>
                  <a:pt x="389326" y="546632"/>
                  <a:pt x="137000" y="336230"/>
                  <a:pt x="0" y="461665"/>
                </a:cubicBezTo>
                <a:cubicBezTo>
                  <a:pt x="-11368" y="257072"/>
                  <a:pt x="77424" y="168100"/>
                  <a:pt x="0" y="0"/>
                </a:cubicBezTo>
                <a:close/>
              </a:path>
              <a:path w="1885453" h="461665" stroke="0" extrusionOk="0">
                <a:moveTo>
                  <a:pt x="0" y="0"/>
                </a:moveTo>
                <a:cubicBezTo>
                  <a:pt x="291792" y="-31491"/>
                  <a:pt x="334057" y="-5652"/>
                  <a:pt x="509072" y="0"/>
                </a:cubicBezTo>
                <a:cubicBezTo>
                  <a:pt x="616571" y="-37471"/>
                  <a:pt x="784879" y="2959"/>
                  <a:pt x="961580" y="0"/>
                </a:cubicBezTo>
                <a:cubicBezTo>
                  <a:pt x="1215102" y="-40889"/>
                  <a:pt x="1254805" y="5046"/>
                  <a:pt x="1451798" y="0"/>
                </a:cubicBezTo>
                <a:cubicBezTo>
                  <a:pt x="1620249" y="9829"/>
                  <a:pt x="1717341" y="1290"/>
                  <a:pt x="1885453" y="0"/>
                </a:cubicBezTo>
                <a:cubicBezTo>
                  <a:pt x="1888694" y="119587"/>
                  <a:pt x="1871778" y="332388"/>
                  <a:pt x="1885453" y="461665"/>
                </a:cubicBezTo>
                <a:cubicBezTo>
                  <a:pt x="1821749" y="492573"/>
                  <a:pt x="1618299" y="521533"/>
                  <a:pt x="1395234" y="461665"/>
                </a:cubicBezTo>
                <a:cubicBezTo>
                  <a:pt x="1159343" y="469648"/>
                  <a:pt x="1153123" y="450662"/>
                  <a:pt x="942727" y="461665"/>
                </a:cubicBezTo>
                <a:cubicBezTo>
                  <a:pt x="726646" y="464494"/>
                  <a:pt x="712614" y="450425"/>
                  <a:pt x="527927" y="461665"/>
                </a:cubicBezTo>
                <a:cubicBezTo>
                  <a:pt x="359149" y="511930"/>
                  <a:pt x="217633" y="407242"/>
                  <a:pt x="0" y="461665"/>
                </a:cubicBezTo>
                <a:cubicBezTo>
                  <a:pt x="-67779" y="289387"/>
                  <a:pt x="-50360" y="151929"/>
                  <a:pt x="0" y="0"/>
                </a:cubicBezTo>
                <a:close/>
              </a:path>
              <a:path w="1885453" h="461665" fill="none" stroke="0" extrusionOk="0">
                <a:moveTo>
                  <a:pt x="0" y="0"/>
                </a:moveTo>
                <a:cubicBezTo>
                  <a:pt x="224879" y="-17240"/>
                  <a:pt x="295303" y="42873"/>
                  <a:pt x="509072" y="0"/>
                </a:cubicBezTo>
                <a:cubicBezTo>
                  <a:pt x="742204" y="-53761"/>
                  <a:pt x="824492" y="58728"/>
                  <a:pt x="961580" y="0"/>
                </a:cubicBezTo>
                <a:cubicBezTo>
                  <a:pt x="1100621" y="-48325"/>
                  <a:pt x="1301178" y="29977"/>
                  <a:pt x="1395234" y="0"/>
                </a:cubicBezTo>
                <a:cubicBezTo>
                  <a:pt x="1476425" y="13821"/>
                  <a:pt x="1657290" y="90987"/>
                  <a:pt x="1885453" y="0"/>
                </a:cubicBezTo>
                <a:cubicBezTo>
                  <a:pt x="1942944" y="124363"/>
                  <a:pt x="1843287" y="325703"/>
                  <a:pt x="1885453" y="461665"/>
                </a:cubicBezTo>
                <a:cubicBezTo>
                  <a:pt x="1758021" y="480049"/>
                  <a:pt x="1642648" y="460165"/>
                  <a:pt x="1451798" y="461665"/>
                </a:cubicBezTo>
                <a:cubicBezTo>
                  <a:pt x="1318718" y="452133"/>
                  <a:pt x="1196843" y="449562"/>
                  <a:pt x="1036998" y="461665"/>
                </a:cubicBezTo>
                <a:cubicBezTo>
                  <a:pt x="881753" y="500336"/>
                  <a:pt x="667901" y="418959"/>
                  <a:pt x="546781" y="461665"/>
                </a:cubicBezTo>
                <a:cubicBezTo>
                  <a:pt x="390043" y="499450"/>
                  <a:pt x="166804" y="377025"/>
                  <a:pt x="0" y="461665"/>
                </a:cubicBezTo>
                <a:cubicBezTo>
                  <a:pt x="3587" y="318429"/>
                  <a:pt x="57537" y="149903"/>
                  <a:pt x="0" y="0"/>
                </a:cubicBezTo>
                <a:close/>
              </a:path>
              <a:path w="1885453" h="461665" fill="none" stroke="0" extrusionOk="0">
                <a:moveTo>
                  <a:pt x="0" y="0"/>
                </a:moveTo>
                <a:cubicBezTo>
                  <a:pt x="217970" y="9131"/>
                  <a:pt x="304966" y="14901"/>
                  <a:pt x="509072" y="0"/>
                </a:cubicBezTo>
                <a:cubicBezTo>
                  <a:pt x="774297" y="-28867"/>
                  <a:pt x="818055" y="65344"/>
                  <a:pt x="961580" y="0"/>
                </a:cubicBezTo>
                <a:cubicBezTo>
                  <a:pt x="1119101" y="-31893"/>
                  <a:pt x="1317619" y="39454"/>
                  <a:pt x="1395234" y="0"/>
                </a:cubicBezTo>
                <a:cubicBezTo>
                  <a:pt x="1522332" y="-4444"/>
                  <a:pt x="1656490" y="-3959"/>
                  <a:pt x="1885453" y="0"/>
                </a:cubicBezTo>
                <a:cubicBezTo>
                  <a:pt x="1936068" y="141981"/>
                  <a:pt x="1846716" y="344365"/>
                  <a:pt x="1885453" y="461665"/>
                </a:cubicBezTo>
                <a:cubicBezTo>
                  <a:pt x="1758480" y="470316"/>
                  <a:pt x="1647650" y="430063"/>
                  <a:pt x="1451798" y="461665"/>
                </a:cubicBezTo>
                <a:cubicBezTo>
                  <a:pt x="1319245" y="458994"/>
                  <a:pt x="1167759" y="437031"/>
                  <a:pt x="1036998" y="461665"/>
                </a:cubicBezTo>
                <a:cubicBezTo>
                  <a:pt x="878435" y="459408"/>
                  <a:pt x="646679" y="400845"/>
                  <a:pt x="546781" y="461665"/>
                </a:cubicBezTo>
                <a:cubicBezTo>
                  <a:pt x="410081" y="533711"/>
                  <a:pt x="158198" y="331939"/>
                  <a:pt x="0" y="461665"/>
                </a:cubicBezTo>
                <a:cubicBezTo>
                  <a:pt x="-16909" y="308577"/>
                  <a:pt x="94413" y="159398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xmlns="" sd="3950840798">
                  <a:custGeom>
                    <a:avLst/>
                    <a:gdLst>
                      <a:gd name="connsiteX0" fmla="*/ 0 w 1885453"/>
                      <a:gd name="connsiteY0" fmla="*/ 0 h 461665"/>
                      <a:gd name="connsiteX1" fmla="*/ 509072 w 1885453"/>
                      <a:gd name="connsiteY1" fmla="*/ 0 h 461665"/>
                      <a:gd name="connsiteX2" fmla="*/ 961580 w 1885453"/>
                      <a:gd name="connsiteY2" fmla="*/ 0 h 461665"/>
                      <a:gd name="connsiteX3" fmla="*/ 1395234 w 1885453"/>
                      <a:gd name="connsiteY3" fmla="*/ 0 h 461665"/>
                      <a:gd name="connsiteX4" fmla="*/ 1885453 w 1885453"/>
                      <a:gd name="connsiteY4" fmla="*/ 0 h 461665"/>
                      <a:gd name="connsiteX5" fmla="*/ 1885453 w 1885453"/>
                      <a:gd name="connsiteY5" fmla="*/ 461665 h 461665"/>
                      <a:gd name="connsiteX6" fmla="*/ 1451798 w 1885453"/>
                      <a:gd name="connsiteY6" fmla="*/ 461665 h 461665"/>
                      <a:gd name="connsiteX7" fmla="*/ 1036998 w 1885453"/>
                      <a:gd name="connsiteY7" fmla="*/ 461665 h 461665"/>
                      <a:gd name="connsiteX8" fmla="*/ 546781 w 1885453"/>
                      <a:gd name="connsiteY8" fmla="*/ 461665 h 461665"/>
                      <a:gd name="connsiteX9" fmla="*/ 0 w 1885453"/>
                      <a:gd name="connsiteY9" fmla="*/ 461665 h 461665"/>
                      <a:gd name="connsiteX10" fmla="*/ 0 w 1885453"/>
                      <a:gd name="connsiteY10" fmla="*/ 0 h 461665"/>
                      <a:gd name="connsiteX0" fmla="*/ 0 w 1885453"/>
                      <a:gd name="connsiteY0" fmla="*/ 0 h 461665"/>
                      <a:gd name="connsiteX1" fmla="*/ 509072 w 1885453"/>
                      <a:gd name="connsiteY1" fmla="*/ 0 h 461665"/>
                      <a:gd name="connsiteX2" fmla="*/ 961580 w 1885453"/>
                      <a:gd name="connsiteY2" fmla="*/ 0 h 461665"/>
                      <a:gd name="connsiteX3" fmla="*/ 1451798 w 1885453"/>
                      <a:gd name="connsiteY3" fmla="*/ 0 h 461665"/>
                      <a:gd name="connsiteX4" fmla="*/ 1885453 w 1885453"/>
                      <a:gd name="connsiteY4" fmla="*/ 0 h 461665"/>
                      <a:gd name="connsiteX5" fmla="*/ 1885453 w 1885453"/>
                      <a:gd name="connsiteY5" fmla="*/ 461665 h 461665"/>
                      <a:gd name="connsiteX6" fmla="*/ 1395234 w 1885453"/>
                      <a:gd name="connsiteY6" fmla="*/ 461665 h 461665"/>
                      <a:gd name="connsiteX7" fmla="*/ 942727 w 1885453"/>
                      <a:gd name="connsiteY7" fmla="*/ 461665 h 461665"/>
                      <a:gd name="connsiteX8" fmla="*/ 527927 w 1885453"/>
                      <a:gd name="connsiteY8" fmla="*/ 461665 h 461665"/>
                      <a:gd name="connsiteX9" fmla="*/ 0 w 1885453"/>
                      <a:gd name="connsiteY9" fmla="*/ 461665 h 461665"/>
                      <a:gd name="connsiteX10" fmla="*/ 0 w 1885453"/>
                      <a:gd name="connsiteY10" fmla="*/ 0 h 4616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885453" h="461665" fill="none" extrusionOk="0">
                        <a:moveTo>
                          <a:pt x="0" y="0"/>
                        </a:moveTo>
                        <a:cubicBezTo>
                          <a:pt x="197445" y="1440"/>
                          <a:pt x="300619" y="44258"/>
                          <a:pt x="509072" y="0"/>
                        </a:cubicBezTo>
                        <a:cubicBezTo>
                          <a:pt x="742946" y="-30847"/>
                          <a:pt x="807395" y="51916"/>
                          <a:pt x="961580" y="0"/>
                        </a:cubicBezTo>
                        <a:cubicBezTo>
                          <a:pt x="1123212" y="-31047"/>
                          <a:pt x="1302623" y="32013"/>
                          <a:pt x="1395234" y="0"/>
                        </a:cubicBezTo>
                        <a:cubicBezTo>
                          <a:pt x="1536607" y="-21233"/>
                          <a:pt x="1651025" y="-15215"/>
                          <a:pt x="1885453" y="0"/>
                        </a:cubicBezTo>
                        <a:cubicBezTo>
                          <a:pt x="1896384" y="144910"/>
                          <a:pt x="1853361" y="323531"/>
                          <a:pt x="1885453" y="461665"/>
                        </a:cubicBezTo>
                        <a:cubicBezTo>
                          <a:pt x="1748231" y="472905"/>
                          <a:pt x="1638082" y="434332"/>
                          <a:pt x="1451798" y="461665"/>
                        </a:cubicBezTo>
                        <a:cubicBezTo>
                          <a:pt x="1291321" y="463426"/>
                          <a:pt x="1176720" y="434559"/>
                          <a:pt x="1036998" y="461665"/>
                        </a:cubicBezTo>
                        <a:cubicBezTo>
                          <a:pt x="893202" y="468207"/>
                          <a:pt x="655638" y="406500"/>
                          <a:pt x="546781" y="461665"/>
                        </a:cubicBezTo>
                        <a:cubicBezTo>
                          <a:pt x="402171" y="515613"/>
                          <a:pt x="154160" y="373672"/>
                          <a:pt x="0" y="461665"/>
                        </a:cubicBezTo>
                        <a:cubicBezTo>
                          <a:pt x="-13290" y="286774"/>
                          <a:pt x="60613" y="158936"/>
                          <a:pt x="0" y="0"/>
                        </a:cubicBezTo>
                        <a:close/>
                      </a:path>
                      <a:path w="1885453" h="461665" stroke="0" extrusionOk="0">
                        <a:moveTo>
                          <a:pt x="0" y="0"/>
                        </a:moveTo>
                        <a:cubicBezTo>
                          <a:pt x="273636" y="-24008"/>
                          <a:pt x="349707" y="-1194"/>
                          <a:pt x="509072" y="0"/>
                        </a:cubicBezTo>
                        <a:cubicBezTo>
                          <a:pt x="638578" y="-10300"/>
                          <a:pt x="762957" y="26618"/>
                          <a:pt x="961580" y="0"/>
                        </a:cubicBezTo>
                        <a:cubicBezTo>
                          <a:pt x="1210028" y="-41327"/>
                          <a:pt x="1271966" y="18896"/>
                          <a:pt x="1451798" y="0"/>
                        </a:cubicBezTo>
                        <a:cubicBezTo>
                          <a:pt x="1621492" y="-7357"/>
                          <a:pt x="1719689" y="5019"/>
                          <a:pt x="1885453" y="0"/>
                        </a:cubicBezTo>
                        <a:cubicBezTo>
                          <a:pt x="1905110" y="125590"/>
                          <a:pt x="1872236" y="311463"/>
                          <a:pt x="1885453" y="461665"/>
                        </a:cubicBezTo>
                        <a:cubicBezTo>
                          <a:pt x="1791804" y="502547"/>
                          <a:pt x="1627648" y="486248"/>
                          <a:pt x="1395234" y="461665"/>
                        </a:cubicBezTo>
                        <a:cubicBezTo>
                          <a:pt x="1157137" y="468449"/>
                          <a:pt x="1151945" y="452258"/>
                          <a:pt x="942727" y="461665"/>
                        </a:cubicBezTo>
                        <a:cubicBezTo>
                          <a:pt x="731696" y="468236"/>
                          <a:pt x="715451" y="454697"/>
                          <a:pt x="527927" y="461665"/>
                        </a:cubicBezTo>
                        <a:cubicBezTo>
                          <a:pt x="345530" y="481344"/>
                          <a:pt x="222588" y="419410"/>
                          <a:pt x="0" y="461665"/>
                        </a:cubicBezTo>
                        <a:cubicBezTo>
                          <a:pt x="-49812" y="296598"/>
                          <a:pt x="-29615" y="160526"/>
                          <a:pt x="0" y="0"/>
                        </a:cubicBezTo>
                        <a:close/>
                      </a:path>
                      <a:path w="1885453" h="461665" fill="none" stroke="0" extrusionOk="0">
                        <a:moveTo>
                          <a:pt x="0" y="0"/>
                        </a:moveTo>
                        <a:cubicBezTo>
                          <a:pt x="233544" y="-9683"/>
                          <a:pt x="297130" y="24031"/>
                          <a:pt x="509072" y="0"/>
                        </a:cubicBezTo>
                        <a:cubicBezTo>
                          <a:pt x="744410" y="-44881"/>
                          <a:pt x="808104" y="52316"/>
                          <a:pt x="961580" y="0"/>
                        </a:cubicBezTo>
                        <a:cubicBezTo>
                          <a:pt x="1097140" y="-48380"/>
                          <a:pt x="1303044" y="27102"/>
                          <a:pt x="1395234" y="0"/>
                        </a:cubicBezTo>
                        <a:cubicBezTo>
                          <a:pt x="1470651" y="12611"/>
                          <a:pt x="1675617" y="47011"/>
                          <a:pt x="1885453" y="0"/>
                        </a:cubicBezTo>
                        <a:cubicBezTo>
                          <a:pt x="1947126" y="144464"/>
                          <a:pt x="1841069" y="357473"/>
                          <a:pt x="1885453" y="461665"/>
                        </a:cubicBezTo>
                        <a:cubicBezTo>
                          <a:pt x="1758767" y="477536"/>
                          <a:pt x="1641939" y="440757"/>
                          <a:pt x="1451798" y="461665"/>
                        </a:cubicBezTo>
                        <a:cubicBezTo>
                          <a:pt x="1317600" y="463906"/>
                          <a:pt x="1173204" y="426809"/>
                          <a:pt x="1036998" y="461665"/>
                        </a:cubicBezTo>
                        <a:cubicBezTo>
                          <a:pt x="880491" y="491033"/>
                          <a:pt x="666487" y="424055"/>
                          <a:pt x="546781" y="461665"/>
                        </a:cubicBezTo>
                        <a:cubicBezTo>
                          <a:pt x="420556" y="508183"/>
                          <a:pt x="169306" y="362025"/>
                          <a:pt x="0" y="461665"/>
                        </a:cubicBezTo>
                        <a:cubicBezTo>
                          <a:pt x="-16787" y="321611"/>
                          <a:pt x="44825" y="14616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8" action="ppaction://hlinkfile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Ф. (0510448)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63" name="Прямая со стрелкой 62">
            <a:extLst>
              <a:ext uri="{FF2B5EF4-FFF2-40B4-BE49-F238E27FC236}">
                <a16:creationId xmlns:a16="http://schemas.microsoft.com/office/drawing/2014/main" xmlns="" id="{EA236692-39F7-4B68-C3AE-4714141467C9}"/>
              </a:ext>
            </a:extLst>
          </p:cNvPr>
          <p:cNvCxnSpPr>
            <a:cxnSpLocks/>
          </p:cNvCxnSpPr>
          <p:nvPr/>
        </p:nvCxnSpPr>
        <p:spPr>
          <a:xfrm>
            <a:off x="4445816" y="927710"/>
            <a:ext cx="1233235" cy="53186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>
            <a:extLst>
              <a:ext uri="{FF2B5EF4-FFF2-40B4-BE49-F238E27FC236}">
                <a16:creationId xmlns:a16="http://schemas.microsoft.com/office/drawing/2014/main" xmlns="" id="{6BB57B94-A22E-25B3-26BA-634F324DC17D}"/>
              </a:ext>
            </a:extLst>
          </p:cNvPr>
          <p:cNvCxnSpPr>
            <a:cxnSpLocks/>
            <a:endCxn id="40" idx="0"/>
          </p:cNvCxnSpPr>
          <p:nvPr/>
        </p:nvCxnSpPr>
        <p:spPr>
          <a:xfrm flipH="1">
            <a:off x="1116180" y="1202856"/>
            <a:ext cx="1968927" cy="87538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0" name="Прямая со стрелкой 69">
            <a:extLst>
              <a:ext uri="{FF2B5EF4-FFF2-40B4-BE49-F238E27FC236}">
                <a16:creationId xmlns:a16="http://schemas.microsoft.com/office/drawing/2014/main" xmlns="" id="{247DC82C-5CFB-9320-2094-E3EA11D02130}"/>
              </a:ext>
            </a:extLst>
          </p:cNvPr>
          <p:cNvCxnSpPr>
            <a:cxnSpLocks/>
          </p:cNvCxnSpPr>
          <p:nvPr/>
        </p:nvCxnSpPr>
        <p:spPr>
          <a:xfrm>
            <a:off x="3085107" y="1234924"/>
            <a:ext cx="518586" cy="76319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2" name="Прямая со стрелкой 71">
            <a:extLst>
              <a:ext uri="{FF2B5EF4-FFF2-40B4-BE49-F238E27FC236}">
                <a16:creationId xmlns:a16="http://schemas.microsoft.com/office/drawing/2014/main" xmlns="" id="{92A6C516-E9DA-1471-D3C5-8C58CEE81319}"/>
              </a:ext>
            </a:extLst>
          </p:cNvPr>
          <p:cNvCxnSpPr>
            <a:cxnSpLocks/>
            <a:endCxn id="54" idx="0"/>
          </p:cNvCxnSpPr>
          <p:nvPr/>
        </p:nvCxnSpPr>
        <p:spPr>
          <a:xfrm>
            <a:off x="3148854" y="1265675"/>
            <a:ext cx="3801336" cy="79912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8" name="Прямая со стрелкой 77">
            <a:extLst>
              <a:ext uri="{FF2B5EF4-FFF2-40B4-BE49-F238E27FC236}">
                <a16:creationId xmlns:a16="http://schemas.microsoft.com/office/drawing/2014/main" xmlns="" id="{67BB481F-38C8-B2C3-9DA2-E82BF79AD11D}"/>
              </a:ext>
            </a:extLst>
          </p:cNvPr>
          <p:cNvCxnSpPr>
            <a:stCxn id="54" idx="2"/>
            <a:endCxn id="69" idx="2"/>
          </p:cNvCxnSpPr>
          <p:nvPr/>
        </p:nvCxnSpPr>
        <p:spPr>
          <a:xfrm>
            <a:off x="6950190" y="2588019"/>
            <a:ext cx="237235" cy="53875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7" name="Прямая со стрелкой 86">
            <a:extLst>
              <a:ext uri="{FF2B5EF4-FFF2-40B4-BE49-F238E27FC236}">
                <a16:creationId xmlns:a16="http://schemas.microsoft.com/office/drawing/2014/main" xmlns="" id="{279821B6-8F03-3D2F-E835-535A45176CEC}"/>
              </a:ext>
            </a:extLst>
          </p:cNvPr>
          <p:cNvCxnSpPr>
            <a:cxnSpLocks/>
            <a:stCxn id="43" idx="2"/>
          </p:cNvCxnSpPr>
          <p:nvPr/>
        </p:nvCxnSpPr>
        <p:spPr>
          <a:xfrm>
            <a:off x="3717880" y="2622341"/>
            <a:ext cx="252028" cy="50442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9" name="Прямая со стрелкой 88">
            <a:extLst>
              <a:ext uri="{FF2B5EF4-FFF2-40B4-BE49-F238E27FC236}">
                <a16:creationId xmlns:a16="http://schemas.microsoft.com/office/drawing/2014/main" xmlns="" id="{1BB04942-77E1-D02B-BC39-2B119E8F39DC}"/>
              </a:ext>
            </a:extLst>
          </p:cNvPr>
          <p:cNvCxnSpPr>
            <a:cxnSpLocks/>
            <a:stCxn id="40" idx="2"/>
            <a:endCxn id="19" idx="0"/>
          </p:cNvCxnSpPr>
          <p:nvPr/>
        </p:nvCxnSpPr>
        <p:spPr>
          <a:xfrm>
            <a:off x="1116180" y="2601458"/>
            <a:ext cx="111255" cy="17821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5" name="Прямая со стрелкой 94">
            <a:extLst>
              <a:ext uri="{FF2B5EF4-FFF2-40B4-BE49-F238E27FC236}">
                <a16:creationId xmlns:a16="http://schemas.microsoft.com/office/drawing/2014/main" xmlns="" id="{DA422779-0289-BBC3-148A-98A48CB40131}"/>
              </a:ext>
            </a:extLst>
          </p:cNvPr>
          <p:cNvCxnSpPr>
            <a:cxnSpLocks/>
          </p:cNvCxnSpPr>
          <p:nvPr/>
        </p:nvCxnSpPr>
        <p:spPr>
          <a:xfrm>
            <a:off x="7328040" y="3649990"/>
            <a:ext cx="0" cy="51592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8" name="TextBox 97">
            <a:extLst>
              <a:ext uri="{FF2B5EF4-FFF2-40B4-BE49-F238E27FC236}">
                <a16:creationId xmlns:a16="http://schemas.microsoft.com/office/drawing/2014/main" xmlns="" id="{F7EC2DEF-2C4D-7C6B-5604-D65F0765E99E}"/>
              </a:ext>
            </a:extLst>
          </p:cNvPr>
          <p:cNvSpPr txBox="1"/>
          <p:nvPr/>
        </p:nvSpPr>
        <p:spPr>
          <a:xfrm>
            <a:off x="2759903" y="3180295"/>
            <a:ext cx="2169184" cy="523220"/>
          </a:xfrm>
          <a:custGeom>
            <a:avLst/>
            <a:gdLst>
              <a:gd name="connsiteX0" fmla="*/ 0 w 2169184"/>
              <a:gd name="connsiteY0" fmla="*/ 0 h 523220"/>
              <a:gd name="connsiteX1" fmla="*/ 585680 w 2169184"/>
              <a:gd name="connsiteY1" fmla="*/ 0 h 523220"/>
              <a:gd name="connsiteX2" fmla="*/ 1106284 w 2169184"/>
              <a:gd name="connsiteY2" fmla="*/ 0 h 523220"/>
              <a:gd name="connsiteX3" fmla="*/ 1605196 w 2169184"/>
              <a:gd name="connsiteY3" fmla="*/ 0 h 523220"/>
              <a:gd name="connsiteX4" fmla="*/ 2169184 w 2169184"/>
              <a:gd name="connsiteY4" fmla="*/ 0 h 523220"/>
              <a:gd name="connsiteX5" fmla="*/ 2169184 w 2169184"/>
              <a:gd name="connsiteY5" fmla="*/ 523220 h 523220"/>
              <a:gd name="connsiteX6" fmla="*/ 1670272 w 2169184"/>
              <a:gd name="connsiteY6" fmla="*/ 523220 h 523220"/>
              <a:gd name="connsiteX7" fmla="*/ 1193051 w 2169184"/>
              <a:gd name="connsiteY7" fmla="*/ 523220 h 523220"/>
              <a:gd name="connsiteX8" fmla="*/ 629063 w 2169184"/>
              <a:gd name="connsiteY8" fmla="*/ 523220 h 523220"/>
              <a:gd name="connsiteX9" fmla="*/ 0 w 2169184"/>
              <a:gd name="connsiteY9" fmla="*/ 523220 h 523220"/>
              <a:gd name="connsiteX10" fmla="*/ 0 w 2169184"/>
              <a:gd name="connsiteY10" fmla="*/ 0 h 523220"/>
              <a:gd name="connsiteX0" fmla="*/ 0 w 2169184"/>
              <a:gd name="connsiteY0" fmla="*/ 0 h 523220"/>
              <a:gd name="connsiteX1" fmla="*/ 585680 w 2169184"/>
              <a:gd name="connsiteY1" fmla="*/ 0 h 523220"/>
              <a:gd name="connsiteX2" fmla="*/ 1106284 w 2169184"/>
              <a:gd name="connsiteY2" fmla="*/ 0 h 523220"/>
              <a:gd name="connsiteX3" fmla="*/ 1670272 w 2169184"/>
              <a:gd name="connsiteY3" fmla="*/ 0 h 523220"/>
              <a:gd name="connsiteX4" fmla="*/ 2169184 w 2169184"/>
              <a:gd name="connsiteY4" fmla="*/ 0 h 523220"/>
              <a:gd name="connsiteX5" fmla="*/ 2169184 w 2169184"/>
              <a:gd name="connsiteY5" fmla="*/ 523220 h 523220"/>
              <a:gd name="connsiteX6" fmla="*/ 1605196 w 2169184"/>
              <a:gd name="connsiteY6" fmla="*/ 523220 h 523220"/>
              <a:gd name="connsiteX7" fmla="*/ 1084592 w 2169184"/>
              <a:gd name="connsiteY7" fmla="*/ 523220 h 523220"/>
              <a:gd name="connsiteX8" fmla="*/ 607372 w 2169184"/>
              <a:gd name="connsiteY8" fmla="*/ 523220 h 523220"/>
              <a:gd name="connsiteX9" fmla="*/ 0 w 2169184"/>
              <a:gd name="connsiteY9" fmla="*/ 523220 h 523220"/>
              <a:gd name="connsiteX10" fmla="*/ 0 w 2169184"/>
              <a:gd name="connsiteY10" fmla="*/ 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69184" h="523220" fill="none" extrusionOk="0">
                <a:moveTo>
                  <a:pt x="0" y="0"/>
                </a:moveTo>
                <a:cubicBezTo>
                  <a:pt x="141510" y="29882"/>
                  <a:pt x="474876" y="15716"/>
                  <a:pt x="585680" y="0"/>
                </a:cubicBezTo>
                <a:cubicBezTo>
                  <a:pt x="745075" y="-437"/>
                  <a:pt x="970609" y="45842"/>
                  <a:pt x="1106284" y="0"/>
                </a:cubicBezTo>
                <a:cubicBezTo>
                  <a:pt x="1252563" y="-29443"/>
                  <a:pt x="1509101" y="17913"/>
                  <a:pt x="1605196" y="0"/>
                </a:cubicBezTo>
                <a:cubicBezTo>
                  <a:pt x="1750358" y="-11538"/>
                  <a:pt x="1955036" y="-24892"/>
                  <a:pt x="2169184" y="0"/>
                </a:cubicBezTo>
                <a:cubicBezTo>
                  <a:pt x="2166695" y="185865"/>
                  <a:pt x="2150860" y="321707"/>
                  <a:pt x="2169184" y="523220"/>
                </a:cubicBezTo>
                <a:cubicBezTo>
                  <a:pt x="1983258" y="563860"/>
                  <a:pt x="1851810" y="458647"/>
                  <a:pt x="1670272" y="523220"/>
                </a:cubicBezTo>
                <a:cubicBezTo>
                  <a:pt x="1509267" y="550160"/>
                  <a:pt x="1386282" y="527772"/>
                  <a:pt x="1193051" y="523220"/>
                </a:cubicBezTo>
                <a:cubicBezTo>
                  <a:pt x="990013" y="494330"/>
                  <a:pt x="788459" y="448180"/>
                  <a:pt x="629063" y="523220"/>
                </a:cubicBezTo>
                <a:cubicBezTo>
                  <a:pt x="451998" y="599390"/>
                  <a:pt x="242747" y="462908"/>
                  <a:pt x="0" y="523220"/>
                </a:cubicBezTo>
                <a:cubicBezTo>
                  <a:pt x="-34622" y="263807"/>
                  <a:pt x="27373" y="183549"/>
                  <a:pt x="0" y="0"/>
                </a:cubicBezTo>
                <a:close/>
              </a:path>
              <a:path w="2169184" h="523220" stroke="0" extrusionOk="0">
                <a:moveTo>
                  <a:pt x="0" y="0"/>
                </a:moveTo>
                <a:cubicBezTo>
                  <a:pt x="144151" y="-26748"/>
                  <a:pt x="272693" y="20124"/>
                  <a:pt x="585680" y="0"/>
                </a:cubicBezTo>
                <a:cubicBezTo>
                  <a:pt x="849517" y="-44194"/>
                  <a:pt x="933403" y="-2014"/>
                  <a:pt x="1106284" y="0"/>
                </a:cubicBezTo>
                <a:cubicBezTo>
                  <a:pt x="1309455" y="-6745"/>
                  <a:pt x="1418048" y="57099"/>
                  <a:pt x="1670272" y="0"/>
                </a:cubicBezTo>
                <a:cubicBezTo>
                  <a:pt x="1908513" y="-45042"/>
                  <a:pt x="2020199" y="-20448"/>
                  <a:pt x="2169184" y="0"/>
                </a:cubicBezTo>
                <a:cubicBezTo>
                  <a:pt x="2178105" y="108469"/>
                  <a:pt x="2155520" y="398486"/>
                  <a:pt x="2169184" y="523220"/>
                </a:cubicBezTo>
                <a:cubicBezTo>
                  <a:pt x="2061324" y="569065"/>
                  <a:pt x="1817394" y="491415"/>
                  <a:pt x="1605196" y="523220"/>
                </a:cubicBezTo>
                <a:cubicBezTo>
                  <a:pt x="1396714" y="576210"/>
                  <a:pt x="1261763" y="498860"/>
                  <a:pt x="1084592" y="523220"/>
                </a:cubicBezTo>
                <a:cubicBezTo>
                  <a:pt x="907263" y="519794"/>
                  <a:pt x="702353" y="450152"/>
                  <a:pt x="607372" y="523220"/>
                </a:cubicBezTo>
                <a:cubicBezTo>
                  <a:pt x="519967" y="626833"/>
                  <a:pt x="260938" y="420322"/>
                  <a:pt x="0" y="523220"/>
                </a:cubicBezTo>
                <a:cubicBezTo>
                  <a:pt x="-45469" y="390820"/>
                  <a:pt x="-11350" y="251780"/>
                  <a:pt x="0" y="0"/>
                </a:cubicBezTo>
                <a:close/>
              </a:path>
              <a:path w="2169184" h="523220" fill="none" stroke="0" extrusionOk="0">
                <a:moveTo>
                  <a:pt x="0" y="0"/>
                </a:moveTo>
                <a:cubicBezTo>
                  <a:pt x="166809" y="5532"/>
                  <a:pt x="458141" y="-15891"/>
                  <a:pt x="585680" y="0"/>
                </a:cubicBezTo>
                <a:cubicBezTo>
                  <a:pt x="755461" y="-19658"/>
                  <a:pt x="971096" y="45668"/>
                  <a:pt x="1106284" y="0"/>
                </a:cubicBezTo>
                <a:cubicBezTo>
                  <a:pt x="1228431" y="-36860"/>
                  <a:pt x="1515468" y="18029"/>
                  <a:pt x="1605196" y="0"/>
                </a:cubicBezTo>
                <a:cubicBezTo>
                  <a:pt x="1694671" y="4379"/>
                  <a:pt x="1985118" y="63389"/>
                  <a:pt x="2169184" y="0"/>
                </a:cubicBezTo>
                <a:cubicBezTo>
                  <a:pt x="2232884" y="191059"/>
                  <a:pt x="2130512" y="381671"/>
                  <a:pt x="2169184" y="523220"/>
                </a:cubicBezTo>
                <a:cubicBezTo>
                  <a:pt x="1987792" y="564211"/>
                  <a:pt x="1847309" y="470020"/>
                  <a:pt x="1670272" y="523220"/>
                </a:cubicBezTo>
                <a:cubicBezTo>
                  <a:pt x="1546260" y="559321"/>
                  <a:pt x="1375802" y="509660"/>
                  <a:pt x="1193051" y="523220"/>
                </a:cubicBezTo>
                <a:cubicBezTo>
                  <a:pt x="947148" y="516821"/>
                  <a:pt x="762988" y="437184"/>
                  <a:pt x="629063" y="523220"/>
                </a:cubicBezTo>
                <a:cubicBezTo>
                  <a:pt x="485704" y="649700"/>
                  <a:pt x="252688" y="398140"/>
                  <a:pt x="0" y="523220"/>
                </a:cubicBezTo>
                <a:cubicBezTo>
                  <a:pt x="-35825" y="276310"/>
                  <a:pt x="31829" y="175517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xmlns="" sd="3950840798">
                  <a:custGeom>
                    <a:avLst/>
                    <a:gdLst>
                      <a:gd name="connsiteX0" fmla="*/ 0 w 2169184"/>
                      <a:gd name="connsiteY0" fmla="*/ 0 h 523220"/>
                      <a:gd name="connsiteX1" fmla="*/ 585680 w 2169184"/>
                      <a:gd name="connsiteY1" fmla="*/ 0 h 523220"/>
                      <a:gd name="connsiteX2" fmla="*/ 1106284 w 2169184"/>
                      <a:gd name="connsiteY2" fmla="*/ 0 h 523220"/>
                      <a:gd name="connsiteX3" fmla="*/ 1605196 w 2169184"/>
                      <a:gd name="connsiteY3" fmla="*/ 0 h 523220"/>
                      <a:gd name="connsiteX4" fmla="*/ 2169184 w 2169184"/>
                      <a:gd name="connsiteY4" fmla="*/ 0 h 523220"/>
                      <a:gd name="connsiteX5" fmla="*/ 2169184 w 2169184"/>
                      <a:gd name="connsiteY5" fmla="*/ 523220 h 523220"/>
                      <a:gd name="connsiteX6" fmla="*/ 1670272 w 2169184"/>
                      <a:gd name="connsiteY6" fmla="*/ 523220 h 523220"/>
                      <a:gd name="connsiteX7" fmla="*/ 1193051 w 2169184"/>
                      <a:gd name="connsiteY7" fmla="*/ 523220 h 523220"/>
                      <a:gd name="connsiteX8" fmla="*/ 629063 w 2169184"/>
                      <a:gd name="connsiteY8" fmla="*/ 523220 h 523220"/>
                      <a:gd name="connsiteX9" fmla="*/ 0 w 2169184"/>
                      <a:gd name="connsiteY9" fmla="*/ 523220 h 523220"/>
                      <a:gd name="connsiteX10" fmla="*/ 0 w 2169184"/>
                      <a:gd name="connsiteY10" fmla="*/ 0 h 5232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169184" h="523220" fill="none" extrusionOk="0">
                        <a:moveTo>
                          <a:pt x="0" y="0"/>
                        </a:moveTo>
                        <a:cubicBezTo>
                          <a:pt x="150041" y="-751"/>
                          <a:pt x="452534" y="21972"/>
                          <a:pt x="585680" y="0"/>
                        </a:cubicBezTo>
                        <a:cubicBezTo>
                          <a:pt x="718826" y="-21972"/>
                          <a:pt x="960195" y="31936"/>
                          <a:pt x="1106284" y="0"/>
                        </a:cubicBezTo>
                        <a:cubicBezTo>
                          <a:pt x="1252373" y="-31936"/>
                          <a:pt x="1502247" y="11468"/>
                          <a:pt x="1605196" y="0"/>
                        </a:cubicBezTo>
                        <a:cubicBezTo>
                          <a:pt x="1708145" y="-11468"/>
                          <a:pt x="1964163" y="20226"/>
                          <a:pt x="2169184" y="0"/>
                        </a:cubicBezTo>
                        <a:cubicBezTo>
                          <a:pt x="2211623" y="192628"/>
                          <a:pt x="2143312" y="341539"/>
                          <a:pt x="2169184" y="523220"/>
                        </a:cubicBezTo>
                        <a:cubicBezTo>
                          <a:pt x="1979862" y="566214"/>
                          <a:pt x="1817103" y="483497"/>
                          <a:pt x="1670272" y="523220"/>
                        </a:cubicBezTo>
                        <a:cubicBezTo>
                          <a:pt x="1523441" y="562943"/>
                          <a:pt x="1396074" y="504067"/>
                          <a:pt x="1193051" y="523220"/>
                        </a:cubicBezTo>
                        <a:cubicBezTo>
                          <a:pt x="990028" y="542373"/>
                          <a:pt x="800428" y="460815"/>
                          <a:pt x="629063" y="523220"/>
                        </a:cubicBezTo>
                        <a:cubicBezTo>
                          <a:pt x="457698" y="585625"/>
                          <a:pt x="245781" y="469529"/>
                          <a:pt x="0" y="523220"/>
                        </a:cubicBezTo>
                        <a:cubicBezTo>
                          <a:pt x="-35180" y="272423"/>
                          <a:pt x="12144" y="175248"/>
                          <a:pt x="0" y="0"/>
                        </a:cubicBezTo>
                        <a:close/>
                      </a:path>
                      <a:path w="2169184" h="523220" stroke="0" extrusionOk="0">
                        <a:moveTo>
                          <a:pt x="0" y="0"/>
                        </a:moveTo>
                        <a:cubicBezTo>
                          <a:pt x="132378" y="-21896"/>
                          <a:pt x="311242" y="31105"/>
                          <a:pt x="585680" y="0"/>
                        </a:cubicBezTo>
                        <a:cubicBezTo>
                          <a:pt x="860118" y="-31105"/>
                          <a:pt x="923643" y="8519"/>
                          <a:pt x="1106284" y="0"/>
                        </a:cubicBezTo>
                        <a:cubicBezTo>
                          <a:pt x="1288925" y="-8519"/>
                          <a:pt x="1430436" y="67097"/>
                          <a:pt x="1670272" y="0"/>
                        </a:cubicBezTo>
                        <a:cubicBezTo>
                          <a:pt x="1910108" y="-67097"/>
                          <a:pt x="2040315" y="11501"/>
                          <a:pt x="2169184" y="0"/>
                        </a:cubicBezTo>
                        <a:cubicBezTo>
                          <a:pt x="2218266" y="123156"/>
                          <a:pt x="2156025" y="375424"/>
                          <a:pt x="2169184" y="523220"/>
                        </a:cubicBezTo>
                        <a:cubicBezTo>
                          <a:pt x="2031077" y="579139"/>
                          <a:pt x="1821833" y="474662"/>
                          <a:pt x="1605196" y="523220"/>
                        </a:cubicBezTo>
                        <a:cubicBezTo>
                          <a:pt x="1388559" y="571778"/>
                          <a:pt x="1248566" y="516749"/>
                          <a:pt x="1084592" y="523220"/>
                        </a:cubicBezTo>
                        <a:cubicBezTo>
                          <a:pt x="920618" y="529691"/>
                          <a:pt x="720630" y="477671"/>
                          <a:pt x="607372" y="523220"/>
                        </a:cubicBezTo>
                        <a:cubicBezTo>
                          <a:pt x="494114" y="568769"/>
                          <a:pt x="279244" y="465270"/>
                          <a:pt x="0" y="523220"/>
                        </a:cubicBezTo>
                        <a:cubicBezTo>
                          <a:pt x="-24172" y="399368"/>
                          <a:pt x="2544" y="25753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7" action="ppaction://hlinkfile"/>
              </a:rPr>
              <a:t>Ф. (0510442)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71460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7F7FE843-9C72-4F19-AEDC-89AC3A792C51}"/>
              </a:ext>
            </a:extLst>
          </p:cNvPr>
          <p:cNvSpPr txBox="1"/>
          <p:nvPr/>
        </p:nvSpPr>
        <p:spPr>
          <a:xfrm>
            <a:off x="2647782" y="4921485"/>
            <a:ext cx="1757212" cy="830997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3" action="ppaction://hlinkfile"/>
              </a:rPr>
              <a:t>Ф. 0510454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4" action="ppaction://hlinkfile"/>
              </a:rPr>
              <a:t>Ф.  0510456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" name="Знак ''плюс'' 20">
            <a:extLst>
              <a:ext uri="{FF2B5EF4-FFF2-40B4-BE49-F238E27FC236}">
                <a16:creationId xmlns:a16="http://schemas.microsoft.com/office/drawing/2014/main" xmlns="" id="{3792469D-F4F0-4940-8956-40DC44069E6C}"/>
              </a:ext>
            </a:extLst>
          </p:cNvPr>
          <p:cNvSpPr/>
          <p:nvPr/>
        </p:nvSpPr>
        <p:spPr>
          <a:xfrm>
            <a:off x="1705000" y="5240480"/>
            <a:ext cx="504056" cy="528342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5E56FAE4-AE18-4647-8710-3364293E8DF9}"/>
              </a:ext>
            </a:extLst>
          </p:cNvPr>
          <p:cNvSpPr txBox="1"/>
          <p:nvPr/>
        </p:nvSpPr>
        <p:spPr>
          <a:xfrm>
            <a:off x="617272" y="6080792"/>
            <a:ext cx="5124031" cy="523220"/>
          </a:xfrm>
          <a:custGeom>
            <a:avLst/>
            <a:gdLst>
              <a:gd name="connsiteX0" fmla="*/ 0 w 5124031"/>
              <a:gd name="connsiteY0" fmla="*/ 0 h 523220"/>
              <a:gd name="connsiteX1" fmla="*/ 1383489 w 5124031"/>
              <a:gd name="connsiteY1" fmla="*/ 0 h 523220"/>
              <a:gd name="connsiteX2" fmla="*/ 2613254 w 5124031"/>
              <a:gd name="connsiteY2" fmla="*/ 0 h 523220"/>
              <a:gd name="connsiteX3" fmla="*/ 3791782 w 5124031"/>
              <a:gd name="connsiteY3" fmla="*/ 0 h 523220"/>
              <a:gd name="connsiteX4" fmla="*/ 5124031 w 5124031"/>
              <a:gd name="connsiteY4" fmla="*/ 0 h 523220"/>
              <a:gd name="connsiteX5" fmla="*/ 5124031 w 5124031"/>
              <a:gd name="connsiteY5" fmla="*/ 523220 h 523220"/>
              <a:gd name="connsiteX6" fmla="*/ 3945503 w 5124031"/>
              <a:gd name="connsiteY6" fmla="*/ 523220 h 523220"/>
              <a:gd name="connsiteX7" fmla="*/ 2818216 w 5124031"/>
              <a:gd name="connsiteY7" fmla="*/ 523220 h 523220"/>
              <a:gd name="connsiteX8" fmla="*/ 1485970 w 5124031"/>
              <a:gd name="connsiteY8" fmla="*/ 523220 h 523220"/>
              <a:gd name="connsiteX9" fmla="*/ 0 w 5124031"/>
              <a:gd name="connsiteY9" fmla="*/ 523220 h 523220"/>
              <a:gd name="connsiteX10" fmla="*/ 0 w 5124031"/>
              <a:gd name="connsiteY10" fmla="*/ 0 h 523220"/>
              <a:gd name="connsiteX0" fmla="*/ 0 w 5124031"/>
              <a:gd name="connsiteY0" fmla="*/ 0 h 523220"/>
              <a:gd name="connsiteX1" fmla="*/ 1383489 w 5124031"/>
              <a:gd name="connsiteY1" fmla="*/ 0 h 523220"/>
              <a:gd name="connsiteX2" fmla="*/ 2613254 w 5124031"/>
              <a:gd name="connsiteY2" fmla="*/ 0 h 523220"/>
              <a:gd name="connsiteX3" fmla="*/ 3945503 w 5124031"/>
              <a:gd name="connsiteY3" fmla="*/ 0 h 523220"/>
              <a:gd name="connsiteX4" fmla="*/ 5124031 w 5124031"/>
              <a:gd name="connsiteY4" fmla="*/ 0 h 523220"/>
              <a:gd name="connsiteX5" fmla="*/ 5124031 w 5124031"/>
              <a:gd name="connsiteY5" fmla="*/ 523220 h 523220"/>
              <a:gd name="connsiteX6" fmla="*/ 3791782 w 5124031"/>
              <a:gd name="connsiteY6" fmla="*/ 523220 h 523220"/>
              <a:gd name="connsiteX7" fmla="*/ 2562016 w 5124031"/>
              <a:gd name="connsiteY7" fmla="*/ 523220 h 523220"/>
              <a:gd name="connsiteX8" fmla="*/ 1434729 w 5124031"/>
              <a:gd name="connsiteY8" fmla="*/ 523220 h 523220"/>
              <a:gd name="connsiteX9" fmla="*/ 0 w 5124031"/>
              <a:gd name="connsiteY9" fmla="*/ 523220 h 523220"/>
              <a:gd name="connsiteX10" fmla="*/ 0 w 5124031"/>
              <a:gd name="connsiteY10" fmla="*/ 0 h 523220"/>
              <a:gd name="connsiteX0" fmla="*/ 0 w 5124031"/>
              <a:gd name="connsiteY0" fmla="*/ 0 h 523220"/>
              <a:gd name="connsiteX1" fmla="*/ 1383489 w 5124031"/>
              <a:gd name="connsiteY1" fmla="*/ 0 h 523220"/>
              <a:gd name="connsiteX2" fmla="*/ 2613254 w 5124031"/>
              <a:gd name="connsiteY2" fmla="*/ 0 h 523220"/>
              <a:gd name="connsiteX3" fmla="*/ 3791782 w 5124031"/>
              <a:gd name="connsiteY3" fmla="*/ 0 h 523220"/>
              <a:gd name="connsiteX4" fmla="*/ 5124031 w 5124031"/>
              <a:gd name="connsiteY4" fmla="*/ 0 h 523220"/>
              <a:gd name="connsiteX5" fmla="*/ 5124031 w 5124031"/>
              <a:gd name="connsiteY5" fmla="*/ 523220 h 523220"/>
              <a:gd name="connsiteX6" fmla="*/ 3945503 w 5124031"/>
              <a:gd name="connsiteY6" fmla="*/ 523220 h 523220"/>
              <a:gd name="connsiteX7" fmla="*/ 2818216 w 5124031"/>
              <a:gd name="connsiteY7" fmla="*/ 523220 h 523220"/>
              <a:gd name="connsiteX8" fmla="*/ 1485970 w 5124031"/>
              <a:gd name="connsiteY8" fmla="*/ 523220 h 523220"/>
              <a:gd name="connsiteX9" fmla="*/ 0 w 5124031"/>
              <a:gd name="connsiteY9" fmla="*/ 523220 h 523220"/>
              <a:gd name="connsiteX10" fmla="*/ 0 w 5124031"/>
              <a:gd name="connsiteY10" fmla="*/ 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124031" h="523220" fill="none" extrusionOk="0">
                <a:moveTo>
                  <a:pt x="0" y="0"/>
                </a:moveTo>
                <a:cubicBezTo>
                  <a:pt x="531080" y="56784"/>
                  <a:pt x="877863" y="30109"/>
                  <a:pt x="1383489" y="0"/>
                </a:cubicBezTo>
                <a:cubicBezTo>
                  <a:pt x="2018426" y="-11248"/>
                  <a:pt x="2220559" y="107787"/>
                  <a:pt x="2613254" y="0"/>
                </a:cubicBezTo>
                <a:cubicBezTo>
                  <a:pt x="3055499" y="23236"/>
                  <a:pt x="3537117" y="50658"/>
                  <a:pt x="3791782" y="0"/>
                </a:cubicBezTo>
                <a:cubicBezTo>
                  <a:pt x="4246090" y="-24277"/>
                  <a:pt x="4476559" y="-99967"/>
                  <a:pt x="5124031" y="0"/>
                </a:cubicBezTo>
                <a:cubicBezTo>
                  <a:pt x="5139335" y="158555"/>
                  <a:pt x="5040079" y="320397"/>
                  <a:pt x="5124031" y="523220"/>
                </a:cubicBezTo>
                <a:cubicBezTo>
                  <a:pt x="4804144" y="481023"/>
                  <a:pt x="4427034" y="475698"/>
                  <a:pt x="3945503" y="523220"/>
                </a:cubicBezTo>
                <a:cubicBezTo>
                  <a:pt x="3433347" y="450376"/>
                  <a:pt x="3151646" y="620150"/>
                  <a:pt x="2818216" y="523220"/>
                </a:cubicBezTo>
                <a:cubicBezTo>
                  <a:pt x="2427423" y="478862"/>
                  <a:pt x="1734590" y="368663"/>
                  <a:pt x="1485970" y="523220"/>
                </a:cubicBezTo>
                <a:cubicBezTo>
                  <a:pt x="1058135" y="708738"/>
                  <a:pt x="389302" y="318773"/>
                  <a:pt x="0" y="523220"/>
                </a:cubicBezTo>
                <a:cubicBezTo>
                  <a:pt x="-34574" y="265410"/>
                  <a:pt x="203873" y="221865"/>
                  <a:pt x="0" y="0"/>
                </a:cubicBezTo>
                <a:close/>
              </a:path>
              <a:path w="5124031" h="523220" stroke="0" extrusionOk="0">
                <a:moveTo>
                  <a:pt x="0" y="0"/>
                </a:moveTo>
                <a:cubicBezTo>
                  <a:pt x="811744" y="-72163"/>
                  <a:pt x="895734" y="-28977"/>
                  <a:pt x="1383489" y="0"/>
                </a:cubicBezTo>
                <a:cubicBezTo>
                  <a:pt x="1644186" y="-130501"/>
                  <a:pt x="2086577" y="-11879"/>
                  <a:pt x="2613254" y="0"/>
                </a:cubicBezTo>
                <a:cubicBezTo>
                  <a:pt x="3286994" y="-42377"/>
                  <a:pt x="3415063" y="-23492"/>
                  <a:pt x="3945503" y="0"/>
                </a:cubicBezTo>
                <a:cubicBezTo>
                  <a:pt x="4402360" y="80841"/>
                  <a:pt x="4641141" y="-94246"/>
                  <a:pt x="5124031" y="0"/>
                </a:cubicBezTo>
                <a:cubicBezTo>
                  <a:pt x="5229629" y="145573"/>
                  <a:pt x="5087761" y="376168"/>
                  <a:pt x="5124031" y="523220"/>
                </a:cubicBezTo>
                <a:cubicBezTo>
                  <a:pt x="4837024" y="570632"/>
                  <a:pt x="4409029" y="653052"/>
                  <a:pt x="3791782" y="523220"/>
                </a:cubicBezTo>
                <a:cubicBezTo>
                  <a:pt x="3140332" y="530505"/>
                  <a:pt x="3131559" y="509734"/>
                  <a:pt x="2562016" y="523220"/>
                </a:cubicBezTo>
                <a:cubicBezTo>
                  <a:pt x="1989469" y="528417"/>
                  <a:pt x="1942280" y="508348"/>
                  <a:pt x="1434729" y="523220"/>
                </a:cubicBezTo>
                <a:cubicBezTo>
                  <a:pt x="969947" y="638925"/>
                  <a:pt x="582854" y="402269"/>
                  <a:pt x="0" y="523220"/>
                </a:cubicBezTo>
                <a:cubicBezTo>
                  <a:pt x="-124826" y="324847"/>
                  <a:pt x="-177" y="191681"/>
                  <a:pt x="0" y="0"/>
                </a:cubicBezTo>
                <a:close/>
              </a:path>
              <a:path w="5124031" h="523220" fill="none" stroke="0" extrusionOk="0">
                <a:moveTo>
                  <a:pt x="0" y="0"/>
                </a:moveTo>
                <a:cubicBezTo>
                  <a:pt x="579899" y="-33345"/>
                  <a:pt x="804370" y="14723"/>
                  <a:pt x="1383489" y="0"/>
                </a:cubicBezTo>
                <a:cubicBezTo>
                  <a:pt x="1973750" y="-84482"/>
                  <a:pt x="2261545" y="102227"/>
                  <a:pt x="2613254" y="0"/>
                </a:cubicBezTo>
                <a:cubicBezTo>
                  <a:pt x="3046102" y="-51093"/>
                  <a:pt x="3564502" y="86164"/>
                  <a:pt x="3791782" y="0"/>
                </a:cubicBezTo>
                <a:cubicBezTo>
                  <a:pt x="4019531" y="78529"/>
                  <a:pt x="4449478" y="166496"/>
                  <a:pt x="5124031" y="0"/>
                </a:cubicBezTo>
                <a:cubicBezTo>
                  <a:pt x="5194803" y="135660"/>
                  <a:pt x="5010057" y="380906"/>
                  <a:pt x="5124031" y="523220"/>
                </a:cubicBezTo>
                <a:cubicBezTo>
                  <a:pt x="4718475" y="554905"/>
                  <a:pt x="4430150" y="569303"/>
                  <a:pt x="3945503" y="523220"/>
                </a:cubicBezTo>
                <a:cubicBezTo>
                  <a:pt x="3542623" y="517709"/>
                  <a:pt x="3211138" y="552290"/>
                  <a:pt x="2818216" y="523220"/>
                </a:cubicBezTo>
                <a:cubicBezTo>
                  <a:pt x="2415380" y="565057"/>
                  <a:pt x="1786162" y="437699"/>
                  <a:pt x="1485970" y="523220"/>
                </a:cubicBezTo>
                <a:cubicBezTo>
                  <a:pt x="1108730" y="609566"/>
                  <a:pt x="446031" y="427624"/>
                  <a:pt x="0" y="523220"/>
                </a:cubicBezTo>
                <a:cubicBezTo>
                  <a:pt x="5777" y="354839"/>
                  <a:pt x="159382" y="168741"/>
                  <a:pt x="0" y="0"/>
                </a:cubicBezTo>
                <a:close/>
              </a:path>
              <a:path w="5124031" h="523220" fill="none" stroke="0" extrusionOk="0">
                <a:moveTo>
                  <a:pt x="0" y="0"/>
                </a:moveTo>
                <a:cubicBezTo>
                  <a:pt x="593069" y="49467"/>
                  <a:pt x="825415" y="-1444"/>
                  <a:pt x="1383489" y="0"/>
                </a:cubicBezTo>
                <a:cubicBezTo>
                  <a:pt x="2028941" y="-16823"/>
                  <a:pt x="2230451" y="118697"/>
                  <a:pt x="2613254" y="0"/>
                </a:cubicBezTo>
                <a:cubicBezTo>
                  <a:pt x="2993420" y="-39967"/>
                  <a:pt x="3522388" y="33802"/>
                  <a:pt x="3791782" y="0"/>
                </a:cubicBezTo>
                <a:cubicBezTo>
                  <a:pt x="4182670" y="-6772"/>
                  <a:pt x="4509215" y="-770"/>
                  <a:pt x="5124031" y="0"/>
                </a:cubicBezTo>
                <a:cubicBezTo>
                  <a:pt x="5199711" y="158878"/>
                  <a:pt x="5018742" y="378454"/>
                  <a:pt x="5124031" y="523220"/>
                </a:cubicBezTo>
                <a:cubicBezTo>
                  <a:pt x="4826319" y="497393"/>
                  <a:pt x="4452794" y="469993"/>
                  <a:pt x="3945503" y="523220"/>
                </a:cubicBezTo>
                <a:cubicBezTo>
                  <a:pt x="3558779" y="508140"/>
                  <a:pt x="3142388" y="564128"/>
                  <a:pt x="2818216" y="523220"/>
                </a:cubicBezTo>
                <a:cubicBezTo>
                  <a:pt x="2373518" y="493617"/>
                  <a:pt x="1790733" y="430949"/>
                  <a:pt x="1485970" y="523220"/>
                </a:cubicBezTo>
                <a:cubicBezTo>
                  <a:pt x="1146819" y="742658"/>
                  <a:pt x="409001" y="256714"/>
                  <a:pt x="0" y="523220"/>
                </a:cubicBezTo>
                <a:cubicBezTo>
                  <a:pt x="-40438" y="317363"/>
                  <a:pt x="209114" y="193544"/>
                  <a:pt x="0" y="0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xmlns="" sd="3950840798">
                  <a:custGeom>
                    <a:avLst/>
                    <a:gdLst>
                      <a:gd name="connsiteX0" fmla="*/ 0 w 5124031"/>
                      <a:gd name="connsiteY0" fmla="*/ 0 h 523220"/>
                      <a:gd name="connsiteX1" fmla="*/ 1383489 w 5124031"/>
                      <a:gd name="connsiteY1" fmla="*/ 0 h 523220"/>
                      <a:gd name="connsiteX2" fmla="*/ 2613254 w 5124031"/>
                      <a:gd name="connsiteY2" fmla="*/ 0 h 523220"/>
                      <a:gd name="connsiteX3" fmla="*/ 3791782 w 5124031"/>
                      <a:gd name="connsiteY3" fmla="*/ 0 h 523220"/>
                      <a:gd name="connsiteX4" fmla="*/ 5124031 w 5124031"/>
                      <a:gd name="connsiteY4" fmla="*/ 0 h 523220"/>
                      <a:gd name="connsiteX5" fmla="*/ 5124031 w 5124031"/>
                      <a:gd name="connsiteY5" fmla="*/ 523220 h 523220"/>
                      <a:gd name="connsiteX6" fmla="*/ 3945503 w 5124031"/>
                      <a:gd name="connsiteY6" fmla="*/ 523220 h 523220"/>
                      <a:gd name="connsiteX7" fmla="*/ 2818216 w 5124031"/>
                      <a:gd name="connsiteY7" fmla="*/ 523220 h 523220"/>
                      <a:gd name="connsiteX8" fmla="*/ 1485970 w 5124031"/>
                      <a:gd name="connsiteY8" fmla="*/ 523220 h 523220"/>
                      <a:gd name="connsiteX9" fmla="*/ 0 w 5124031"/>
                      <a:gd name="connsiteY9" fmla="*/ 523220 h 523220"/>
                      <a:gd name="connsiteX10" fmla="*/ 0 w 5124031"/>
                      <a:gd name="connsiteY10" fmla="*/ 0 h 523220"/>
                      <a:gd name="connsiteX0" fmla="*/ 0 w 5124031"/>
                      <a:gd name="connsiteY0" fmla="*/ 0 h 523220"/>
                      <a:gd name="connsiteX1" fmla="*/ 1383489 w 5124031"/>
                      <a:gd name="connsiteY1" fmla="*/ 0 h 523220"/>
                      <a:gd name="connsiteX2" fmla="*/ 2613254 w 5124031"/>
                      <a:gd name="connsiteY2" fmla="*/ 0 h 523220"/>
                      <a:gd name="connsiteX3" fmla="*/ 3945503 w 5124031"/>
                      <a:gd name="connsiteY3" fmla="*/ 0 h 523220"/>
                      <a:gd name="connsiteX4" fmla="*/ 5124031 w 5124031"/>
                      <a:gd name="connsiteY4" fmla="*/ 0 h 523220"/>
                      <a:gd name="connsiteX5" fmla="*/ 5124031 w 5124031"/>
                      <a:gd name="connsiteY5" fmla="*/ 523220 h 523220"/>
                      <a:gd name="connsiteX6" fmla="*/ 3791782 w 5124031"/>
                      <a:gd name="connsiteY6" fmla="*/ 523220 h 523220"/>
                      <a:gd name="connsiteX7" fmla="*/ 2562016 w 5124031"/>
                      <a:gd name="connsiteY7" fmla="*/ 523220 h 523220"/>
                      <a:gd name="connsiteX8" fmla="*/ 1434729 w 5124031"/>
                      <a:gd name="connsiteY8" fmla="*/ 523220 h 523220"/>
                      <a:gd name="connsiteX9" fmla="*/ 0 w 5124031"/>
                      <a:gd name="connsiteY9" fmla="*/ 523220 h 523220"/>
                      <a:gd name="connsiteX10" fmla="*/ 0 w 5124031"/>
                      <a:gd name="connsiteY10" fmla="*/ 0 h 5232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5124031" h="523220" fill="none" extrusionOk="0">
                        <a:moveTo>
                          <a:pt x="0" y="0"/>
                        </a:moveTo>
                        <a:cubicBezTo>
                          <a:pt x="538783" y="29126"/>
                          <a:pt x="818272" y="46796"/>
                          <a:pt x="1383489" y="0"/>
                        </a:cubicBezTo>
                        <a:cubicBezTo>
                          <a:pt x="2010187" y="-18007"/>
                          <a:pt x="2200056" y="80409"/>
                          <a:pt x="2613254" y="0"/>
                        </a:cubicBezTo>
                        <a:cubicBezTo>
                          <a:pt x="3051595" y="-28003"/>
                          <a:pt x="3515617" y="30442"/>
                          <a:pt x="3791782" y="0"/>
                        </a:cubicBezTo>
                        <a:cubicBezTo>
                          <a:pt x="4197486" y="-24197"/>
                          <a:pt x="4487634" y="-45222"/>
                          <a:pt x="5124031" y="0"/>
                        </a:cubicBezTo>
                        <a:cubicBezTo>
                          <a:pt x="5160639" y="161762"/>
                          <a:pt x="5022667" y="366148"/>
                          <a:pt x="5124031" y="523220"/>
                        </a:cubicBezTo>
                        <a:cubicBezTo>
                          <a:pt x="4754262" y="515594"/>
                          <a:pt x="4405575" y="491062"/>
                          <a:pt x="3945503" y="523220"/>
                        </a:cubicBezTo>
                        <a:cubicBezTo>
                          <a:pt x="3506580" y="516425"/>
                          <a:pt x="3178954" y="554040"/>
                          <a:pt x="2818216" y="523220"/>
                        </a:cubicBezTo>
                        <a:cubicBezTo>
                          <a:pt x="2427437" y="525747"/>
                          <a:pt x="1797854" y="435444"/>
                          <a:pt x="1485970" y="523220"/>
                        </a:cubicBezTo>
                        <a:cubicBezTo>
                          <a:pt x="1094068" y="621967"/>
                          <a:pt x="400609" y="343446"/>
                          <a:pt x="0" y="523220"/>
                        </a:cubicBezTo>
                        <a:cubicBezTo>
                          <a:pt x="-36338" y="292662"/>
                          <a:pt x="150447" y="192743"/>
                          <a:pt x="0" y="0"/>
                        </a:cubicBezTo>
                        <a:close/>
                      </a:path>
                      <a:path w="5124031" h="523220" stroke="0" extrusionOk="0">
                        <a:moveTo>
                          <a:pt x="0" y="0"/>
                        </a:moveTo>
                        <a:cubicBezTo>
                          <a:pt x="770295" y="-55079"/>
                          <a:pt x="943177" y="-15463"/>
                          <a:pt x="1383489" y="0"/>
                        </a:cubicBezTo>
                        <a:cubicBezTo>
                          <a:pt x="1706750" y="-53256"/>
                          <a:pt x="2037545" y="41038"/>
                          <a:pt x="2613254" y="0"/>
                        </a:cubicBezTo>
                        <a:cubicBezTo>
                          <a:pt x="3274987" y="-43414"/>
                          <a:pt x="3431013" y="-10620"/>
                          <a:pt x="3945503" y="0"/>
                        </a:cubicBezTo>
                        <a:cubicBezTo>
                          <a:pt x="4405132" y="42516"/>
                          <a:pt x="4683203" y="-27442"/>
                          <a:pt x="5124031" y="0"/>
                        </a:cubicBezTo>
                        <a:cubicBezTo>
                          <a:pt x="5243529" y="150656"/>
                          <a:pt x="5088060" y="362488"/>
                          <a:pt x="5124031" y="523220"/>
                        </a:cubicBezTo>
                        <a:cubicBezTo>
                          <a:pt x="4828387" y="573509"/>
                          <a:pt x="4429004" y="577664"/>
                          <a:pt x="3791782" y="523220"/>
                        </a:cubicBezTo>
                        <a:cubicBezTo>
                          <a:pt x="3138964" y="529762"/>
                          <a:pt x="3131106" y="510347"/>
                          <a:pt x="2562016" y="523220"/>
                        </a:cubicBezTo>
                        <a:cubicBezTo>
                          <a:pt x="1992606" y="530741"/>
                          <a:pt x="1944534" y="511742"/>
                          <a:pt x="1434729" y="523220"/>
                        </a:cubicBezTo>
                        <a:cubicBezTo>
                          <a:pt x="939296" y="570086"/>
                          <a:pt x="605668" y="458286"/>
                          <a:pt x="0" y="523220"/>
                        </a:cubicBezTo>
                        <a:cubicBezTo>
                          <a:pt x="-80869" y="342490"/>
                          <a:pt x="11009" y="196317"/>
                          <a:pt x="0" y="0"/>
                        </a:cubicBezTo>
                        <a:close/>
                      </a:path>
                      <a:path w="5124031" h="523220" fill="none" stroke="0" extrusionOk="0">
                        <a:moveTo>
                          <a:pt x="0" y="0"/>
                        </a:moveTo>
                        <a:cubicBezTo>
                          <a:pt x="619259" y="982"/>
                          <a:pt x="804762" y="10685"/>
                          <a:pt x="1383489" y="0"/>
                        </a:cubicBezTo>
                        <a:cubicBezTo>
                          <a:pt x="1981957" y="-51448"/>
                          <a:pt x="2199525" y="77960"/>
                          <a:pt x="2613254" y="0"/>
                        </a:cubicBezTo>
                        <a:cubicBezTo>
                          <a:pt x="3039151" y="-51202"/>
                          <a:pt x="3581445" y="60063"/>
                          <a:pt x="3791782" y="0"/>
                        </a:cubicBezTo>
                        <a:cubicBezTo>
                          <a:pt x="3992453" y="72854"/>
                          <a:pt x="4507980" y="26120"/>
                          <a:pt x="5124031" y="0"/>
                        </a:cubicBezTo>
                        <a:cubicBezTo>
                          <a:pt x="5201155" y="166190"/>
                          <a:pt x="5008317" y="405829"/>
                          <a:pt x="5124031" y="523220"/>
                        </a:cubicBezTo>
                        <a:cubicBezTo>
                          <a:pt x="4721384" y="545105"/>
                          <a:pt x="4427293" y="491048"/>
                          <a:pt x="3945503" y="523220"/>
                        </a:cubicBezTo>
                        <a:cubicBezTo>
                          <a:pt x="3541794" y="526444"/>
                          <a:pt x="3153370" y="496688"/>
                          <a:pt x="2818216" y="523220"/>
                        </a:cubicBezTo>
                        <a:cubicBezTo>
                          <a:pt x="2414324" y="557273"/>
                          <a:pt x="1783173" y="448468"/>
                          <a:pt x="1485970" y="523220"/>
                        </a:cubicBezTo>
                        <a:cubicBezTo>
                          <a:pt x="1150386" y="621489"/>
                          <a:pt x="462112" y="331208"/>
                          <a:pt x="0" y="523220"/>
                        </a:cubicBezTo>
                        <a:cubicBezTo>
                          <a:pt x="-42032" y="362305"/>
                          <a:pt x="150807" y="16622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5" action="ppaction://hlinkfile"/>
              </a:rPr>
              <a:t>Ф. (0510435)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(при необходимости)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E4FDD390-F0FB-4C73-94F6-84A2C36B3ADA}"/>
              </a:ext>
            </a:extLst>
          </p:cNvPr>
          <p:cNvSpPr txBox="1"/>
          <p:nvPr/>
        </p:nvSpPr>
        <p:spPr>
          <a:xfrm>
            <a:off x="2418376" y="3828548"/>
            <a:ext cx="2296338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Списать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DF5929DB-85A9-4A86-8791-1B330F82E341}"/>
              </a:ext>
            </a:extLst>
          </p:cNvPr>
          <p:cNvSpPr txBox="1"/>
          <p:nvPr/>
        </p:nvSpPr>
        <p:spPr>
          <a:xfrm>
            <a:off x="5699462" y="3489993"/>
            <a:ext cx="3318136" cy="120032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Списание с баланса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Дт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0 40110 172 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Кт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0 101 ХХ 410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Дт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0 104 ХХ 411 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Кт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0 101 ХХ 410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Дт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0 114 ХХ 412  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Кт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0 101 ХХ 410</a:t>
            </a:r>
          </a:p>
        </p:txBody>
      </p:sp>
      <p:cxnSp>
        <p:nvCxnSpPr>
          <p:cNvPr id="63" name="Прямая со стрелкой 62">
            <a:extLst>
              <a:ext uri="{FF2B5EF4-FFF2-40B4-BE49-F238E27FC236}">
                <a16:creationId xmlns:a16="http://schemas.microsoft.com/office/drawing/2014/main" xmlns="" id="{EA236692-39F7-4B68-C3AE-4714141467C9}"/>
              </a:ext>
            </a:extLst>
          </p:cNvPr>
          <p:cNvCxnSpPr>
            <a:cxnSpLocks/>
          </p:cNvCxnSpPr>
          <p:nvPr/>
        </p:nvCxnSpPr>
        <p:spPr>
          <a:xfrm>
            <a:off x="3500992" y="1616324"/>
            <a:ext cx="0" cy="39203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 стрелкой 88">
            <a:extLst>
              <a:ext uri="{FF2B5EF4-FFF2-40B4-BE49-F238E27FC236}">
                <a16:creationId xmlns:a16="http://schemas.microsoft.com/office/drawing/2014/main" xmlns="" id="{1BB04942-77E1-D02B-BC39-2B119E8F39DC}"/>
              </a:ext>
            </a:extLst>
          </p:cNvPr>
          <p:cNvCxnSpPr>
            <a:cxnSpLocks/>
          </p:cNvCxnSpPr>
          <p:nvPr/>
        </p:nvCxnSpPr>
        <p:spPr>
          <a:xfrm>
            <a:off x="3535539" y="2552517"/>
            <a:ext cx="0" cy="45066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78259FB-58D7-39A1-A774-871232AE8FF9}"/>
              </a:ext>
            </a:extLst>
          </p:cNvPr>
          <p:cNvSpPr txBox="1"/>
          <p:nvPr/>
        </p:nvSpPr>
        <p:spPr>
          <a:xfrm>
            <a:off x="2599600" y="1172669"/>
            <a:ext cx="1854995" cy="461665"/>
          </a:xfrm>
          <a:custGeom>
            <a:avLst/>
            <a:gdLst>
              <a:gd name="connsiteX0" fmla="*/ 0 w 1854995"/>
              <a:gd name="connsiteY0" fmla="*/ 0 h 461665"/>
              <a:gd name="connsiteX1" fmla="*/ 500849 w 1854995"/>
              <a:gd name="connsiteY1" fmla="*/ 0 h 461665"/>
              <a:gd name="connsiteX2" fmla="*/ 946047 w 1854995"/>
              <a:gd name="connsiteY2" fmla="*/ 0 h 461665"/>
              <a:gd name="connsiteX3" fmla="*/ 1372696 w 1854995"/>
              <a:gd name="connsiteY3" fmla="*/ 0 h 461665"/>
              <a:gd name="connsiteX4" fmla="*/ 1854995 w 1854995"/>
              <a:gd name="connsiteY4" fmla="*/ 0 h 461665"/>
              <a:gd name="connsiteX5" fmla="*/ 1854995 w 1854995"/>
              <a:gd name="connsiteY5" fmla="*/ 461665 h 461665"/>
              <a:gd name="connsiteX6" fmla="*/ 1428346 w 1854995"/>
              <a:gd name="connsiteY6" fmla="*/ 461665 h 461665"/>
              <a:gd name="connsiteX7" fmla="*/ 1020247 w 1854995"/>
              <a:gd name="connsiteY7" fmla="*/ 461665 h 461665"/>
              <a:gd name="connsiteX8" fmla="*/ 537949 w 1854995"/>
              <a:gd name="connsiteY8" fmla="*/ 461665 h 461665"/>
              <a:gd name="connsiteX9" fmla="*/ 0 w 1854995"/>
              <a:gd name="connsiteY9" fmla="*/ 461665 h 461665"/>
              <a:gd name="connsiteX10" fmla="*/ 0 w 1854995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4995" h="461665" fill="none" extrusionOk="0">
                <a:moveTo>
                  <a:pt x="0" y="0"/>
                </a:moveTo>
                <a:cubicBezTo>
                  <a:pt x="200372" y="-20880"/>
                  <a:pt x="289108" y="46152"/>
                  <a:pt x="500849" y="0"/>
                </a:cubicBezTo>
                <a:cubicBezTo>
                  <a:pt x="712590" y="-46152"/>
                  <a:pt x="787938" y="43209"/>
                  <a:pt x="946047" y="0"/>
                </a:cubicBezTo>
                <a:cubicBezTo>
                  <a:pt x="1104156" y="-43209"/>
                  <a:pt x="1270237" y="21172"/>
                  <a:pt x="1372696" y="0"/>
                </a:cubicBezTo>
                <a:cubicBezTo>
                  <a:pt x="1475155" y="-21172"/>
                  <a:pt x="1628303" y="4623"/>
                  <a:pt x="1854995" y="0"/>
                </a:cubicBezTo>
                <a:cubicBezTo>
                  <a:pt x="1880219" y="147124"/>
                  <a:pt x="1814512" y="347327"/>
                  <a:pt x="1854995" y="461665"/>
                </a:cubicBezTo>
                <a:cubicBezTo>
                  <a:pt x="1703702" y="484379"/>
                  <a:pt x="1581917" y="455949"/>
                  <a:pt x="1428346" y="461665"/>
                </a:cubicBezTo>
                <a:cubicBezTo>
                  <a:pt x="1274775" y="467381"/>
                  <a:pt x="1161712" y="424717"/>
                  <a:pt x="1020247" y="461665"/>
                </a:cubicBezTo>
                <a:cubicBezTo>
                  <a:pt x="878782" y="498613"/>
                  <a:pt x="669869" y="433131"/>
                  <a:pt x="537949" y="461665"/>
                </a:cubicBezTo>
                <a:cubicBezTo>
                  <a:pt x="406029" y="490199"/>
                  <a:pt x="163058" y="398928"/>
                  <a:pt x="0" y="461665"/>
                </a:cubicBezTo>
                <a:cubicBezTo>
                  <a:pt x="-14512" y="309343"/>
                  <a:pt x="36394" y="146060"/>
                  <a:pt x="0" y="0"/>
                </a:cubicBezTo>
                <a:close/>
              </a:path>
              <a:path w="1854995" h="461665" stroke="0" extrusionOk="0">
                <a:moveTo>
                  <a:pt x="0" y="0"/>
                </a:moveTo>
                <a:cubicBezTo>
                  <a:pt x="243771" y="-13348"/>
                  <a:pt x="370339" y="6415"/>
                  <a:pt x="500849" y="0"/>
                </a:cubicBezTo>
                <a:cubicBezTo>
                  <a:pt x="631359" y="-6415"/>
                  <a:pt x="734583" y="44223"/>
                  <a:pt x="946047" y="0"/>
                </a:cubicBezTo>
                <a:cubicBezTo>
                  <a:pt x="1157511" y="-44223"/>
                  <a:pt x="1260067" y="25990"/>
                  <a:pt x="1428346" y="0"/>
                </a:cubicBezTo>
                <a:cubicBezTo>
                  <a:pt x="1596625" y="-25990"/>
                  <a:pt x="1710863" y="35616"/>
                  <a:pt x="1854995" y="0"/>
                </a:cubicBezTo>
                <a:cubicBezTo>
                  <a:pt x="1901237" y="135589"/>
                  <a:pt x="1842088" y="307007"/>
                  <a:pt x="1854995" y="461665"/>
                </a:cubicBezTo>
                <a:cubicBezTo>
                  <a:pt x="1744689" y="508698"/>
                  <a:pt x="1609207" y="456129"/>
                  <a:pt x="1372696" y="461665"/>
                </a:cubicBezTo>
                <a:cubicBezTo>
                  <a:pt x="1136185" y="467201"/>
                  <a:pt x="1132636" y="453224"/>
                  <a:pt x="927498" y="461665"/>
                </a:cubicBezTo>
                <a:cubicBezTo>
                  <a:pt x="722360" y="470106"/>
                  <a:pt x="705480" y="457124"/>
                  <a:pt x="519399" y="461665"/>
                </a:cubicBezTo>
                <a:cubicBezTo>
                  <a:pt x="333318" y="466206"/>
                  <a:pt x="223768" y="431329"/>
                  <a:pt x="0" y="461665"/>
                </a:cubicBezTo>
                <a:cubicBezTo>
                  <a:pt x="-24982" y="306399"/>
                  <a:pt x="6119" y="175376"/>
                  <a:pt x="0" y="0"/>
                </a:cubicBezTo>
                <a:close/>
              </a:path>
            </a:pathLst>
          </a:custGeom>
          <a:ln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xmlns="" sd="395084079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6" action="ppaction://hlinkfile"/>
              </a:rPr>
              <a:t>Ф. (0510439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6" action="ppaction://hlinkfile"/>
              </a:rPr>
              <a:t>)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026E8C6-E829-9902-E1BA-883EE8C65518}"/>
              </a:ext>
            </a:extLst>
          </p:cNvPr>
          <p:cNvSpPr txBox="1"/>
          <p:nvPr/>
        </p:nvSpPr>
        <p:spPr>
          <a:xfrm>
            <a:off x="2600544" y="105673"/>
            <a:ext cx="2763544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  <a:headEnd type="none" w="med" len="med"/>
            <a:tailEnd type="none" w="med" len="me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Недостача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15ACA5DB-28A4-6CD9-495E-379CC3E8CCE2}"/>
              </a:ext>
            </a:extLst>
          </p:cNvPr>
          <p:cNvSpPr txBox="1"/>
          <p:nvPr/>
        </p:nvSpPr>
        <p:spPr>
          <a:xfrm>
            <a:off x="971600" y="2029297"/>
            <a:ext cx="4502195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Инвентаризационные описи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DED84C0D-BC0C-DFE9-A50F-457E5560FD92}"/>
              </a:ext>
            </a:extLst>
          </p:cNvPr>
          <p:cNvSpPr txBox="1"/>
          <p:nvPr/>
        </p:nvSpPr>
        <p:spPr>
          <a:xfrm>
            <a:off x="443026" y="2942550"/>
            <a:ext cx="5472524" cy="523220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Акт о результатах инвентаризации</a:t>
            </a:r>
          </a:p>
        </p:txBody>
      </p: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xmlns="" id="{B5778FD5-2A2B-5811-9D27-D833CFDC930A}"/>
              </a:ext>
            </a:extLst>
          </p:cNvPr>
          <p:cNvCxnSpPr>
            <a:cxnSpLocks/>
          </p:cNvCxnSpPr>
          <p:nvPr/>
        </p:nvCxnSpPr>
        <p:spPr>
          <a:xfrm flipH="1">
            <a:off x="3535539" y="3465770"/>
            <a:ext cx="31006" cy="33302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xmlns="" id="{4F811EB0-A088-35C6-2EF4-A8F673F3F1CE}"/>
              </a:ext>
            </a:extLst>
          </p:cNvPr>
          <p:cNvCxnSpPr>
            <a:cxnSpLocks/>
          </p:cNvCxnSpPr>
          <p:nvPr/>
        </p:nvCxnSpPr>
        <p:spPr>
          <a:xfrm>
            <a:off x="3566545" y="4351768"/>
            <a:ext cx="0" cy="57947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xmlns="" id="{2607418C-755E-08D3-1576-8B33691FF0C7}"/>
              </a:ext>
            </a:extLst>
          </p:cNvPr>
          <p:cNvCxnSpPr>
            <a:cxnSpLocks/>
            <a:stCxn id="19" idx="3"/>
            <a:endCxn id="55" idx="1"/>
          </p:cNvCxnSpPr>
          <p:nvPr/>
        </p:nvCxnSpPr>
        <p:spPr>
          <a:xfrm flipV="1">
            <a:off x="4404994" y="4090158"/>
            <a:ext cx="1294468" cy="124682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1E386204-5296-A858-47FC-1EFB708B55D4}"/>
              </a:ext>
            </a:extLst>
          </p:cNvPr>
          <p:cNvSpPr txBox="1"/>
          <p:nvPr/>
        </p:nvSpPr>
        <p:spPr>
          <a:xfrm>
            <a:off x="1043608" y="5085185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B080A298-E19B-3DCE-78F7-A5A23196E752}"/>
              </a:ext>
            </a:extLst>
          </p:cNvPr>
          <p:cNvSpPr txBox="1"/>
          <p:nvPr/>
        </p:nvSpPr>
        <p:spPr>
          <a:xfrm>
            <a:off x="1223628" y="5074363"/>
            <a:ext cx="3601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F553640-E743-A6D5-056A-183FC0F49665}"/>
              </a:ext>
            </a:extLst>
          </p:cNvPr>
          <p:cNvSpPr txBox="1"/>
          <p:nvPr/>
        </p:nvSpPr>
        <p:spPr>
          <a:xfrm>
            <a:off x="5471234" y="4922406"/>
            <a:ext cx="3556265" cy="9233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Одновременно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До установления виновного лица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Дт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0 209 56Х 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Кт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0 40140 172</a:t>
            </a:r>
          </a:p>
        </p:txBody>
      </p:sp>
    </p:spTree>
    <p:extLst>
      <p:ext uri="{BB962C8B-B14F-4D97-AF65-F5344CB8AC3E}">
        <p14:creationId xmlns:p14="http://schemas.microsoft.com/office/powerpoint/2010/main" xmlns="" val="27973651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A71C7D9-D493-9242-FF44-C89ED0801E80}"/>
              </a:ext>
            </a:extLst>
          </p:cNvPr>
          <p:cNvSpPr txBox="1"/>
          <p:nvPr/>
        </p:nvSpPr>
        <p:spPr>
          <a:xfrm>
            <a:off x="862923" y="3860882"/>
            <a:ext cx="2319866" cy="1077218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Ф (0509215)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3" action="ppaction://hlinkfile"/>
              </a:rPr>
              <a:t>Пример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3EAA2FA-E833-4870-E887-B9B5C7987BF6}"/>
              </a:ext>
            </a:extLst>
          </p:cNvPr>
          <p:cNvSpPr txBox="1"/>
          <p:nvPr/>
        </p:nvSpPr>
        <p:spPr>
          <a:xfrm>
            <a:off x="5020665" y="3661664"/>
            <a:ext cx="135806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 (0510454)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2FF455C-B83A-F912-F74F-4FCCA25265ED}"/>
              </a:ext>
            </a:extLst>
          </p:cNvPr>
          <p:cNvSpPr txBox="1"/>
          <p:nvPr/>
        </p:nvSpPr>
        <p:spPr>
          <a:xfrm>
            <a:off x="5023506" y="2977422"/>
            <a:ext cx="139884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 (0510448)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A22BF61-9BB2-6B1A-E53C-BE2BC3955E2F}"/>
              </a:ext>
            </a:extLst>
          </p:cNvPr>
          <p:cNvSpPr txBox="1"/>
          <p:nvPr/>
        </p:nvSpPr>
        <p:spPr>
          <a:xfrm>
            <a:off x="5034148" y="4291485"/>
            <a:ext cx="135806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 (0510456)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0F16C97-D63F-C868-4276-B64282E51DD0}"/>
              </a:ext>
            </a:extLst>
          </p:cNvPr>
          <p:cNvSpPr txBox="1"/>
          <p:nvPr/>
        </p:nvSpPr>
        <p:spPr>
          <a:xfrm>
            <a:off x="5095702" y="5006158"/>
            <a:ext cx="135806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 (0510435)</a:t>
            </a:r>
          </a:p>
        </p:txBody>
      </p:sp>
      <p:sp>
        <p:nvSpPr>
          <p:cNvPr id="16" name="Правая фигурная скобка 15">
            <a:extLst>
              <a:ext uri="{FF2B5EF4-FFF2-40B4-BE49-F238E27FC236}">
                <a16:creationId xmlns:a16="http://schemas.microsoft.com/office/drawing/2014/main" xmlns="" id="{63B49E56-07C2-B893-99F0-3CF432928393}"/>
              </a:ext>
            </a:extLst>
          </p:cNvPr>
          <p:cNvSpPr/>
          <p:nvPr/>
        </p:nvSpPr>
        <p:spPr>
          <a:xfrm>
            <a:off x="6501518" y="3766355"/>
            <a:ext cx="322027" cy="9144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AA28DBA-4BE3-67D8-7C50-3B138B92A2F4}"/>
              </a:ext>
            </a:extLst>
          </p:cNvPr>
          <p:cNvSpPr txBox="1"/>
          <p:nvPr/>
        </p:nvSpPr>
        <p:spPr>
          <a:xfrm>
            <a:off x="7163132" y="3991789"/>
            <a:ext cx="132799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НЕДОСТАЧА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7B85D726-D811-4B18-F6B8-CE21AFEBD29D}"/>
              </a:ext>
            </a:extLst>
          </p:cNvPr>
          <p:cNvSpPr txBox="1"/>
          <p:nvPr/>
        </p:nvSpPr>
        <p:spPr>
          <a:xfrm>
            <a:off x="5130825" y="5720831"/>
            <a:ext cx="135806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 (0510442)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5488BF22-B202-22E6-B00D-E3D87CD72B7F}"/>
              </a:ext>
            </a:extLst>
          </p:cNvPr>
          <p:cNvSpPr txBox="1"/>
          <p:nvPr/>
        </p:nvSpPr>
        <p:spPr>
          <a:xfrm>
            <a:off x="7092280" y="5720831"/>
            <a:ext cx="1912831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Реклассификация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xmlns="" id="{4C2FA9A9-68D7-92D6-B2C3-FAE163E9666E}"/>
              </a:ext>
            </a:extLst>
          </p:cNvPr>
          <p:cNvCxnSpPr>
            <a:cxnSpLocks/>
            <a:stCxn id="20" idx="3"/>
            <a:endCxn id="21" idx="1"/>
          </p:cNvCxnSpPr>
          <p:nvPr/>
        </p:nvCxnSpPr>
        <p:spPr>
          <a:xfrm>
            <a:off x="6488889" y="5905497"/>
            <a:ext cx="60339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C8F36983-5B52-30C5-BB79-D5296683B29F}"/>
              </a:ext>
            </a:extLst>
          </p:cNvPr>
          <p:cNvSpPr txBox="1"/>
          <p:nvPr/>
        </p:nvSpPr>
        <p:spPr>
          <a:xfrm>
            <a:off x="7092280" y="2969692"/>
            <a:ext cx="139884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Передача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7B71CC6B-E96C-4851-0718-F1CF32023711}"/>
              </a:ext>
            </a:extLst>
          </p:cNvPr>
          <p:cNvSpPr txBox="1"/>
          <p:nvPr/>
        </p:nvSpPr>
        <p:spPr>
          <a:xfrm>
            <a:off x="7210067" y="5030576"/>
            <a:ext cx="132799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Утилизация</a:t>
            </a:r>
          </a:p>
        </p:txBody>
      </p:sp>
      <p:cxnSp>
        <p:nvCxnSpPr>
          <p:cNvPr id="31" name="Прямая со стрелкой 30">
            <a:extLst>
              <a:ext uri="{FF2B5EF4-FFF2-40B4-BE49-F238E27FC236}">
                <a16:creationId xmlns:a16="http://schemas.microsoft.com/office/drawing/2014/main" xmlns="" id="{1756A7B4-FB19-D3A5-7968-65F7E94D8178}"/>
              </a:ext>
            </a:extLst>
          </p:cNvPr>
          <p:cNvCxnSpPr>
            <a:cxnSpLocks/>
            <a:stCxn id="13" idx="3"/>
            <a:endCxn id="29" idx="1"/>
          </p:cNvCxnSpPr>
          <p:nvPr/>
        </p:nvCxnSpPr>
        <p:spPr>
          <a:xfrm flipV="1">
            <a:off x="6422350" y="3154358"/>
            <a:ext cx="669930" cy="773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>
            <a:extLst>
              <a:ext uri="{FF2B5EF4-FFF2-40B4-BE49-F238E27FC236}">
                <a16:creationId xmlns:a16="http://schemas.microsoft.com/office/drawing/2014/main" xmlns="" id="{987F2BF0-21A7-3BDD-94EE-26AB4A003AB0}"/>
              </a:ext>
            </a:extLst>
          </p:cNvPr>
          <p:cNvCxnSpPr>
            <a:cxnSpLocks/>
            <a:stCxn id="15" idx="3"/>
          </p:cNvCxnSpPr>
          <p:nvPr/>
        </p:nvCxnSpPr>
        <p:spPr>
          <a:xfrm>
            <a:off x="6453766" y="5190824"/>
            <a:ext cx="626987" cy="2220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Левая фигурная скобка 42">
            <a:extLst>
              <a:ext uri="{FF2B5EF4-FFF2-40B4-BE49-F238E27FC236}">
                <a16:creationId xmlns:a16="http://schemas.microsoft.com/office/drawing/2014/main" xmlns="" id="{0D761379-822D-E284-C07E-20C248E6DF8F}"/>
              </a:ext>
            </a:extLst>
          </p:cNvPr>
          <p:cNvSpPr/>
          <p:nvPr/>
        </p:nvSpPr>
        <p:spPr>
          <a:xfrm>
            <a:off x="4101297" y="2868421"/>
            <a:ext cx="487356" cy="2927315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82665396-0DC5-991E-5321-DD2FD002D17F}"/>
              </a:ext>
            </a:extLst>
          </p:cNvPr>
          <p:cNvSpPr txBox="1"/>
          <p:nvPr/>
        </p:nvSpPr>
        <p:spPr>
          <a:xfrm>
            <a:off x="886522" y="5106918"/>
            <a:ext cx="25721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Уменьшается  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9FCA3F46-235E-5EA4-B62F-562F2198BDF1}"/>
              </a:ext>
            </a:extLst>
          </p:cNvPr>
          <p:cNvSpPr txBox="1"/>
          <p:nvPr/>
        </p:nvSpPr>
        <p:spPr>
          <a:xfrm>
            <a:off x="1179225" y="5961334"/>
            <a:ext cx="240873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 забалансовый счет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3B29A438-996D-F9FF-ED5E-7A3A716615A4}"/>
              </a:ext>
            </a:extLst>
          </p:cNvPr>
          <p:cNvSpPr txBox="1"/>
          <p:nvPr/>
        </p:nvSpPr>
        <p:spPr>
          <a:xfrm>
            <a:off x="1441924" y="690867"/>
            <a:ext cx="5983446" cy="95410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Закрытие Инвентарной карточки (ф. 0509215)</a:t>
            </a:r>
          </a:p>
        </p:txBody>
      </p:sp>
      <p:cxnSp>
        <p:nvCxnSpPr>
          <p:cNvPr id="63" name="Прямая со стрелкой 62">
            <a:extLst>
              <a:ext uri="{FF2B5EF4-FFF2-40B4-BE49-F238E27FC236}">
                <a16:creationId xmlns:a16="http://schemas.microsoft.com/office/drawing/2014/main" xmlns="" id="{95CF87C8-E1AC-B1C8-3E4E-289B8374FD62}"/>
              </a:ext>
            </a:extLst>
          </p:cNvPr>
          <p:cNvCxnSpPr>
            <a:cxnSpLocks/>
          </p:cNvCxnSpPr>
          <p:nvPr/>
        </p:nvCxnSpPr>
        <p:spPr>
          <a:xfrm>
            <a:off x="2173034" y="5637100"/>
            <a:ext cx="0" cy="31727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608988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AE260AA-E41D-B058-3013-6F8E998D026B}"/>
              </a:ext>
            </a:extLst>
          </p:cNvPr>
          <p:cNvSpPr txBox="1"/>
          <p:nvPr/>
        </p:nvSpPr>
        <p:spPr>
          <a:xfrm>
            <a:off x="2433325" y="30985"/>
            <a:ext cx="6001425" cy="8679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D0500"/>
              </a:buClr>
              <a:buSzTx/>
              <a:buFontTx/>
              <a:buNone/>
              <a:tabLst/>
              <a:defRPr/>
            </a:pPr>
            <a:r>
              <a:rPr kumimoji="0" lang="ru-RU" altLang="ru-RU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Основной принцип цифровизации – однократный ввод данных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B1C1D83-A906-C332-A331-0DE97A4372B2}"/>
              </a:ext>
            </a:extLst>
          </p:cNvPr>
          <p:cNvSpPr txBox="1"/>
          <p:nvPr/>
        </p:nvSpPr>
        <p:spPr>
          <a:xfrm>
            <a:off x="2301897" y="984933"/>
            <a:ext cx="4536504" cy="646331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Решение о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проведении инвентаризации (ф.0510439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999AC88-6702-4665-8845-FC5D795D8CFB}"/>
              </a:ext>
            </a:extLst>
          </p:cNvPr>
          <p:cNvSpPr txBox="1"/>
          <p:nvPr/>
        </p:nvSpPr>
        <p:spPr>
          <a:xfrm>
            <a:off x="718629" y="1868509"/>
            <a:ext cx="7716121" cy="923330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Инвентаризационные описи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Предзаполняются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данные наименования объектов НФА по коду счета ; местоположение (адрес); ОЛ,  ФИО , должность членов комиссии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1DCFFDC-9282-3F36-C0E7-ED75AD09508F}"/>
              </a:ext>
            </a:extLst>
          </p:cNvPr>
          <p:cNvSpPr txBox="1"/>
          <p:nvPr/>
        </p:nvSpPr>
        <p:spPr>
          <a:xfrm>
            <a:off x="251519" y="3053924"/>
            <a:ext cx="8464011" cy="646331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Акт о результатах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инвентаризации (ф. 0510463)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Предзаполняются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реквизиты, данные о результатах инвентаризации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931F04F-B330-5E97-2E51-DF524BA0B3CD}"/>
              </a:ext>
            </a:extLst>
          </p:cNvPr>
          <p:cNvSpPr txBox="1"/>
          <p:nvPr/>
        </p:nvSpPr>
        <p:spPr>
          <a:xfrm>
            <a:off x="428469" y="4174744"/>
            <a:ext cx="2181806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Р.1 Отклонения не выявлены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6561F2B-D0BC-15C5-3289-95637E171217}"/>
              </a:ext>
            </a:extLst>
          </p:cNvPr>
          <p:cNvSpPr txBox="1"/>
          <p:nvPr/>
        </p:nvSpPr>
        <p:spPr>
          <a:xfrm>
            <a:off x="6356774" y="4147103"/>
            <a:ext cx="2718418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Р.3 Качественные отклонения (признаки не соответствия  условиям актива,  обесценения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BFD7927-CECC-81FA-A7D1-C2ECF6A1A5BD}"/>
              </a:ext>
            </a:extLst>
          </p:cNvPr>
          <p:cNvSpPr txBox="1"/>
          <p:nvPr/>
        </p:nvSpPr>
        <p:spPr>
          <a:xfrm>
            <a:off x="3180873" y="4159777"/>
            <a:ext cx="2564117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Р.2 Количественные отклонения (излишки, недостача)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E0E311F-54D6-D79A-588D-7769076A5ADF}"/>
              </a:ext>
            </a:extLst>
          </p:cNvPr>
          <p:cNvSpPr txBox="1"/>
          <p:nvPr/>
        </p:nvSpPr>
        <p:spPr>
          <a:xfrm>
            <a:off x="395412" y="5009621"/>
            <a:ext cx="2214863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Не требуется изменений в учете</a:t>
            </a:r>
          </a:p>
        </p:txBody>
      </p: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xmlns="" id="{5C62639A-FD1F-2921-6D60-05F7AF154BB5}"/>
              </a:ext>
            </a:extLst>
          </p:cNvPr>
          <p:cNvCxnSpPr>
            <a:cxnSpLocks/>
            <a:stCxn id="2" idx="2"/>
            <a:endCxn id="3" idx="0"/>
          </p:cNvCxnSpPr>
          <p:nvPr/>
        </p:nvCxnSpPr>
        <p:spPr>
          <a:xfrm>
            <a:off x="4570149" y="1631264"/>
            <a:ext cx="6541" cy="237245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xmlns="" id="{C0F98198-80AA-0F53-FDF1-B5DF3D28E5D5}"/>
              </a:ext>
            </a:extLst>
          </p:cNvPr>
          <p:cNvCxnSpPr>
            <a:cxnSpLocks/>
          </p:cNvCxnSpPr>
          <p:nvPr/>
        </p:nvCxnSpPr>
        <p:spPr>
          <a:xfrm>
            <a:off x="4570149" y="2731329"/>
            <a:ext cx="1" cy="322595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xmlns="" id="{C5173DE2-A98C-4ED3-F113-DBCC16742230}"/>
              </a:ext>
            </a:extLst>
          </p:cNvPr>
          <p:cNvCxnSpPr>
            <a:cxnSpLocks/>
            <a:stCxn id="4" idx="2"/>
            <a:endCxn id="6" idx="0"/>
          </p:cNvCxnSpPr>
          <p:nvPr/>
        </p:nvCxnSpPr>
        <p:spPr>
          <a:xfrm flipH="1">
            <a:off x="1519372" y="3700255"/>
            <a:ext cx="2964153" cy="474489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xmlns="" id="{6195703B-A83E-8A68-C29F-4C9C3FBE95B1}"/>
              </a:ext>
            </a:extLst>
          </p:cNvPr>
          <p:cNvCxnSpPr>
            <a:cxnSpLocks/>
            <a:stCxn id="4" idx="2"/>
            <a:endCxn id="7" idx="0"/>
          </p:cNvCxnSpPr>
          <p:nvPr/>
        </p:nvCxnSpPr>
        <p:spPr>
          <a:xfrm>
            <a:off x="4483525" y="3700255"/>
            <a:ext cx="3232458" cy="446848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xmlns="" id="{7A2B3775-4875-F8B2-F78F-A311FE84F907}"/>
              </a:ext>
            </a:extLst>
          </p:cNvPr>
          <p:cNvCxnSpPr>
            <a:cxnSpLocks/>
            <a:stCxn id="4" idx="2"/>
            <a:endCxn id="8" idx="0"/>
          </p:cNvCxnSpPr>
          <p:nvPr/>
        </p:nvCxnSpPr>
        <p:spPr>
          <a:xfrm flipH="1">
            <a:off x="4462932" y="3700255"/>
            <a:ext cx="20593" cy="459522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Стрелка: вниз 46">
            <a:extLst>
              <a:ext uri="{FF2B5EF4-FFF2-40B4-BE49-F238E27FC236}">
                <a16:creationId xmlns:a16="http://schemas.microsoft.com/office/drawing/2014/main" xmlns="" id="{B7C855B3-A899-E62B-F4CD-1FDCF52A3E72}"/>
              </a:ext>
            </a:extLst>
          </p:cNvPr>
          <p:cNvSpPr/>
          <p:nvPr/>
        </p:nvSpPr>
        <p:spPr>
          <a:xfrm>
            <a:off x="4092057" y="5083106"/>
            <a:ext cx="484632" cy="1658261"/>
          </a:xfrm>
          <a:prstGeom prst="downArrow">
            <a:avLst/>
          </a:prstGeom>
          <a:ln>
            <a:solidFill>
              <a:schemeClr val="accent1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Стрелка: вниз 48">
            <a:extLst>
              <a:ext uri="{FF2B5EF4-FFF2-40B4-BE49-F238E27FC236}">
                <a16:creationId xmlns:a16="http://schemas.microsoft.com/office/drawing/2014/main" xmlns="" id="{A0B3E5DC-7F2C-84FB-3810-06D19017B3F7}"/>
              </a:ext>
            </a:extLst>
          </p:cNvPr>
          <p:cNvSpPr/>
          <p:nvPr/>
        </p:nvSpPr>
        <p:spPr>
          <a:xfrm>
            <a:off x="7473667" y="5402517"/>
            <a:ext cx="484632" cy="1413350"/>
          </a:xfrm>
          <a:prstGeom prst="downArrow">
            <a:avLst/>
          </a:prstGeom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Знак умножения 49">
            <a:extLst>
              <a:ext uri="{FF2B5EF4-FFF2-40B4-BE49-F238E27FC236}">
                <a16:creationId xmlns:a16="http://schemas.microsoft.com/office/drawing/2014/main" xmlns="" id="{D5C73195-5912-D494-9956-C4F129C46747}"/>
              </a:ext>
            </a:extLst>
          </p:cNvPr>
          <p:cNvSpPr/>
          <p:nvPr/>
        </p:nvSpPr>
        <p:spPr>
          <a:xfrm>
            <a:off x="1062172" y="5675344"/>
            <a:ext cx="914400" cy="914400"/>
          </a:xfrm>
          <a:prstGeom prst="mathMultiply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53519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BFD7927-CECC-81FA-A7D1-C2ECF6A1A5BD}"/>
              </a:ext>
            </a:extLst>
          </p:cNvPr>
          <p:cNvSpPr txBox="1"/>
          <p:nvPr/>
        </p:nvSpPr>
        <p:spPr>
          <a:xfrm>
            <a:off x="3270378" y="1566500"/>
            <a:ext cx="2564117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Р.2 Количественные отклонения (излишки, недостача)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89C268A-8433-F154-658D-27393DC21C73}"/>
              </a:ext>
            </a:extLst>
          </p:cNvPr>
          <p:cNvSpPr txBox="1"/>
          <p:nvPr/>
        </p:nvSpPr>
        <p:spPr>
          <a:xfrm>
            <a:off x="618630" y="2892625"/>
            <a:ext cx="3161282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Резолюция  - «Оприходовать излишки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»</a:t>
            </a:r>
          </a:p>
        </p:txBody>
      </p: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xmlns="" id="{C0F98198-80AA-0F53-FDF1-B5DF3D28E5D5}"/>
              </a:ext>
            </a:extLst>
          </p:cNvPr>
          <p:cNvCxnSpPr>
            <a:cxnSpLocks/>
            <a:stCxn id="8" idx="2"/>
            <a:endCxn id="10" idx="0"/>
          </p:cNvCxnSpPr>
          <p:nvPr/>
        </p:nvCxnSpPr>
        <p:spPr>
          <a:xfrm flipH="1">
            <a:off x="2199271" y="2489830"/>
            <a:ext cx="2353166" cy="402795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xmlns="" id="{6195703B-A83E-8A68-C29F-4C9C3FBE95B1}"/>
              </a:ext>
            </a:extLst>
          </p:cNvPr>
          <p:cNvCxnSpPr>
            <a:cxnSpLocks/>
          </p:cNvCxnSpPr>
          <p:nvPr/>
        </p:nvCxnSpPr>
        <p:spPr>
          <a:xfrm>
            <a:off x="4716016" y="2513111"/>
            <a:ext cx="2016224" cy="339825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76C8A5E3-E551-4A2C-0B65-CE20F02D3130}"/>
              </a:ext>
            </a:extLst>
          </p:cNvPr>
          <p:cNvSpPr txBox="1"/>
          <p:nvPr/>
        </p:nvSpPr>
        <p:spPr>
          <a:xfrm>
            <a:off x="6084169" y="2892626"/>
            <a:ext cx="1584175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Недостача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F1DD83A9-43BD-37D0-4823-91BE57CBC8BE}"/>
              </a:ext>
            </a:extLst>
          </p:cNvPr>
          <p:cNvSpPr txBox="1"/>
          <p:nvPr/>
        </p:nvSpPr>
        <p:spPr>
          <a:xfrm>
            <a:off x="1001331" y="4497923"/>
            <a:ext cx="2181806" cy="646331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Акт (ф. 0510448) +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Оценка (ф. 0510442)</a:t>
            </a:r>
          </a:p>
        </p:txBody>
      </p: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xmlns="" id="{93CF9AF5-ABC2-0EB0-605E-AE7F90FF83E4}"/>
              </a:ext>
            </a:extLst>
          </p:cNvPr>
          <p:cNvCxnSpPr>
            <a:cxnSpLocks/>
          </p:cNvCxnSpPr>
          <p:nvPr/>
        </p:nvCxnSpPr>
        <p:spPr>
          <a:xfrm flipH="1">
            <a:off x="2088355" y="3568780"/>
            <a:ext cx="7759" cy="912191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026C9CE5-C84E-AADE-FDC2-90E1A79165DB}"/>
              </a:ext>
            </a:extLst>
          </p:cNvPr>
          <p:cNvSpPr txBox="1"/>
          <p:nvPr/>
        </p:nvSpPr>
        <p:spPr>
          <a:xfrm>
            <a:off x="127224" y="6082132"/>
            <a:ext cx="5020839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Например,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Дт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0101ХХХХХ    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Кт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040110199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5E3A101D-A5A2-BF75-E302-F1D1B1730689}"/>
              </a:ext>
            </a:extLst>
          </p:cNvPr>
          <p:cNvSpPr txBox="1"/>
          <p:nvPr/>
        </p:nvSpPr>
        <p:spPr>
          <a:xfrm>
            <a:off x="4716017" y="3960049"/>
            <a:ext cx="4320476" cy="163121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Списание объекта с учета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(Например,  соответствующий Акт о списании (ф. 0510454, ф. 0510456)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Одновременно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Дт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0209ХХ56Х    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Кт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040140ХХХ</a:t>
            </a:r>
          </a:p>
        </p:txBody>
      </p: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xmlns="" id="{54357715-D284-32B2-3E76-58A59C45EBE9}"/>
              </a:ext>
            </a:extLst>
          </p:cNvPr>
          <p:cNvCxnSpPr>
            <a:cxnSpLocks/>
            <a:stCxn id="42" idx="2"/>
          </p:cNvCxnSpPr>
          <p:nvPr/>
        </p:nvCxnSpPr>
        <p:spPr>
          <a:xfrm>
            <a:off x="2092234" y="5144254"/>
            <a:ext cx="0" cy="958967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xmlns="" id="{E27549CD-8171-8A72-DA02-67173106ECDE}"/>
              </a:ext>
            </a:extLst>
          </p:cNvPr>
          <p:cNvCxnSpPr>
            <a:cxnSpLocks/>
          </p:cNvCxnSpPr>
          <p:nvPr/>
        </p:nvCxnSpPr>
        <p:spPr>
          <a:xfrm flipH="1">
            <a:off x="6732238" y="3287262"/>
            <a:ext cx="1" cy="657281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Стрелка: вниз 32">
            <a:extLst>
              <a:ext uri="{FF2B5EF4-FFF2-40B4-BE49-F238E27FC236}">
                <a16:creationId xmlns:a16="http://schemas.microsoft.com/office/drawing/2014/main" xmlns="" id="{B29F7AE2-7F5E-C521-7181-A1193A4F8B91}"/>
              </a:ext>
            </a:extLst>
          </p:cNvPr>
          <p:cNvSpPr/>
          <p:nvPr/>
        </p:nvSpPr>
        <p:spPr>
          <a:xfrm>
            <a:off x="4237467" y="141008"/>
            <a:ext cx="484632" cy="1402211"/>
          </a:xfrm>
          <a:prstGeom prst="downArrow">
            <a:avLst/>
          </a:prstGeom>
          <a:ln>
            <a:solidFill>
              <a:schemeClr val="accent1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9525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D7884B5B-1FFA-B9E6-ECC6-3B19AE94C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D350B4-811D-9C49-8D4A-B431FFD45952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334024C-B068-5EDD-C338-5ACB1860C929}"/>
              </a:ext>
            </a:extLst>
          </p:cNvPr>
          <p:cNvSpPr txBox="1"/>
          <p:nvPr/>
        </p:nvSpPr>
        <p:spPr>
          <a:xfrm>
            <a:off x="229913" y="5085184"/>
            <a:ext cx="3389780" cy="923330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Контроль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22272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за правильностью заполнения первичных электронных документов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22B220A-EDF6-7513-8305-92CEDDE51BC3}"/>
              </a:ext>
            </a:extLst>
          </p:cNvPr>
          <p:cNvSpPr txBox="1"/>
          <p:nvPr/>
        </p:nvSpPr>
        <p:spPr>
          <a:xfrm>
            <a:off x="3619693" y="2253369"/>
            <a:ext cx="3036459" cy="181588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2272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Основные задачи перехода к электронному документообороту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0271764-6464-05A5-307E-43E3E0F92CE3}"/>
              </a:ext>
            </a:extLst>
          </p:cNvPr>
          <p:cNvSpPr txBox="1"/>
          <p:nvPr/>
        </p:nvSpPr>
        <p:spPr>
          <a:xfrm>
            <a:off x="107504" y="3671734"/>
            <a:ext cx="2848725" cy="923330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Исключить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22272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возможности подписания  документов «задним числом»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E8A1EB0-1136-924A-0C1B-53904EB92ED2}"/>
              </a:ext>
            </a:extLst>
          </p:cNvPr>
          <p:cNvSpPr txBox="1"/>
          <p:nvPr/>
        </p:nvSpPr>
        <p:spPr>
          <a:xfrm>
            <a:off x="0" y="908720"/>
            <a:ext cx="3516269" cy="1815882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22272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Обеспечить качественной и оперативной информацией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22272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необходимой для принятия управленческих решений на различных уровнях госуправления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227CB8F-F248-1276-EE77-8DB1F0F4C692}"/>
              </a:ext>
            </a:extLst>
          </p:cNvPr>
          <p:cNvSpPr txBox="1"/>
          <p:nvPr/>
        </p:nvSpPr>
        <p:spPr>
          <a:xfrm>
            <a:off x="5414751" y="4432496"/>
            <a:ext cx="3516269" cy="2031325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Уменьшить количество ошибок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22272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связанных с несвоевременным представлением документов (исполнение сроков, предусмотренных в графике документооборота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E34F81E-63E0-CBAB-8696-F1405C2637F8}"/>
              </a:ext>
            </a:extLst>
          </p:cNvPr>
          <p:cNvSpPr txBox="1"/>
          <p:nvPr/>
        </p:nvSpPr>
        <p:spPr>
          <a:xfrm>
            <a:off x="6308979" y="1011969"/>
            <a:ext cx="2622041" cy="923330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Своевременное отражение фактов хозяйственной</a:t>
            </a:r>
            <a:endParaRPr kumimoji="0" lang="ru-RU" sz="1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F1519EC5-98F8-6154-0C0D-F6812ECD448E}"/>
              </a:ext>
            </a:extLst>
          </p:cNvPr>
          <p:cNvSpPr txBox="1"/>
          <p:nvPr/>
        </p:nvSpPr>
        <p:spPr>
          <a:xfrm>
            <a:off x="6888423" y="2583733"/>
            <a:ext cx="2148074" cy="1200329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Повысить достоверность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22272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оперативной информации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CEB645E-32BD-C1BC-3468-539D4A3ACFB7}"/>
              </a:ext>
            </a:extLst>
          </p:cNvPr>
          <p:cNvSpPr txBox="1"/>
          <p:nvPr/>
        </p:nvSpPr>
        <p:spPr>
          <a:xfrm>
            <a:off x="3635896" y="190694"/>
            <a:ext cx="2880320" cy="646331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22272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Принцип однократного ввода информации </a:t>
            </a:r>
          </a:p>
        </p:txBody>
      </p:sp>
    </p:spTree>
    <p:extLst>
      <p:ext uri="{BB962C8B-B14F-4D97-AF65-F5344CB8AC3E}">
        <p14:creationId xmlns:p14="http://schemas.microsoft.com/office/powerpoint/2010/main" xmlns="" val="9552890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89C268A-8433-F154-658D-27393DC21C73}"/>
              </a:ext>
            </a:extLst>
          </p:cNvPr>
          <p:cNvSpPr txBox="1"/>
          <p:nvPr/>
        </p:nvSpPr>
        <p:spPr>
          <a:xfrm>
            <a:off x="4145579" y="5573668"/>
            <a:ext cx="1661586" cy="646331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Предложения комиссии</a:t>
            </a:r>
          </a:p>
        </p:txBody>
      </p: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xmlns="" id="{C0F98198-80AA-0F53-FDF1-B5DF3D28E5D5}"/>
              </a:ext>
            </a:extLst>
          </p:cNvPr>
          <p:cNvCxnSpPr>
            <a:cxnSpLocks/>
          </p:cNvCxnSpPr>
          <p:nvPr/>
        </p:nvCxnSpPr>
        <p:spPr>
          <a:xfrm flipH="1">
            <a:off x="1948013" y="2324431"/>
            <a:ext cx="2470339" cy="402795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xmlns="" id="{6195703B-A83E-8A68-C29F-4C9C3FBE95B1}"/>
              </a:ext>
            </a:extLst>
          </p:cNvPr>
          <p:cNvCxnSpPr>
            <a:cxnSpLocks/>
            <a:stCxn id="2" idx="2"/>
          </p:cNvCxnSpPr>
          <p:nvPr/>
        </p:nvCxnSpPr>
        <p:spPr>
          <a:xfrm>
            <a:off x="4473906" y="1529644"/>
            <a:ext cx="0" cy="402307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76C8A5E3-E551-4A2C-0B65-CE20F02D3130}"/>
              </a:ext>
            </a:extLst>
          </p:cNvPr>
          <p:cNvSpPr txBox="1"/>
          <p:nvPr/>
        </p:nvSpPr>
        <p:spPr>
          <a:xfrm>
            <a:off x="5340029" y="2810669"/>
            <a:ext cx="3298179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Имеет признаки обесценения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F1DD83A9-43BD-37D0-4823-91BE57CBC8BE}"/>
              </a:ext>
            </a:extLst>
          </p:cNvPr>
          <p:cNvSpPr txBox="1"/>
          <p:nvPr/>
        </p:nvSpPr>
        <p:spPr>
          <a:xfrm>
            <a:off x="616774" y="4000400"/>
            <a:ext cx="2662479" cy="369332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Решение (ф. 0510440)</a:t>
            </a:r>
          </a:p>
        </p:txBody>
      </p: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xmlns="" id="{93CF9AF5-ABC2-0EB0-605E-AE7F90FF83E4}"/>
              </a:ext>
            </a:extLst>
          </p:cNvPr>
          <p:cNvCxnSpPr>
            <a:cxnSpLocks/>
          </p:cNvCxnSpPr>
          <p:nvPr/>
        </p:nvCxnSpPr>
        <p:spPr>
          <a:xfrm>
            <a:off x="1842054" y="3464409"/>
            <a:ext cx="1" cy="50777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026C9CE5-C84E-AADE-FDC2-90E1A79165DB}"/>
              </a:ext>
            </a:extLst>
          </p:cNvPr>
          <p:cNvSpPr txBox="1"/>
          <p:nvPr/>
        </p:nvSpPr>
        <p:spPr>
          <a:xfrm>
            <a:off x="225644" y="4592359"/>
            <a:ext cx="3676507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Выбытие с балансового учета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Дт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040110172    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Кт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010000000        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Дт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010400000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Дт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011400000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Одновременно  увеличение 02 з/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сч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prstClr val="black"/>
                </a:solidFill>
                <a:latin typeface="Calibri"/>
              </a:rPr>
              <a:t>Продолжает учитываться на забалансовом счете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5E3A101D-A5A2-BF75-E302-F1D1B1730689}"/>
              </a:ext>
            </a:extLst>
          </p:cNvPr>
          <p:cNvSpPr txBox="1"/>
          <p:nvPr/>
        </p:nvSpPr>
        <p:spPr>
          <a:xfrm>
            <a:off x="5150638" y="3702628"/>
            <a:ext cx="3888428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Комиссия рассматривает признаки в  соответствии с СГС «Обесценение»</a:t>
            </a:r>
          </a:p>
        </p:txBody>
      </p: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xmlns="" id="{54357715-D284-32B2-3E76-58A59C45EBE9}"/>
              </a:ext>
            </a:extLst>
          </p:cNvPr>
          <p:cNvCxnSpPr>
            <a:cxnSpLocks/>
            <a:stCxn id="42" idx="2"/>
          </p:cNvCxnSpPr>
          <p:nvPr/>
        </p:nvCxnSpPr>
        <p:spPr>
          <a:xfrm flipH="1">
            <a:off x="1948013" y="4369732"/>
            <a:ext cx="1" cy="343908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xmlns="" id="{E27549CD-8171-8A72-DA02-67173106ECDE}"/>
              </a:ext>
            </a:extLst>
          </p:cNvPr>
          <p:cNvCxnSpPr>
            <a:cxnSpLocks/>
          </p:cNvCxnSpPr>
          <p:nvPr/>
        </p:nvCxnSpPr>
        <p:spPr>
          <a:xfrm>
            <a:off x="6992141" y="3218887"/>
            <a:ext cx="0" cy="491044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Стрелка: вниз 32">
            <a:extLst>
              <a:ext uri="{FF2B5EF4-FFF2-40B4-BE49-F238E27FC236}">
                <a16:creationId xmlns:a16="http://schemas.microsoft.com/office/drawing/2014/main" xmlns="" id="{B29F7AE2-7F5E-C521-7181-A1193A4F8B91}"/>
              </a:ext>
            </a:extLst>
          </p:cNvPr>
          <p:cNvSpPr/>
          <p:nvPr/>
        </p:nvSpPr>
        <p:spPr>
          <a:xfrm>
            <a:off x="4237467" y="141008"/>
            <a:ext cx="484632" cy="710937"/>
          </a:xfrm>
          <a:prstGeom prst="downArrow">
            <a:avLst/>
          </a:prstGeom>
          <a:ln>
            <a:solidFill>
              <a:schemeClr val="accent1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79589FF-B64E-D82A-E155-CE5A9E538F11}"/>
              </a:ext>
            </a:extLst>
          </p:cNvPr>
          <p:cNvSpPr txBox="1"/>
          <p:nvPr/>
        </p:nvSpPr>
        <p:spPr>
          <a:xfrm>
            <a:off x="1694794" y="883313"/>
            <a:ext cx="5558224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Р.3 Качественные отклонения (признаки не соответствия  условиям актива,  обесценения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28763D7-6EF9-D92E-C4A4-158DFCCDDA0C}"/>
              </a:ext>
            </a:extLst>
          </p:cNvPr>
          <p:cNvSpPr txBox="1"/>
          <p:nvPr/>
        </p:nvSpPr>
        <p:spPr>
          <a:xfrm>
            <a:off x="3279253" y="1943525"/>
            <a:ext cx="2319737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Резолюция комиссии </a:t>
            </a:r>
          </a:p>
        </p:txBody>
      </p:sp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xmlns="" id="{FC501D56-D2ED-BA07-8A97-725F6F495A56}"/>
              </a:ext>
            </a:extLst>
          </p:cNvPr>
          <p:cNvCxnSpPr>
            <a:cxnSpLocks/>
            <a:stCxn id="4" idx="2"/>
          </p:cNvCxnSpPr>
          <p:nvPr/>
        </p:nvCxnSpPr>
        <p:spPr>
          <a:xfrm>
            <a:off x="4439122" y="2312857"/>
            <a:ext cx="2638313" cy="449778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Правая фигурная скобка 21">
            <a:extLst>
              <a:ext uri="{FF2B5EF4-FFF2-40B4-BE49-F238E27FC236}">
                <a16:creationId xmlns:a16="http://schemas.microsoft.com/office/drawing/2014/main" xmlns="" id="{1A2F5D5B-52E5-93C8-A33D-2E877C2EB995}"/>
              </a:ext>
            </a:extLst>
          </p:cNvPr>
          <p:cNvSpPr/>
          <p:nvPr/>
        </p:nvSpPr>
        <p:spPr>
          <a:xfrm>
            <a:off x="1619670" y="4989912"/>
            <a:ext cx="444765" cy="859325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40830942-A3CF-0AB2-4E06-1B2D9ED341D5}"/>
              </a:ext>
            </a:extLst>
          </p:cNvPr>
          <p:cNvSpPr txBox="1"/>
          <p:nvPr/>
        </p:nvSpPr>
        <p:spPr>
          <a:xfrm>
            <a:off x="484545" y="2748847"/>
            <a:ext cx="2926936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Имеет признаки несоответствия критериям  актива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18C24300-83AE-56F8-949A-ADB13891CD31}"/>
              </a:ext>
            </a:extLst>
          </p:cNvPr>
          <p:cNvSpPr txBox="1"/>
          <p:nvPr/>
        </p:nvSpPr>
        <p:spPr>
          <a:xfrm>
            <a:off x="6439470" y="5873686"/>
            <a:ext cx="1554882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Реализовать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21B95AB8-E4B0-7CA7-0E32-8F2B6F94CF60}"/>
              </a:ext>
            </a:extLst>
          </p:cNvPr>
          <p:cNvSpPr txBox="1"/>
          <p:nvPr/>
        </p:nvSpPr>
        <p:spPr>
          <a:xfrm>
            <a:off x="6404037" y="5300374"/>
            <a:ext cx="1550144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Списать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D28BDDB6-32E7-60C7-FE64-D31E95737BE0}"/>
              </a:ext>
            </a:extLst>
          </p:cNvPr>
          <p:cNvSpPr txBox="1"/>
          <p:nvPr/>
        </p:nvSpPr>
        <p:spPr>
          <a:xfrm>
            <a:off x="6451004" y="6350590"/>
            <a:ext cx="1531813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Передать </a:t>
            </a:r>
          </a:p>
        </p:txBody>
      </p:sp>
      <p:cxnSp>
        <p:nvCxnSpPr>
          <p:cNvPr id="39" name="Прямая со стрелкой 38">
            <a:extLst>
              <a:ext uri="{FF2B5EF4-FFF2-40B4-BE49-F238E27FC236}">
                <a16:creationId xmlns:a16="http://schemas.microsoft.com/office/drawing/2014/main" xmlns="" id="{81F9B181-10E0-5BBB-D8FA-CC7E310C20CA}"/>
              </a:ext>
            </a:extLst>
          </p:cNvPr>
          <p:cNvCxnSpPr>
            <a:cxnSpLocks/>
          </p:cNvCxnSpPr>
          <p:nvPr/>
        </p:nvCxnSpPr>
        <p:spPr>
          <a:xfrm>
            <a:off x="3874933" y="5896833"/>
            <a:ext cx="276844" cy="14761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>
            <a:extLst>
              <a:ext uri="{FF2B5EF4-FFF2-40B4-BE49-F238E27FC236}">
                <a16:creationId xmlns:a16="http://schemas.microsoft.com/office/drawing/2014/main" xmlns="" id="{ABBEEE2A-24C5-71A5-17D4-3F1356AA1D21}"/>
              </a:ext>
            </a:extLst>
          </p:cNvPr>
          <p:cNvCxnSpPr>
            <a:cxnSpLocks/>
            <a:stCxn id="10" idx="3"/>
          </p:cNvCxnSpPr>
          <p:nvPr/>
        </p:nvCxnSpPr>
        <p:spPr>
          <a:xfrm flipV="1">
            <a:off x="5807165" y="5596209"/>
            <a:ext cx="632305" cy="300625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>
            <a:extLst>
              <a:ext uri="{FF2B5EF4-FFF2-40B4-BE49-F238E27FC236}">
                <a16:creationId xmlns:a16="http://schemas.microsoft.com/office/drawing/2014/main" xmlns="" id="{0EE7A4DE-A425-8320-0C02-89FEB191F58D}"/>
              </a:ext>
            </a:extLst>
          </p:cNvPr>
          <p:cNvCxnSpPr>
            <a:cxnSpLocks/>
            <a:endCxn id="32" idx="1"/>
          </p:cNvCxnSpPr>
          <p:nvPr/>
        </p:nvCxnSpPr>
        <p:spPr>
          <a:xfrm>
            <a:off x="5824450" y="5885260"/>
            <a:ext cx="615020" cy="173092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>
            <a:extLst>
              <a:ext uri="{FF2B5EF4-FFF2-40B4-BE49-F238E27FC236}">
                <a16:creationId xmlns:a16="http://schemas.microsoft.com/office/drawing/2014/main" xmlns="" id="{5567E82E-4C90-6DDB-74A1-7E2AD86F38BE}"/>
              </a:ext>
            </a:extLst>
          </p:cNvPr>
          <p:cNvCxnSpPr>
            <a:cxnSpLocks/>
            <a:stCxn id="10" idx="3"/>
            <a:endCxn id="35" idx="1"/>
          </p:cNvCxnSpPr>
          <p:nvPr/>
        </p:nvCxnSpPr>
        <p:spPr>
          <a:xfrm>
            <a:off x="5807165" y="5896834"/>
            <a:ext cx="643839" cy="638422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Стрелка: вниз 54">
            <a:extLst>
              <a:ext uri="{FF2B5EF4-FFF2-40B4-BE49-F238E27FC236}">
                <a16:creationId xmlns:a16="http://schemas.microsoft.com/office/drawing/2014/main" xmlns="" id="{7D1F5408-0253-E3A3-DFE6-54ADFA7E9794}"/>
              </a:ext>
            </a:extLst>
          </p:cNvPr>
          <p:cNvSpPr/>
          <p:nvPr/>
        </p:nvSpPr>
        <p:spPr>
          <a:xfrm rot="16200000">
            <a:off x="8345927" y="4963680"/>
            <a:ext cx="347132" cy="957647"/>
          </a:xfrm>
          <a:prstGeom prst="downArrow">
            <a:avLst/>
          </a:prstGeom>
          <a:ln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Стрелка: вниз 55">
            <a:extLst>
              <a:ext uri="{FF2B5EF4-FFF2-40B4-BE49-F238E27FC236}">
                <a16:creationId xmlns:a16="http://schemas.microsoft.com/office/drawing/2014/main" xmlns="" id="{1CBAA361-B8CA-75C7-82F0-A5977EEBF0D9}"/>
              </a:ext>
            </a:extLst>
          </p:cNvPr>
          <p:cNvSpPr/>
          <p:nvPr/>
        </p:nvSpPr>
        <p:spPr>
          <a:xfrm rot="16200000">
            <a:off x="8373643" y="5523823"/>
            <a:ext cx="347132" cy="957647"/>
          </a:xfrm>
          <a:prstGeom prst="downArrow">
            <a:avLst/>
          </a:prstGeom>
          <a:ln>
            <a:solidFill>
              <a:schemeClr val="accent1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Стрелка: вниз 56">
            <a:extLst>
              <a:ext uri="{FF2B5EF4-FFF2-40B4-BE49-F238E27FC236}">
                <a16:creationId xmlns:a16="http://schemas.microsoft.com/office/drawing/2014/main" xmlns="" id="{7356B8FB-06F1-9FA4-C7DF-8641C3353CB2}"/>
              </a:ext>
            </a:extLst>
          </p:cNvPr>
          <p:cNvSpPr/>
          <p:nvPr/>
        </p:nvSpPr>
        <p:spPr>
          <a:xfrm rot="16200000">
            <a:off x="8349748" y="6056432"/>
            <a:ext cx="347132" cy="957647"/>
          </a:xfrm>
          <a:prstGeom prst="downArrow">
            <a:avLst/>
          </a:prstGeom>
          <a:ln>
            <a:prstDash val="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54702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81634" y="839152"/>
            <a:ext cx="2017059" cy="3599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8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03412" y="672353"/>
            <a:ext cx="3092824" cy="672353"/>
          </a:xfrm>
          <a:custGeom>
            <a:avLst/>
            <a:gdLst/>
            <a:ahLst/>
            <a:cxnLst/>
            <a:rect l="l" t="t" r="r" b="b"/>
            <a:pathLst>
              <a:path w="3505200" h="762000">
                <a:moveTo>
                  <a:pt x="0" y="762000"/>
                </a:moveTo>
                <a:lnTo>
                  <a:pt x="3505200" y="762000"/>
                </a:lnTo>
                <a:lnTo>
                  <a:pt x="3505200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8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82912" y="1997896"/>
            <a:ext cx="0" cy="1985122"/>
          </a:xfrm>
          <a:custGeom>
            <a:avLst/>
            <a:gdLst/>
            <a:ahLst/>
            <a:cxnLst/>
            <a:rect l="l" t="t" r="r" b="b"/>
            <a:pathLst>
              <a:path h="2249804">
                <a:moveTo>
                  <a:pt x="0" y="0"/>
                </a:moveTo>
                <a:lnTo>
                  <a:pt x="0" y="2249424"/>
                </a:lnTo>
              </a:path>
            </a:pathLst>
          </a:custGeom>
          <a:ln w="76200">
            <a:solidFill>
              <a:srgbClr val="096234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8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320118" y="2017059"/>
            <a:ext cx="0" cy="1985122"/>
          </a:xfrm>
          <a:custGeom>
            <a:avLst/>
            <a:gdLst/>
            <a:ahLst/>
            <a:cxnLst/>
            <a:rect l="l" t="t" r="r" b="b"/>
            <a:pathLst>
              <a:path h="2249804">
                <a:moveTo>
                  <a:pt x="0" y="0"/>
                </a:moveTo>
                <a:lnTo>
                  <a:pt x="0" y="2249424"/>
                </a:lnTo>
              </a:path>
            </a:pathLst>
          </a:custGeom>
          <a:ln w="76200">
            <a:solidFill>
              <a:srgbClr val="096234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8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463118" y="1042147"/>
            <a:ext cx="773206" cy="4370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8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205618" y="403412"/>
            <a:ext cx="1024173" cy="13646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8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220172" y="1539940"/>
            <a:ext cx="1750807" cy="219724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8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D1166EF-C9ED-4177-AE11-29B3887347D6}"/>
              </a:ext>
            </a:extLst>
          </p:cNvPr>
          <p:cNvSpPr txBox="1"/>
          <p:nvPr/>
        </p:nvSpPr>
        <p:spPr>
          <a:xfrm>
            <a:off x="6424001" y="3737189"/>
            <a:ext cx="2396471" cy="10156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Приказ  61н с изменениями от 30.09.2021 № 142н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87342" y="1692420"/>
            <a:ext cx="512944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Унифицированные электронные документы, оформляющие инвентаризацию по расчетам с дебиторами и кредиторами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08542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6EC30E2-1816-77C1-5635-1AC5F339EC4D}"/>
              </a:ext>
            </a:extLst>
          </p:cNvPr>
          <p:cNvSpPr txBox="1"/>
          <p:nvPr/>
        </p:nvSpPr>
        <p:spPr>
          <a:xfrm>
            <a:off x="290784" y="1081161"/>
            <a:ext cx="8829421" cy="1015663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Аналитический учет по счетам  расчетов ведется в Карточке учета средств и расчетов, в том числе  </a:t>
            </a: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разрезе   правовых  оснований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включая дату исполнения)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964A92E-8307-1714-DBEE-031EA8203F1A}"/>
              </a:ext>
            </a:extLst>
          </p:cNvPr>
          <p:cNvSpPr txBox="1"/>
          <p:nvPr/>
        </p:nvSpPr>
        <p:spPr>
          <a:xfrm>
            <a:off x="2267744" y="74592"/>
            <a:ext cx="6264696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srgbClr val="25252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/>
              </a:rPr>
              <a:t>ПРИКАЗ № 192н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B335861-87D9-FF26-4624-7DB4E3275A96}"/>
              </a:ext>
            </a:extLst>
          </p:cNvPr>
          <p:cNvSpPr txBox="1"/>
          <p:nvPr/>
        </p:nvSpPr>
        <p:spPr>
          <a:xfrm>
            <a:off x="1547664" y="2096824"/>
            <a:ext cx="6552728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srgbClr val="25252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/>
              </a:rPr>
              <a:t>Приказы  №№ 35н, 57н, 64н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EE5B619-1C0D-A2D1-8348-EF7AC72EB1BD}"/>
              </a:ext>
            </a:extLst>
          </p:cNvPr>
          <p:cNvSpPr txBox="1"/>
          <p:nvPr/>
        </p:nvSpPr>
        <p:spPr>
          <a:xfrm>
            <a:off x="733189" y="2832970"/>
            <a:ext cx="8181677" cy="2954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Письмо Минфина России  от 07.06.2023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№ 02-06-07/52435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О поведении инвентаризации дебиторской задолженности по расходам и обязательствам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Письмо Минфина России от 16.02.2023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№ 23-01-06/12981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О проведении инвентаризации дебиторской задолженности по доходам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F95B76D-134C-A570-4AC3-D8129CB683AD}"/>
              </a:ext>
            </a:extLst>
          </p:cNvPr>
          <p:cNvSpPr txBox="1"/>
          <p:nvPr/>
        </p:nvSpPr>
        <p:spPr>
          <a:xfrm>
            <a:off x="2024826" y="5919954"/>
            <a:ext cx="5361336" cy="830997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Инвентаризационная опись расчетов по поступлениям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  <a:hlinkClick r:id="rId2" action="ppaction://hlinkfile"/>
              </a:rPr>
              <a:t>(ф. 0510468)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04225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A7FE114-B8EC-4DC3-AD23-476DAEFB4985}"/>
              </a:ext>
            </a:extLst>
          </p:cNvPr>
          <p:cNvSpPr txBox="1"/>
          <p:nvPr/>
        </p:nvSpPr>
        <p:spPr>
          <a:xfrm>
            <a:off x="3224936" y="516540"/>
            <a:ext cx="1854995" cy="461665"/>
          </a:xfrm>
          <a:custGeom>
            <a:avLst/>
            <a:gdLst>
              <a:gd name="connsiteX0" fmla="*/ 0 w 1854995"/>
              <a:gd name="connsiteY0" fmla="*/ 0 h 461665"/>
              <a:gd name="connsiteX1" fmla="*/ 500849 w 1854995"/>
              <a:gd name="connsiteY1" fmla="*/ 0 h 461665"/>
              <a:gd name="connsiteX2" fmla="*/ 946047 w 1854995"/>
              <a:gd name="connsiteY2" fmla="*/ 0 h 461665"/>
              <a:gd name="connsiteX3" fmla="*/ 1372696 w 1854995"/>
              <a:gd name="connsiteY3" fmla="*/ 0 h 461665"/>
              <a:gd name="connsiteX4" fmla="*/ 1854995 w 1854995"/>
              <a:gd name="connsiteY4" fmla="*/ 0 h 461665"/>
              <a:gd name="connsiteX5" fmla="*/ 1854995 w 1854995"/>
              <a:gd name="connsiteY5" fmla="*/ 461665 h 461665"/>
              <a:gd name="connsiteX6" fmla="*/ 1428346 w 1854995"/>
              <a:gd name="connsiteY6" fmla="*/ 461665 h 461665"/>
              <a:gd name="connsiteX7" fmla="*/ 1020247 w 1854995"/>
              <a:gd name="connsiteY7" fmla="*/ 461665 h 461665"/>
              <a:gd name="connsiteX8" fmla="*/ 537949 w 1854995"/>
              <a:gd name="connsiteY8" fmla="*/ 461665 h 461665"/>
              <a:gd name="connsiteX9" fmla="*/ 0 w 1854995"/>
              <a:gd name="connsiteY9" fmla="*/ 461665 h 461665"/>
              <a:gd name="connsiteX10" fmla="*/ 0 w 1854995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4995" h="461665" fill="none" extrusionOk="0">
                <a:moveTo>
                  <a:pt x="0" y="0"/>
                </a:moveTo>
                <a:cubicBezTo>
                  <a:pt x="200372" y="-20880"/>
                  <a:pt x="289108" y="46152"/>
                  <a:pt x="500849" y="0"/>
                </a:cubicBezTo>
                <a:cubicBezTo>
                  <a:pt x="712590" y="-46152"/>
                  <a:pt x="787938" y="43209"/>
                  <a:pt x="946047" y="0"/>
                </a:cubicBezTo>
                <a:cubicBezTo>
                  <a:pt x="1104156" y="-43209"/>
                  <a:pt x="1270237" y="21172"/>
                  <a:pt x="1372696" y="0"/>
                </a:cubicBezTo>
                <a:cubicBezTo>
                  <a:pt x="1475155" y="-21172"/>
                  <a:pt x="1628303" y="4623"/>
                  <a:pt x="1854995" y="0"/>
                </a:cubicBezTo>
                <a:cubicBezTo>
                  <a:pt x="1880219" y="147124"/>
                  <a:pt x="1814512" y="347327"/>
                  <a:pt x="1854995" y="461665"/>
                </a:cubicBezTo>
                <a:cubicBezTo>
                  <a:pt x="1703702" y="484379"/>
                  <a:pt x="1581917" y="455949"/>
                  <a:pt x="1428346" y="461665"/>
                </a:cubicBezTo>
                <a:cubicBezTo>
                  <a:pt x="1274775" y="467381"/>
                  <a:pt x="1161712" y="424717"/>
                  <a:pt x="1020247" y="461665"/>
                </a:cubicBezTo>
                <a:cubicBezTo>
                  <a:pt x="878782" y="498613"/>
                  <a:pt x="669869" y="433131"/>
                  <a:pt x="537949" y="461665"/>
                </a:cubicBezTo>
                <a:cubicBezTo>
                  <a:pt x="406029" y="490199"/>
                  <a:pt x="163058" y="398928"/>
                  <a:pt x="0" y="461665"/>
                </a:cubicBezTo>
                <a:cubicBezTo>
                  <a:pt x="-14512" y="309343"/>
                  <a:pt x="36394" y="146060"/>
                  <a:pt x="0" y="0"/>
                </a:cubicBezTo>
                <a:close/>
              </a:path>
              <a:path w="1854995" h="461665" stroke="0" extrusionOk="0">
                <a:moveTo>
                  <a:pt x="0" y="0"/>
                </a:moveTo>
                <a:cubicBezTo>
                  <a:pt x="243771" y="-13348"/>
                  <a:pt x="370339" y="6415"/>
                  <a:pt x="500849" y="0"/>
                </a:cubicBezTo>
                <a:cubicBezTo>
                  <a:pt x="631359" y="-6415"/>
                  <a:pt x="734583" y="44223"/>
                  <a:pt x="946047" y="0"/>
                </a:cubicBezTo>
                <a:cubicBezTo>
                  <a:pt x="1157511" y="-44223"/>
                  <a:pt x="1260067" y="25990"/>
                  <a:pt x="1428346" y="0"/>
                </a:cubicBezTo>
                <a:cubicBezTo>
                  <a:pt x="1596625" y="-25990"/>
                  <a:pt x="1710863" y="35616"/>
                  <a:pt x="1854995" y="0"/>
                </a:cubicBezTo>
                <a:cubicBezTo>
                  <a:pt x="1901237" y="135589"/>
                  <a:pt x="1842088" y="307007"/>
                  <a:pt x="1854995" y="461665"/>
                </a:cubicBezTo>
                <a:cubicBezTo>
                  <a:pt x="1744689" y="508698"/>
                  <a:pt x="1609207" y="456129"/>
                  <a:pt x="1372696" y="461665"/>
                </a:cubicBezTo>
                <a:cubicBezTo>
                  <a:pt x="1136185" y="467201"/>
                  <a:pt x="1132636" y="453224"/>
                  <a:pt x="927498" y="461665"/>
                </a:cubicBezTo>
                <a:cubicBezTo>
                  <a:pt x="722360" y="470106"/>
                  <a:pt x="705480" y="457124"/>
                  <a:pt x="519399" y="461665"/>
                </a:cubicBezTo>
                <a:cubicBezTo>
                  <a:pt x="333318" y="466206"/>
                  <a:pt x="223768" y="431329"/>
                  <a:pt x="0" y="461665"/>
                </a:cubicBezTo>
                <a:cubicBezTo>
                  <a:pt x="-24982" y="306399"/>
                  <a:pt x="6119" y="175376"/>
                  <a:pt x="0" y="0"/>
                </a:cubicBezTo>
                <a:close/>
              </a:path>
            </a:pathLst>
          </a:custGeom>
          <a:ln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xmlns="" sd="395084079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3" action="ppaction://hlinkfile"/>
              </a:rPr>
              <a:t>Ф. (0510439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 action="ppaction://hlinkfile"/>
              </a:rPr>
              <a:t>)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22944DF-EA91-4B2A-9192-C7B5B8951EEC}"/>
              </a:ext>
            </a:extLst>
          </p:cNvPr>
          <p:cNvSpPr txBox="1"/>
          <p:nvPr/>
        </p:nvSpPr>
        <p:spPr>
          <a:xfrm>
            <a:off x="3248640" y="1114616"/>
            <a:ext cx="1885453" cy="461665"/>
          </a:xfrm>
          <a:custGeom>
            <a:avLst/>
            <a:gdLst>
              <a:gd name="connsiteX0" fmla="*/ 0 w 1885453"/>
              <a:gd name="connsiteY0" fmla="*/ 0 h 461665"/>
              <a:gd name="connsiteX1" fmla="*/ 509072 w 1885453"/>
              <a:gd name="connsiteY1" fmla="*/ 0 h 461665"/>
              <a:gd name="connsiteX2" fmla="*/ 961581 w 1885453"/>
              <a:gd name="connsiteY2" fmla="*/ 0 h 461665"/>
              <a:gd name="connsiteX3" fmla="*/ 1395235 w 1885453"/>
              <a:gd name="connsiteY3" fmla="*/ 0 h 461665"/>
              <a:gd name="connsiteX4" fmla="*/ 1885453 w 1885453"/>
              <a:gd name="connsiteY4" fmla="*/ 0 h 461665"/>
              <a:gd name="connsiteX5" fmla="*/ 1885453 w 1885453"/>
              <a:gd name="connsiteY5" fmla="*/ 461665 h 461665"/>
              <a:gd name="connsiteX6" fmla="*/ 1451799 w 1885453"/>
              <a:gd name="connsiteY6" fmla="*/ 461665 h 461665"/>
              <a:gd name="connsiteX7" fmla="*/ 1036999 w 1885453"/>
              <a:gd name="connsiteY7" fmla="*/ 461665 h 461665"/>
              <a:gd name="connsiteX8" fmla="*/ 546781 w 1885453"/>
              <a:gd name="connsiteY8" fmla="*/ 461665 h 461665"/>
              <a:gd name="connsiteX9" fmla="*/ 0 w 1885453"/>
              <a:gd name="connsiteY9" fmla="*/ 461665 h 461665"/>
              <a:gd name="connsiteX10" fmla="*/ 0 w 1885453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85453" h="461665" fill="none" extrusionOk="0">
                <a:moveTo>
                  <a:pt x="0" y="0"/>
                </a:moveTo>
                <a:cubicBezTo>
                  <a:pt x="177429" y="-22331"/>
                  <a:pt x="345905" y="12627"/>
                  <a:pt x="509072" y="0"/>
                </a:cubicBezTo>
                <a:cubicBezTo>
                  <a:pt x="672239" y="-12627"/>
                  <a:pt x="780537" y="33032"/>
                  <a:pt x="961581" y="0"/>
                </a:cubicBezTo>
                <a:cubicBezTo>
                  <a:pt x="1142625" y="-33032"/>
                  <a:pt x="1205644" y="25339"/>
                  <a:pt x="1395235" y="0"/>
                </a:cubicBezTo>
                <a:cubicBezTo>
                  <a:pt x="1584826" y="-25339"/>
                  <a:pt x="1744543" y="35395"/>
                  <a:pt x="1885453" y="0"/>
                </a:cubicBezTo>
                <a:cubicBezTo>
                  <a:pt x="1910677" y="147124"/>
                  <a:pt x="1844970" y="347327"/>
                  <a:pt x="1885453" y="461665"/>
                </a:cubicBezTo>
                <a:cubicBezTo>
                  <a:pt x="1736350" y="461693"/>
                  <a:pt x="1625976" y="439071"/>
                  <a:pt x="1451799" y="461665"/>
                </a:cubicBezTo>
                <a:cubicBezTo>
                  <a:pt x="1277622" y="484259"/>
                  <a:pt x="1144212" y="424060"/>
                  <a:pt x="1036999" y="461665"/>
                </a:cubicBezTo>
                <a:cubicBezTo>
                  <a:pt x="929786" y="499270"/>
                  <a:pt x="757061" y="418012"/>
                  <a:pt x="546781" y="461665"/>
                </a:cubicBezTo>
                <a:cubicBezTo>
                  <a:pt x="336501" y="505318"/>
                  <a:pt x="138268" y="433238"/>
                  <a:pt x="0" y="461665"/>
                </a:cubicBezTo>
                <a:cubicBezTo>
                  <a:pt x="-14512" y="309343"/>
                  <a:pt x="36394" y="146060"/>
                  <a:pt x="0" y="0"/>
                </a:cubicBezTo>
                <a:close/>
              </a:path>
              <a:path w="1885453" h="461665" stroke="0" extrusionOk="0">
                <a:moveTo>
                  <a:pt x="0" y="0"/>
                </a:moveTo>
                <a:cubicBezTo>
                  <a:pt x="155889" y="-19110"/>
                  <a:pt x="325439" y="14133"/>
                  <a:pt x="509072" y="0"/>
                </a:cubicBezTo>
                <a:cubicBezTo>
                  <a:pt x="692705" y="-14133"/>
                  <a:pt x="838465" y="21116"/>
                  <a:pt x="961581" y="0"/>
                </a:cubicBezTo>
                <a:cubicBezTo>
                  <a:pt x="1084697" y="-21116"/>
                  <a:pt x="1330593" y="34726"/>
                  <a:pt x="1451799" y="0"/>
                </a:cubicBezTo>
                <a:cubicBezTo>
                  <a:pt x="1573005" y="-34726"/>
                  <a:pt x="1756340" y="7096"/>
                  <a:pt x="1885453" y="0"/>
                </a:cubicBezTo>
                <a:cubicBezTo>
                  <a:pt x="1931695" y="135589"/>
                  <a:pt x="1872546" y="307007"/>
                  <a:pt x="1885453" y="461665"/>
                </a:cubicBezTo>
                <a:cubicBezTo>
                  <a:pt x="1726005" y="503373"/>
                  <a:pt x="1546508" y="445646"/>
                  <a:pt x="1395235" y="461665"/>
                </a:cubicBezTo>
                <a:cubicBezTo>
                  <a:pt x="1243962" y="477684"/>
                  <a:pt x="1090699" y="452408"/>
                  <a:pt x="942727" y="461665"/>
                </a:cubicBezTo>
                <a:cubicBezTo>
                  <a:pt x="794755" y="470922"/>
                  <a:pt x="698624" y="412226"/>
                  <a:pt x="527927" y="461665"/>
                </a:cubicBezTo>
                <a:cubicBezTo>
                  <a:pt x="357230" y="511104"/>
                  <a:pt x="191881" y="448791"/>
                  <a:pt x="0" y="461665"/>
                </a:cubicBezTo>
                <a:cubicBezTo>
                  <a:pt x="-24982" y="306399"/>
                  <a:pt x="6119" y="175376"/>
                  <a:pt x="0" y="0"/>
                </a:cubicBezTo>
                <a:close/>
              </a:path>
            </a:pathLst>
          </a:custGeom>
          <a:ln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xmlns="" sd="395084079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4" action="ppaction://hlinkfile"/>
              </a:rPr>
              <a:t>Ф. (0510447)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1E015F9-DCAB-4768-B27D-51EE331791F0}"/>
              </a:ext>
            </a:extLst>
          </p:cNvPr>
          <p:cNvSpPr txBox="1"/>
          <p:nvPr/>
        </p:nvSpPr>
        <p:spPr>
          <a:xfrm>
            <a:off x="323528" y="1864120"/>
            <a:ext cx="3303249" cy="1015663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R="179070" indent="457200" algn="ctr">
              <a:tabLst>
                <a:tab pos="450215" algn="l"/>
              </a:tabLst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Инвентаризационная 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расчетов по поступлениям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5" action="ppaction://hlinkfile"/>
              </a:rPr>
              <a:t>0510468)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DCD9AA1-BEC8-4E69-8B6A-76A3839C38A6}"/>
              </a:ext>
            </a:extLst>
          </p:cNvPr>
          <p:cNvSpPr txBox="1"/>
          <p:nvPr/>
        </p:nvSpPr>
        <p:spPr>
          <a:xfrm>
            <a:off x="270773" y="3235831"/>
            <a:ext cx="3888432" cy="707886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Акт о результатах инвентаризации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6" action="ppaction://hlinkfile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(ф. 0510463)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xmlns="" id="{29B4C036-8390-9D0F-8992-3F8655729F20}"/>
              </a:ext>
            </a:extLst>
          </p:cNvPr>
          <p:cNvCxnSpPr>
            <a:cxnSpLocks/>
          </p:cNvCxnSpPr>
          <p:nvPr/>
        </p:nvCxnSpPr>
        <p:spPr>
          <a:xfrm flipH="1">
            <a:off x="1907704" y="2873962"/>
            <a:ext cx="9119" cy="395810"/>
          </a:xfrm>
          <a:prstGeom prst="straightConnector1">
            <a:avLst/>
          </a:prstGeom>
          <a:ln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AB27164D-B3B7-1CEC-F057-5ABC0EABFCA1}"/>
              </a:ext>
            </a:extLst>
          </p:cNvPr>
          <p:cNvSpPr txBox="1"/>
          <p:nvPr/>
        </p:nvSpPr>
        <p:spPr>
          <a:xfrm>
            <a:off x="1183690" y="4320584"/>
            <a:ext cx="2443087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7" action="ppaction://hlinkfile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Задолженность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60000"/>
                  <a:lumOff val="4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62FA94E6-EB51-4988-F3A1-B5F0E72D4A50}"/>
              </a:ext>
            </a:extLst>
          </p:cNvPr>
          <p:cNvSpPr txBox="1"/>
          <p:nvPr/>
        </p:nvSpPr>
        <p:spPr>
          <a:xfrm>
            <a:off x="4283968" y="1673633"/>
            <a:ext cx="4720889" cy="12926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8" action="ppaction://hlinkfile"/>
              </a:rPr>
              <a:t>Расписка,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что к началу проведения инвентаризации все поступления денежных средств подтверждены банковскими выписками</a:t>
            </a:r>
            <a:endParaRPr lang="ru-RU" sz="1800" dirty="0">
              <a:effectLst/>
              <a:latin typeface="Times New Roman CYR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xmlns="" id="{F0389414-D698-B87F-0ECB-57269670EDE3}"/>
              </a:ext>
            </a:extLst>
          </p:cNvPr>
          <p:cNvCxnSpPr>
            <a:stCxn id="18" idx="1"/>
            <a:endCxn id="13" idx="3"/>
          </p:cNvCxnSpPr>
          <p:nvPr/>
        </p:nvCxnSpPr>
        <p:spPr>
          <a:xfrm flipH="1">
            <a:off x="3626777" y="2319964"/>
            <a:ext cx="657191" cy="5198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xmlns="" id="{9CEBAC88-D8D1-E5E6-DF46-F8E6DF41B035}"/>
              </a:ext>
            </a:extLst>
          </p:cNvPr>
          <p:cNvCxnSpPr>
            <a:cxnSpLocks/>
            <a:stCxn id="6" idx="2"/>
          </p:cNvCxnSpPr>
          <p:nvPr/>
        </p:nvCxnSpPr>
        <p:spPr>
          <a:xfrm>
            <a:off x="2214989" y="3943717"/>
            <a:ext cx="0" cy="34937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3762E6AA-A4AE-16CA-C685-172EF9992D15}"/>
              </a:ext>
            </a:extLst>
          </p:cNvPr>
          <p:cNvSpPr txBox="1"/>
          <p:nvPr/>
        </p:nvSpPr>
        <p:spPr>
          <a:xfrm>
            <a:off x="333800" y="5143366"/>
            <a:ext cx="99591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/>
              <a:t>Текущая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36A728CD-7392-5012-03AE-F1C29997B65F}"/>
              </a:ext>
            </a:extLst>
          </p:cNvPr>
          <p:cNvSpPr txBox="1"/>
          <p:nvPr/>
        </p:nvSpPr>
        <p:spPr>
          <a:xfrm>
            <a:off x="1768478" y="5290080"/>
            <a:ext cx="1604927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/>
              <a:t>Просроченная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AE13ED31-430A-EA31-93DC-FBC2FB5CAB6A}"/>
              </a:ext>
            </a:extLst>
          </p:cNvPr>
          <p:cNvSpPr txBox="1"/>
          <p:nvPr/>
        </p:nvSpPr>
        <p:spPr>
          <a:xfrm>
            <a:off x="4283968" y="5133596"/>
            <a:ext cx="2612125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Признаки сомнительной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43E6384B-10A4-CFD3-4F30-BB73DA813B9B}"/>
              </a:ext>
            </a:extLst>
          </p:cNvPr>
          <p:cNvSpPr txBox="1"/>
          <p:nvPr/>
        </p:nvSpPr>
        <p:spPr>
          <a:xfrm>
            <a:off x="270773" y="5741686"/>
            <a:ext cx="2977867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Признаки нереальной к взысканию (безнадежная)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28E46167-5023-0AEB-306A-FC4AD7EB0CBE}"/>
              </a:ext>
            </a:extLst>
          </p:cNvPr>
          <p:cNvSpPr txBox="1"/>
          <p:nvPr/>
        </p:nvSpPr>
        <p:spPr>
          <a:xfrm>
            <a:off x="3933636" y="6018685"/>
            <a:ext cx="2633861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С истекшим сроком исковой давности</a:t>
            </a:r>
          </a:p>
        </p:txBody>
      </p:sp>
      <p:cxnSp>
        <p:nvCxnSpPr>
          <p:cNvPr id="41" name="Прямая со стрелкой 40">
            <a:extLst>
              <a:ext uri="{FF2B5EF4-FFF2-40B4-BE49-F238E27FC236}">
                <a16:creationId xmlns:a16="http://schemas.microsoft.com/office/drawing/2014/main" xmlns="" id="{B376A64F-77CA-8019-8E2B-964D35B9FA0C}"/>
              </a:ext>
            </a:extLst>
          </p:cNvPr>
          <p:cNvCxnSpPr>
            <a:stCxn id="31" idx="2"/>
            <a:endCxn id="30" idx="0"/>
          </p:cNvCxnSpPr>
          <p:nvPr/>
        </p:nvCxnSpPr>
        <p:spPr>
          <a:xfrm flipH="1">
            <a:off x="831757" y="4782249"/>
            <a:ext cx="1573477" cy="36111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>
            <a:extLst>
              <a:ext uri="{FF2B5EF4-FFF2-40B4-BE49-F238E27FC236}">
                <a16:creationId xmlns:a16="http://schemas.microsoft.com/office/drawing/2014/main" xmlns="" id="{21F36954-E4FC-5E8C-33CB-65B6005E12A0}"/>
              </a:ext>
            </a:extLst>
          </p:cNvPr>
          <p:cNvCxnSpPr>
            <a:stCxn id="31" idx="2"/>
            <a:endCxn id="33" idx="0"/>
          </p:cNvCxnSpPr>
          <p:nvPr/>
        </p:nvCxnSpPr>
        <p:spPr>
          <a:xfrm>
            <a:off x="2405234" y="4782249"/>
            <a:ext cx="165708" cy="50783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>
            <a:extLst>
              <a:ext uri="{FF2B5EF4-FFF2-40B4-BE49-F238E27FC236}">
                <a16:creationId xmlns:a16="http://schemas.microsoft.com/office/drawing/2014/main" xmlns="" id="{52A7FEB8-C631-0FDE-FC2A-848FF7458277}"/>
              </a:ext>
            </a:extLst>
          </p:cNvPr>
          <p:cNvCxnSpPr>
            <a:cxnSpLocks/>
            <a:stCxn id="33" idx="3"/>
            <a:endCxn id="37" idx="1"/>
          </p:cNvCxnSpPr>
          <p:nvPr/>
        </p:nvCxnSpPr>
        <p:spPr>
          <a:xfrm flipV="1">
            <a:off x="3373405" y="5318262"/>
            <a:ext cx="910563" cy="15648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>
            <a:extLst>
              <a:ext uri="{FF2B5EF4-FFF2-40B4-BE49-F238E27FC236}">
                <a16:creationId xmlns:a16="http://schemas.microsoft.com/office/drawing/2014/main" xmlns="" id="{CC887D0D-F07B-D9A4-27BA-7CC95F504BE8}"/>
              </a:ext>
            </a:extLst>
          </p:cNvPr>
          <p:cNvCxnSpPr>
            <a:stCxn id="31" idx="2"/>
          </p:cNvCxnSpPr>
          <p:nvPr/>
        </p:nvCxnSpPr>
        <p:spPr>
          <a:xfrm flipH="1">
            <a:off x="910152" y="4782249"/>
            <a:ext cx="1495082" cy="95943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>
            <a:extLst>
              <a:ext uri="{FF2B5EF4-FFF2-40B4-BE49-F238E27FC236}">
                <a16:creationId xmlns:a16="http://schemas.microsoft.com/office/drawing/2014/main" xmlns="" id="{8AFAA8F6-899B-5C80-A09A-1976A6C0373B}"/>
              </a:ext>
            </a:extLst>
          </p:cNvPr>
          <p:cNvCxnSpPr>
            <a:stCxn id="31" idx="2"/>
          </p:cNvCxnSpPr>
          <p:nvPr/>
        </p:nvCxnSpPr>
        <p:spPr>
          <a:xfrm>
            <a:off x="2405234" y="4782249"/>
            <a:ext cx="2674697" cy="123643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CD85544C-93AA-8298-81F5-A7CE58D71116}"/>
              </a:ext>
            </a:extLst>
          </p:cNvPr>
          <p:cNvSpPr txBox="1"/>
          <p:nvPr/>
        </p:nvSpPr>
        <p:spPr>
          <a:xfrm>
            <a:off x="4838357" y="3284659"/>
            <a:ext cx="3612110" cy="1266757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ctr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Решение о признании (восстановлении) сомнительной задолженности по доходам</a:t>
            </a:r>
            <a:b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hlinkClick r:id="rId9" action="ppaction://hlinkfile"/>
              </a:rPr>
              <a:t>(ф. 0510445)</a:t>
            </a:r>
            <a:r>
              <a:rPr lang="ru-RU" dirty="0">
                <a:hlinkClick r:id="rId9" action="ppaction://hlinkfile"/>
              </a:rPr>
              <a:t> </a:t>
            </a:r>
            <a:endParaRPr lang="ru-RU" dirty="0"/>
          </a:p>
        </p:txBody>
      </p:sp>
      <p:cxnSp>
        <p:nvCxnSpPr>
          <p:cNvPr id="58" name="Прямая со стрелкой 57">
            <a:extLst>
              <a:ext uri="{FF2B5EF4-FFF2-40B4-BE49-F238E27FC236}">
                <a16:creationId xmlns:a16="http://schemas.microsoft.com/office/drawing/2014/main" xmlns="" id="{0D0084E3-DD09-B514-2F5F-EE543F6BCBCD}"/>
              </a:ext>
            </a:extLst>
          </p:cNvPr>
          <p:cNvCxnSpPr>
            <a:stCxn id="37" idx="0"/>
          </p:cNvCxnSpPr>
          <p:nvPr/>
        </p:nvCxnSpPr>
        <p:spPr>
          <a:xfrm flipV="1">
            <a:off x="5590031" y="4551416"/>
            <a:ext cx="977466" cy="58218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137669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51F3AF7-B08D-4066-B31C-BFC2A1C13C1E}"/>
              </a:ext>
            </a:extLst>
          </p:cNvPr>
          <p:cNvSpPr txBox="1"/>
          <p:nvPr/>
        </p:nvSpPr>
        <p:spPr>
          <a:xfrm>
            <a:off x="700047" y="1808528"/>
            <a:ext cx="3528392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22272F"/>
                </a:solidFill>
                <a:effectLst/>
                <a:uLnTx/>
                <a:uFillTx/>
                <a:latin typeface="PT Serif" panose="020A0603040505020204" pitchFamily="18" charset="-52"/>
                <a:ea typeface="+mn-ea"/>
                <a:cs typeface="+mn-cs"/>
              </a:rPr>
              <a:t>Дебиторская задолженность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D8E5EEC-28EC-4C42-BACB-7FFF71DEDE89}"/>
              </a:ext>
            </a:extLst>
          </p:cNvPr>
          <p:cNvSpPr txBox="1"/>
          <p:nvPr/>
        </p:nvSpPr>
        <p:spPr>
          <a:xfrm>
            <a:off x="123877" y="2483936"/>
            <a:ext cx="1999851" cy="1200329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22272F"/>
                </a:solidFill>
                <a:effectLst/>
                <a:uLnTx/>
                <a:uFillTx/>
                <a:latin typeface="PT Serif" panose="020A0603040505020204" pitchFamily="18" charset="-52"/>
                <a:ea typeface="+mn-ea"/>
                <a:cs typeface="+mn-cs"/>
              </a:rPr>
              <a:t>не исполненная должником (плательщиком) в срок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CC39671-A102-4057-96F0-ADB2237C05A2}"/>
              </a:ext>
            </a:extLst>
          </p:cNvPr>
          <p:cNvSpPr txBox="1"/>
          <p:nvPr/>
        </p:nvSpPr>
        <p:spPr>
          <a:xfrm>
            <a:off x="2421753" y="2705004"/>
            <a:ext cx="6614743" cy="1200329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22272F"/>
                </a:solidFill>
                <a:effectLst/>
                <a:uLnTx/>
                <a:uFillTx/>
                <a:latin typeface="PT Serif" panose="020A0603040505020204" pitchFamily="18" charset="-52"/>
                <a:ea typeface="+mn-ea"/>
                <a:cs typeface="+mn-cs"/>
              </a:rPr>
              <a:t>отсутствует уверенность по поступлению в обозримом будущем (не менее 3 лет начиная с года, в котором составляется бухгалтерская (финансовая) отчетность) денежных средств или их эквивалентов в ее погашение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8268C30-E486-44E9-A4E8-FEE5C7A2AF53}"/>
              </a:ext>
            </a:extLst>
          </p:cNvPr>
          <p:cNvSpPr txBox="1"/>
          <p:nvPr/>
        </p:nvSpPr>
        <p:spPr>
          <a:xfrm>
            <a:off x="323528" y="1105305"/>
            <a:ext cx="388511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22272F"/>
                </a:solidFill>
                <a:effectLst/>
                <a:uLnTx/>
                <a:uFillTx/>
                <a:latin typeface="PT Serif" panose="020A0603040505020204" pitchFamily="18" charset="-52"/>
                <a:ea typeface="+mn-ea"/>
                <a:cs typeface="+mn-cs"/>
              </a:rPr>
              <a:t>Сомнительная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22272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задолженность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02A654F7-BB40-4F74-ABB3-BC93C08D58CA}"/>
              </a:ext>
            </a:extLst>
          </p:cNvPr>
          <p:cNvSpPr txBox="1"/>
          <p:nvPr/>
        </p:nvSpPr>
        <p:spPr>
          <a:xfrm>
            <a:off x="5868144" y="1180955"/>
            <a:ext cx="2952328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22272F"/>
                </a:solidFill>
                <a:effectLst/>
                <a:uLnTx/>
                <a:uFillTx/>
                <a:latin typeface="PT Serif" panose="020A0603040505020204" pitchFamily="18" charset="-52"/>
                <a:ea typeface="+mn-ea"/>
                <a:cs typeface="+mn-cs"/>
              </a:rPr>
              <a:t>на забалансовом счете 04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Стрелка: вправо 15">
            <a:extLst>
              <a:ext uri="{FF2B5EF4-FFF2-40B4-BE49-F238E27FC236}">
                <a16:creationId xmlns:a16="http://schemas.microsoft.com/office/drawing/2014/main" xmlns="" id="{903099E5-524C-47EC-8619-7F62C18750AA}"/>
              </a:ext>
            </a:extLst>
          </p:cNvPr>
          <p:cNvSpPr/>
          <p:nvPr/>
        </p:nvSpPr>
        <p:spPr>
          <a:xfrm>
            <a:off x="4798444" y="1197638"/>
            <a:ext cx="978408" cy="369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xmlns="" id="{05C064ED-D6A9-4160-A439-24923B1D6944}"/>
              </a:ext>
            </a:extLst>
          </p:cNvPr>
          <p:cNvCxnSpPr>
            <a:cxnSpLocks/>
          </p:cNvCxnSpPr>
          <p:nvPr/>
        </p:nvCxnSpPr>
        <p:spPr>
          <a:xfrm>
            <a:off x="2578747" y="1566970"/>
            <a:ext cx="0" cy="283211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xmlns="" id="{9D90F4A9-6400-4E8F-B44F-DDC252244C66}"/>
              </a:ext>
            </a:extLst>
          </p:cNvPr>
          <p:cNvCxnSpPr>
            <a:cxnSpLocks/>
          </p:cNvCxnSpPr>
          <p:nvPr/>
        </p:nvCxnSpPr>
        <p:spPr>
          <a:xfrm flipV="1">
            <a:off x="1681544" y="2177860"/>
            <a:ext cx="897203" cy="239483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xmlns="" id="{74EE7CD8-F9A3-4F6F-A6A6-45DEAD30547B}"/>
              </a:ext>
            </a:extLst>
          </p:cNvPr>
          <p:cNvCxnSpPr>
            <a:cxnSpLocks/>
          </p:cNvCxnSpPr>
          <p:nvPr/>
        </p:nvCxnSpPr>
        <p:spPr>
          <a:xfrm flipH="1" flipV="1">
            <a:off x="2547055" y="2213049"/>
            <a:ext cx="2889041" cy="491955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088E3F2B-6C94-4955-AD97-B78FE3BB0DF5}"/>
              </a:ext>
            </a:extLst>
          </p:cNvPr>
          <p:cNvSpPr txBox="1"/>
          <p:nvPr/>
        </p:nvSpPr>
        <p:spPr>
          <a:xfrm>
            <a:off x="683568" y="107621"/>
            <a:ext cx="7430560" cy="87536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marL="0" marR="0" lvl="0" indent="0" algn="l" defTabSz="914400" rtl="0" eaLnBrk="1" fontAlgn="ctr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Решение о признании (восстановлении) сомнительной задолженности по доходам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2" action="ppaction://hlinkfile"/>
              </a:rPr>
              <a:t>(ф. 0510445)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CC2B9CEE-CC66-4C89-B6EA-7F47968B03CE}"/>
              </a:ext>
            </a:extLst>
          </p:cNvPr>
          <p:cNvSpPr txBox="1"/>
          <p:nvPr/>
        </p:nvSpPr>
        <p:spPr>
          <a:xfrm>
            <a:off x="0" y="3928018"/>
            <a:ext cx="9036496" cy="2954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ОСНОВАНИЯ: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Невозможно установить местонахождение должника 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(Вынесение судебным приставом-исполнителем постановления об окончании исполнительного производства и о возвращении взыскателю исполнительного документа, если с даты образования задолженности по платежам в бюджет не прошло более 5-ти лет)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Отсутствие у должника имущества 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(Вынесение судебным приставом-исполнителем постановления об окончании исполнительного производства и о возвращении взыскателю исполнительного документа если с даты образования задолженности по доходам не прошло более 5-ти  лет)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Розыск должника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(Объявление исполнительного розыска должника, его имущества судебным приставом-исполнителем )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02A654F7-BB40-4F74-ABB3-BC93C08D58CA}"/>
              </a:ext>
            </a:extLst>
          </p:cNvPr>
          <p:cNvSpPr txBox="1"/>
          <p:nvPr/>
        </p:nvSpPr>
        <p:spPr>
          <a:xfrm>
            <a:off x="5093950" y="1912159"/>
            <a:ext cx="3942546" cy="61555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22272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3" action="ppaction://hlinkfile"/>
              </a:rPr>
              <a:t>(ф. 0509213)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22272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22272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Журнал операций по забалансовому счету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Стрелка: вправо 15">
            <a:extLst>
              <a:ext uri="{FF2B5EF4-FFF2-40B4-BE49-F238E27FC236}">
                <a16:creationId xmlns:a16="http://schemas.microsoft.com/office/drawing/2014/main" xmlns="" id="{903099E5-524C-47EC-8619-7F62C18750AA}"/>
              </a:ext>
            </a:extLst>
          </p:cNvPr>
          <p:cNvSpPr/>
          <p:nvPr/>
        </p:nvSpPr>
        <p:spPr>
          <a:xfrm rot="5400000">
            <a:off x="8144704" y="1637277"/>
            <a:ext cx="598497" cy="3748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87322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16"/>
          <p:cNvCxnSpPr/>
          <p:nvPr/>
        </p:nvCxnSpPr>
        <p:spPr>
          <a:xfrm>
            <a:off x="8511789" y="508979"/>
            <a:ext cx="0" cy="209061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328075" y="429358"/>
            <a:ext cx="578856" cy="337038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D350B4-811D-9C49-8D4A-B431FFD45952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C790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C7902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xmlns="" id="{D2BE57DE-FA7A-44BC-B8D6-F3B300F4C69D}"/>
              </a:ext>
            </a:extLst>
          </p:cNvPr>
          <p:cNvSpPr txBox="1">
            <a:spLocks/>
          </p:cNvSpPr>
          <p:nvPr/>
        </p:nvSpPr>
        <p:spPr>
          <a:xfrm>
            <a:off x="2432886" y="117585"/>
            <a:ext cx="5500048" cy="53136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77A3E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Сомнительная задолженность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11561" y="1850810"/>
          <a:ext cx="8208912" cy="342513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416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5649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7045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4034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83628"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solidFill>
                            <a:srgbClr val="002060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Актив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solidFill>
                            <a:srgbClr val="002060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Пассив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05468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НФА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40140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i="1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01505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ФА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205ХХ</a:t>
                      </a:r>
                    </a:p>
                    <a:p>
                      <a:pPr algn="ctr"/>
                      <a:r>
                        <a:rPr lang="ru-RU" sz="2400" b="1" dirty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209ХХ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40110</a:t>
                      </a:r>
                      <a:r>
                        <a:rPr lang="ru-RU" sz="2400" b="1" baseline="0" dirty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→ 40130</a:t>
                      </a:r>
                      <a:endParaRPr lang="ru-RU" sz="2400" b="1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Финансовый результат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cxnSp>
        <p:nvCxnSpPr>
          <p:cNvPr id="6" name="Прямая со стрелкой 5"/>
          <p:cNvCxnSpPr/>
          <p:nvPr/>
        </p:nvCxnSpPr>
        <p:spPr>
          <a:xfrm flipV="1">
            <a:off x="3354110" y="3080414"/>
            <a:ext cx="1828800" cy="946056"/>
          </a:xfrm>
          <a:prstGeom prst="straightConnector1">
            <a:avLst/>
          </a:prstGeom>
          <a:ln w="50800">
            <a:solidFill>
              <a:srgbClr val="077A3E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>
            <a:off x="5654350" y="3336086"/>
            <a:ext cx="1063" cy="1101026"/>
          </a:xfrm>
          <a:prstGeom prst="straightConnector1">
            <a:avLst/>
          </a:prstGeom>
          <a:ln w="50800">
            <a:solidFill>
              <a:srgbClr val="077A3E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39553" y="5720429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Сомнительная задолженность</a:t>
            </a:r>
          </a:p>
        </p:txBody>
      </p:sp>
      <p:sp>
        <p:nvSpPr>
          <p:cNvPr id="18" name="Выгнутая влево стрелка 17"/>
          <p:cNvSpPr/>
          <p:nvPr/>
        </p:nvSpPr>
        <p:spPr>
          <a:xfrm>
            <a:off x="2440072" y="3753134"/>
            <a:ext cx="508206" cy="1452808"/>
          </a:xfrm>
          <a:prstGeom prst="curved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36460" y="5713613"/>
            <a:ext cx="21345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04 </a:t>
            </a:r>
            <a:r>
              <a:rPr kumimoji="0" lang="ru-RU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забалансовый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 счет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39552" y="6215164"/>
            <a:ext cx="3168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Нереальная к взысканию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809393" y="6235216"/>
            <a:ext cx="2328711" cy="369332"/>
          </a:xfrm>
          <a:prstGeom prst="rect">
            <a:avLst/>
          </a:prstGeom>
          <a:noFill/>
          <a:ln w="38100">
            <a:solidFill>
              <a:schemeClr val="accent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Прекращение учета</a:t>
            </a:r>
          </a:p>
        </p:txBody>
      </p:sp>
      <p:sp>
        <p:nvSpPr>
          <p:cNvPr id="9" name="Штриховая стрелка вправо 8"/>
          <p:cNvSpPr/>
          <p:nvPr/>
        </p:nvSpPr>
        <p:spPr>
          <a:xfrm>
            <a:off x="4137839" y="5802183"/>
            <a:ext cx="794730" cy="287578"/>
          </a:xfrm>
          <a:prstGeom prst="striped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Штриховая стрелка вправо 24"/>
          <p:cNvSpPr/>
          <p:nvPr/>
        </p:nvSpPr>
        <p:spPr>
          <a:xfrm>
            <a:off x="3761699" y="6276093"/>
            <a:ext cx="794730" cy="287578"/>
          </a:xfrm>
          <a:prstGeom prst="striped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Не равно 1">
            <a:extLst>
              <a:ext uri="{FF2B5EF4-FFF2-40B4-BE49-F238E27FC236}">
                <a16:creationId xmlns:a16="http://schemas.microsoft.com/office/drawing/2014/main" xmlns="" id="{5835D02B-3784-8D5E-1025-0C83DF2712E2}"/>
              </a:ext>
            </a:extLst>
          </p:cNvPr>
          <p:cNvSpPr/>
          <p:nvPr/>
        </p:nvSpPr>
        <p:spPr>
          <a:xfrm>
            <a:off x="4137839" y="801149"/>
            <a:ext cx="1186974" cy="914400"/>
          </a:xfrm>
          <a:prstGeom prst="mathNotEqual">
            <a:avLst>
              <a:gd name="adj1" fmla="val 23520"/>
              <a:gd name="adj2" fmla="val 6600000"/>
              <a:gd name="adj3" fmla="val 5444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F6B9EED-9B5A-B461-E9A4-8AE72C3C9AFC}"/>
              </a:ext>
            </a:extLst>
          </p:cNvPr>
          <p:cNvSpPr txBox="1"/>
          <p:nvPr/>
        </p:nvSpPr>
        <p:spPr>
          <a:xfrm>
            <a:off x="5654350" y="961888"/>
            <a:ext cx="20882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77A3E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Текущая задолженность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C3B47C1-3707-A9CC-D602-9173DBB8B202}"/>
              </a:ext>
            </a:extLst>
          </p:cNvPr>
          <p:cNvSpPr txBox="1"/>
          <p:nvPr/>
        </p:nvSpPr>
        <p:spPr>
          <a:xfrm>
            <a:off x="1886088" y="936007"/>
            <a:ext cx="20882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77A3E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Просроченная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77A3E"/>
                </a:solidFill>
                <a:effectLst/>
                <a:uLnTx/>
                <a:uFillTx/>
                <a:latin typeface="Times New Roman" charset="0"/>
                <a:ea typeface="+mn-ea"/>
                <a:cs typeface="Times New Roman" charset="0"/>
              </a:rPr>
              <a:t>задолженность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3985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8" grpId="0" animBg="1"/>
      <p:bldP spid="19" grpId="0"/>
      <p:bldP spid="27" grpId="0"/>
      <p:bldP spid="3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23728" y="0"/>
            <a:ext cx="6552727" cy="87536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marL="0" marR="0" lvl="0" indent="0" algn="l" defTabSz="914400" rtl="0" eaLnBrk="1" fontAlgn="ctr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Акт о признании безнадежной к взысканию задолженности по доходам    (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2" action="ppaction://hlinkfile"/>
              </a:rPr>
              <a:t>ф. 0510436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567" y="1361503"/>
            <a:ext cx="79928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34734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Не уплаченные в установленный срок </a:t>
            </a:r>
            <a:r>
              <a:rPr kumimoji="0" lang="ru-RU" sz="1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п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латежи в бюджет</a:t>
            </a:r>
            <a:r>
              <a:rPr kumimoji="0" lang="ru-RU" sz="1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(задолженность по платежам в бюджет),  п</a:t>
            </a:r>
            <a:r>
              <a:rPr kumimoji="0" lang="ru-RU" sz="1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ризнаются  безнадежными к взысканию в случаях, установленных Бюджетным кодексом Российской Федерации </a:t>
            </a: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</a:t>
            </a: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  <a:hlinkClick r:id="rId3" action="ppaction://hlinkfile"/>
              </a:rPr>
              <a:t>статья 47.2</a:t>
            </a: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«</a:t>
            </a:r>
            <a:r>
              <a:rPr kumimoji="0" lang="ru-RU" sz="1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Принятие решения о признании безнадежной к взысканию задолженности по платежам в бюджет и о ее списании (восстановлении</a:t>
            </a: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)»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5783518"/>
            <a:ext cx="8064896" cy="682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34290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.</a:t>
            </a:r>
          </a:p>
          <a:p>
            <a:pPr marL="0" marR="0" lvl="0" indent="34290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5389" y="3142468"/>
            <a:ext cx="39604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34290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Решение о признании безнадежной к взысканию задолженности по платежам в бюджет принимается </a:t>
            </a:r>
            <a:r>
              <a:rPr kumimoji="0" lang="ru-RU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администратором доходов бюджета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497522" y="3191842"/>
            <a:ext cx="439495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Порядок принятия решений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 признании безнадежной к взысканию задолженности по платежам в бюджет определяется </a:t>
            </a:r>
            <a:r>
              <a:rPr kumimoji="0" lang="ru-RU" sz="1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ГлАД</a:t>
            </a:r>
            <a:r>
              <a:rPr kumimoji="0" lang="ru-RU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бюджета с соответствии с О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бщими требованиями, утвержденными </a:t>
            </a: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постановлением Правительства РФ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 06.05.2016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4" action="ppaction://hlinkfile"/>
              </a:rPr>
              <a:t>№ 393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79375" y="4135697"/>
            <a:ext cx="3312368" cy="1169551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Списание (восстановление) </a:t>
            </a:r>
            <a:r>
              <a:rPr kumimoji="0" lang="ru-RU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бюджетном (бухгалтерском) учете задолженности по платежам в бюджет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осуществляется администратором доходов бюджета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788024" y="4827559"/>
            <a:ext cx="3182281" cy="400110"/>
          </a:xfrm>
          <a:prstGeom prst="rect">
            <a:avLst/>
          </a:prstGeom>
          <a:solidFill>
            <a:srgbClr val="FFFFCC"/>
          </a:solidFill>
          <a:ln w="38100">
            <a:solidFill>
              <a:schemeClr val="accent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основании (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 action="ppaction://hlinkfile"/>
              </a:rPr>
              <a:t>ф. 0510436)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79512" y="5576188"/>
            <a:ext cx="8712968" cy="954107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распространяются: на платежи, установленные законодательством о налогах и сборах, законодательством РФ об обязательном социальном страховании от несчастных случаев на производстве и профессиональных заболеваний, правом Евразийского экономического союза и законодательством РФ о таможенном регулировании, на денежные обязательства перед ППО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203848" y="2536158"/>
            <a:ext cx="532859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пункт 3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или </a:t>
            </a:r>
            <a:r>
              <a:rPr kumimoji="0" lang="ru-RU" sz="1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4 части 1 </a:t>
            </a:r>
            <a:r>
              <a:rPr kumimoji="0" lang="ru-RU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7" action="ppaction://hlinkfile"/>
              </a:rPr>
              <a:t>статьи 46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7" action="ppaction://hlinkfile"/>
              </a:rPr>
              <a:t>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ФЗ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 02.10. 2007 № 229-ФЗ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«Об исполнительном производстве»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Плюс 14"/>
          <p:cNvSpPr/>
          <p:nvPr/>
        </p:nvSpPr>
        <p:spPr>
          <a:xfrm>
            <a:off x="2635137" y="2438627"/>
            <a:ext cx="545658" cy="488397"/>
          </a:xfrm>
          <a:prstGeom prst="mathPlus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4" name="Прямая со стрелкой 3">
            <a:extLst>
              <a:ext uri="{FF2B5EF4-FFF2-40B4-BE49-F238E27FC236}">
                <a16:creationId xmlns:a16="http://schemas.microsoft.com/office/drawing/2014/main" xmlns="" id="{5B6A0D00-9AB3-279B-5896-9F3C02A20E0B}"/>
              </a:ext>
            </a:extLst>
          </p:cNvPr>
          <p:cNvCxnSpPr>
            <a:cxnSpLocks/>
            <a:endCxn id="12" idx="1"/>
          </p:cNvCxnSpPr>
          <p:nvPr/>
        </p:nvCxnSpPr>
        <p:spPr>
          <a:xfrm>
            <a:off x="3747589" y="4845722"/>
            <a:ext cx="1040435" cy="18189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245011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20A9130-B08A-4084-86DC-C2AB649110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88640"/>
            <a:ext cx="7823212" cy="936104"/>
          </a:xfr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pPr marL="0" indent="0" algn="just" fontAlgn="ct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Решение о списании задолженности, невостребованной кредиторами, с учета по счету № 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 action="ppaction://hlinkfile"/>
              </a:rPr>
              <a:t>(ф. 0510437)</a:t>
            </a:r>
            <a:endParaRPr lang="ru-RU" sz="2800" dirty="0"/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xmlns="" id="{8196BEAF-2B33-49CA-AA2F-1C00020551B5}"/>
              </a:ext>
            </a:extLst>
          </p:cNvPr>
          <p:cNvSpPr txBox="1"/>
          <p:nvPr/>
        </p:nvSpPr>
        <p:spPr>
          <a:xfrm>
            <a:off x="323528" y="1484784"/>
            <a:ext cx="8568952" cy="4524315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целях решения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 списании </a:t>
            </a:r>
            <a:r>
              <a:rPr kumimoji="0" lang="ru-RU" sz="24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невостребованной в срок </a:t>
            </a: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(просроченной и (или) </a:t>
            </a:r>
            <a:r>
              <a:rPr kumimoji="0" lang="ru-RU" sz="24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неподтвержденной по результатам инвентаризации</a:t>
            </a: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</a:t>
            </a:r>
            <a:r>
              <a:rPr kumimoji="0" lang="ru-RU" sz="24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кредиторской задолженности </a:t>
            </a: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 выплатам расходов (источников финансирования дефицита бюджета, источников финансирования дефицита средств учреждений)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по </a:t>
            </a:r>
            <a:r>
              <a:rPr kumimoji="0" lang="ru-RU" sz="24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возвратам переплат доходов (источников     финансирования дефицита), </a:t>
            </a: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выявленной по результатам проведения субъектом учета инвентаризации кредиторской задолженности </a:t>
            </a:r>
          </a:p>
        </p:txBody>
      </p:sp>
    </p:spTree>
    <p:extLst>
      <p:ext uri="{BB962C8B-B14F-4D97-AF65-F5344CB8AC3E}">
        <p14:creationId xmlns:p14="http://schemas.microsoft.com/office/powerpoint/2010/main" xmlns="" val="18324454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20A9130-B08A-4084-86DC-C2AB649110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943" y="548680"/>
            <a:ext cx="8484114" cy="850802"/>
          </a:xfr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pPr marL="0" indent="0" algn="ctr" fontAlgn="ct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Решение о восстановлении кредиторской задолженности</a:t>
            </a:r>
            <a:b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 action="ppaction://hlinkfile"/>
              </a:rPr>
              <a:t> (ф. 0510446)</a:t>
            </a:r>
            <a:endParaRPr lang="ru-RU" sz="2800" dirty="0"/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xmlns="" id="{93445071-B325-414E-AE58-C8D678E077A6}"/>
              </a:ext>
            </a:extLst>
          </p:cNvPr>
          <p:cNvSpPr txBox="1"/>
          <p:nvPr/>
        </p:nvSpPr>
        <p:spPr>
          <a:xfrm>
            <a:off x="467544" y="1916832"/>
            <a:ext cx="8208912" cy="4154984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целях оформления по кредиторской задолженности, ранее списанной с балансового учета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kumimoji="0" lang="ru-RU" sz="24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решения по отражению </a:t>
            </a: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 соответствующих аналитических балансовых счетах РП </a:t>
            </a:r>
            <a:r>
              <a:rPr kumimoji="0" lang="ru-RU" sz="24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обязательств по оплате расходов (выплате источников финансирования дефицита),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ru-RU" sz="24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возврату доходов </a:t>
            </a: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ru-RU" sz="24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источников финансирования дефицита) </a:t>
            </a: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связи с предъявлением кредитором или его правопреемником (Заявителем) требования об оплате задолженности </a:t>
            </a:r>
          </a:p>
        </p:txBody>
      </p:sp>
    </p:spTree>
    <p:extLst>
      <p:ext uri="{BB962C8B-B14F-4D97-AF65-F5344CB8AC3E}">
        <p14:creationId xmlns:p14="http://schemas.microsoft.com/office/powerpoint/2010/main" xmlns="" val="1300919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 flipV="1">
            <a:off x="446567" y="1743163"/>
            <a:ext cx="3093945" cy="45719"/>
          </a:xfrm>
          <a:custGeom>
            <a:avLst/>
            <a:gdLst/>
            <a:ahLst/>
            <a:cxnLst/>
            <a:rect l="l" t="t" r="r" b="b"/>
            <a:pathLst>
              <a:path w="3505200" h="762000">
                <a:moveTo>
                  <a:pt x="0" y="762000"/>
                </a:moveTo>
                <a:lnTo>
                  <a:pt x="3505200" y="762000"/>
                </a:lnTo>
                <a:lnTo>
                  <a:pt x="3505200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8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82912" y="1997896"/>
            <a:ext cx="0" cy="1985122"/>
          </a:xfrm>
          <a:custGeom>
            <a:avLst/>
            <a:gdLst/>
            <a:ahLst/>
            <a:cxnLst/>
            <a:rect l="l" t="t" r="r" b="b"/>
            <a:pathLst>
              <a:path h="2249804">
                <a:moveTo>
                  <a:pt x="0" y="0"/>
                </a:moveTo>
                <a:lnTo>
                  <a:pt x="0" y="2249424"/>
                </a:lnTo>
              </a:path>
            </a:pathLst>
          </a:custGeom>
          <a:ln w="76200">
            <a:solidFill>
              <a:srgbClr val="096234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8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320118" y="2017059"/>
            <a:ext cx="0" cy="1985122"/>
          </a:xfrm>
          <a:custGeom>
            <a:avLst/>
            <a:gdLst/>
            <a:ahLst/>
            <a:cxnLst/>
            <a:rect l="l" t="t" r="r" b="b"/>
            <a:pathLst>
              <a:path h="2249804">
                <a:moveTo>
                  <a:pt x="0" y="0"/>
                </a:moveTo>
                <a:lnTo>
                  <a:pt x="0" y="2249424"/>
                </a:lnTo>
              </a:path>
            </a:pathLst>
          </a:custGeom>
          <a:ln w="76200">
            <a:solidFill>
              <a:srgbClr val="096234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8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115617" y="1042148"/>
            <a:ext cx="5100623" cy="32624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 rtl="0">
              <a:defRPr/>
            </a:pPr>
            <a:r>
              <a:rPr lang="ru-RU" sz="3200" b="0" dirty="0">
                <a:solidFill>
                  <a:srgbClr val="000000"/>
                </a:solidFill>
              </a:rPr>
              <a:t/>
            </a:r>
            <a:br>
              <a:rPr lang="ru-RU" sz="3200" b="0" dirty="0">
                <a:solidFill>
                  <a:srgbClr val="000000"/>
                </a:solidFill>
              </a:rPr>
            </a:br>
            <a:r>
              <a:rPr lang="ru-RU" sz="3200" b="0" dirty="0">
                <a:solidFill>
                  <a:srgbClr val="000000"/>
                </a:solidFill>
              </a:rPr>
              <a:t>У</a:t>
            </a:r>
            <a:r>
              <a:rPr lang="ru-RU" sz="36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нифицированные электронные документы, оформляющие операции с нефинансовыми активами </a:t>
            </a:r>
            <a:endParaRPr lang="ru-RU" sz="3600" dirty="0"/>
          </a:p>
        </p:txBody>
      </p:sp>
      <p:sp>
        <p:nvSpPr>
          <p:cNvPr id="8" name="object 8"/>
          <p:cNvSpPr/>
          <p:nvPr/>
        </p:nvSpPr>
        <p:spPr>
          <a:xfrm>
            <a:off x="7463118" y="1042147"/>
            <a:ext cx="773206" cy="4370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8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205618" y="403412"/>
            <a:ext cx="1024173" cy="13646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8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220172" y="1539940"/>
            <a:ext cx="1750807" cy="219724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8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715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DE55B95-C9DD-42E5-FEDF-4753813CF380}"/>
              </a:ext>
            </a:extLst>
          </p:cNvPr>
          <p:cNvSpPr txBox="1"/>
          <p:nvPr/>
        </p:nvSpPr>
        <p:spPr>
          <a:xfrm>
            <a:off x="0" y="1042809"/>
            <a:ext cx="9009624" cy="5847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 применении: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унифицированных форм 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документов необходимых для осуществления ведения бухгалтерского учета и бухгалтерской  (финансовой) отчетности; 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единых регламентов 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их составления, представления и обработки, </a:t>
            </a:r>
            <a:r>
              <a:rPr kumimoji="0" lang="ru-RU" sz="2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обеспечивающих однократность ввода информации при формировании документов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22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Обеспечения информационной совместимости государственных (муниципальных) информационных систем и информационных ресурсов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средствами которых осуществляется информационное взаимодействие (формирование и обмен информацией)</a:t>
            </a:r>
            <a:endParaRPr kumimoji="0" lang="ru-RU" sz="22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2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Исключении дублирования 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процедур сбора информации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Обеспечении соблюдения требований законодательства РФ </a:t>
            </a:r>
            <a:r>
              <a:rPr kumimoji="0" lang="ru-RU" sz="2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 защите обрабатываемых персональных данных, а также сведений, составляющих государственную тайну, и иной информации с ограниченным доступом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не содержащей сведения, составляющие государственную тайну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F3D9D5C-702C-C7B2-D733-1332BAD7F606}"/>
              </a:ext>
            </a:extLst>
          </p:cNvPr>
          <p:cNvSpPr txBox="1"/>
          <p:nvPr/>
        </p:nvSpPr>
        <p:spPr>
          <a:xfrm>
            <a:off x="2627784" y="88702"/>
            <a:ext cx="4961822" cy="95410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Правила документооборота должны основываться</a:t>
            </a:r>
          </a:p>
        </p:txBody>
      </p:sp>
    </p:spTree>
    <p:extLst>
      <p:ext uri="{BB962C8B-B14F-4D97-AF65-F5344CB8AC3E}">
        <p14:creationId xmlns:p14="http://schemas.microsoft.com/office/powerpoint/2010/main" xmlns="" val="38796221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303124E-C97E-4746-B796-32AF674D9707}"/>
              </a:ext>
            </a:extLst>
          </p:cNvPr>
          <p:cNvSpPr txBox="1"/>
          <p:nvPr/>
        </p:nvSpPr>
        <p:spPr>
          <a:xfrm>
            <a:off x="1763688" y="119936"/>
            <a:ext cx="3937168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3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Принятие НФА к учету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EAF7877-10D2-4CC8-8430-DBA41E101EE5}"/>
              </a:ext>
            </a:extLst>
          </p:cNvPr>
          <p:cNvSpPr txBox="1"/>
          <p:nvPr/>
        </p:nvSpPr>
        <p:spPr>
          <a:xfrm>
            <a:off x="3203848" y="2091164"/>
            <a:ext cx="2952328" cy="7078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Факты хозяйственной жизни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7776406-CA86-4E27-A16A-3AD5A845E73D}"/>
              </a:ext>
            </a:extLst>
          </p:cNvPr>
          <p:cNvSpPr txBox="1"/>
          <p:nvPr/>
        </p:nvSpPr>
        <p:spPr>
          <a:xfrm>
            <a:off x="3022561" y="3242110"/>
            <a:ext cx="3456384" cy="1015663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Операции формирующие капитальные вложения на счете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0 106 00 000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796F2FC-155B-4761-9249-85107FEE6F0A}"/>
              </a:ext>
            </a:extLst>
          </p:cNvPr>
          <p:cNvSpPr txBox="1"/>
          <p:nvPr/>
        </p:nvSpPr>
        <p:spPr>
          <a:xfrm>
            <a:off x="3022561" y="4681325"/>
            <a:ext cx="3699079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Карточка капитальных вложений (ККВ)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3" action="ppaction://hlinkfile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(ф.0509211)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4C77E50B-AAD1-416D-B0CB-78F99BB6B7E1}"/>
              </a:ext>
            </a:extLst>
          </p:cNvPr>
          <p:cNvSpPr txBox="1"/>
          <p:nvPr/>
        </p:nvSpPr>
        <p:spPr>
          <a:xfrm>
            <a:off x="567608" y="927691"/>
            <a:ext cx="3716360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Акт приемки товаров, работ, услуг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4" action="ppaction://hlinkfile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(ф. 0510452)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7CCAC40A-A2BF-45DF-AB1F-90FD86D045F5}"/>
              </a:ext>
            </a:extLst>
          </p:cNvPr>
          <p:cNvSpPr txBox="1"/>
          <p:nvPr/>
        </p:nvSpPr>
        <p:spPr>
          <a:xfrm>
            <a:off x="5399343" y="909440"/>
            <a:ext cx="3356319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Акт о приемке-передачи НФА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5" action="ppaction://hlinkfile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(ф. 0510448)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xmlns="" id="{2B097E50-F350-4D5F-A391-CFD506CBF5F5}"/>
              </a:ext>
            </a:extLst>
          </p:cNvPr>
          <p:cNvCxnSpPr>
            <a:cxnSpLocks/>
            <a:stCxn id="25" idx="2"/>
            <a:endCxn id="3" idx="0"/>
          </p:cNvCxnSpPr>
          <p:nvPr/>
        </p:nvCxnSpPr>
        <p:spPr>
          <a:xfrm flipH="1">
            <a:off x="4680012" y="1648104"/>
            <a:ext cx="2397491" cy="443060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 стрелкой 30">
            <a:extLst>
              <a:ext uri="{FF2B5EF4-FFF2-40B4-BE49-F238E27FC236}">
                <a16:creationId xmlns:a16="http://schemas.microsoft.com/office/drawing/2014/main" xmlns="" id="{E76B3430-FE8B-4B3B-BCD4-02D724648C3A}"/>
              </a:ext>
            </a:extLst>
          </p:cNvPr>
          <p:cNvCxnSpPr>
            <a:cxnSpLocks/>
            <a:stCxn id="23" idx="2"/>
            <a:endCxn id="3" idx="0"/>
          </p:cNvCxnSpPr>
          <p:nvPr/>
        </p:nvCxnSpPr>
        <p:spPr>
          <a:xfrm>
            <a:off x="2425788" y="1666355"/>
            <a:ext cx="2254224" cy="424809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Прямая со стрелкой 46">
            <a:extLst>
              <a:ext uri="{FF2B5EF4-FFF2-40B4-BE49-F238E27FC236}">
                <a16:creationId xmlns:a16="http://schemas.microsoft.com/office/drawing/2014/main" xmlns="" id="{7BF9D202-7F4E-F202-4ACA-5015D1B07021}"/>
              </a:ext>
            </a:extLst>
          </p:cNvPr>
          <p:cNvCxnSpPr>
            <a:cxnSpLocks/>
          </p:cNvCxnSpPr>
          <p:nvPr/>
        </p:nvCxnSpPr>
        <p:spPr>
          <a:xfrm>
            <a:off x="4715382" y="2799050"/>
            <a:ext cx="828092" cy="32072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6" name="Прямая со стрелкой 65">
            <a:extLst>
              <a:ext uri="{FF2B5EF4-FFF2-40B4-BE49-F238E27FC236}">
                <a16:creationId xmlns:a16="http://schemas.microsoft.com/office/drawing/2014/main" xmlns="" id="{B152310D-B2B9-7185-C288-B9270C63B844}"/>
              </a:ext>
            </a:extLst>
          </p:cNvPr>
          <p:cNvCxnSpPr>
            <a:cxnSpLocks/>
          </p:cNvCxnSpPr>
          <p:nvPr/>
        </p:nvCxnSpPr>
        <p:spPr>
          <a:xfrm flipH="1">
            <a:off x="3877118" y="2808398"/>
            <a:ext cx="756084" cy="37491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7" name="Прямая со стрелкой 66">
            <a:extLst>
              <a:ext uri="{FF2B5EF4-FFF2-40B4-BE49-F238E27FC236}">
                <a16:creationId xmlns:a16="http://schemas.microsoft.com/office/drawing/2014/main" xmlns="" id="{1302853D-94E1-9A9C-F179-652147E5B799}"/>
              </a:ext>
            </a:extLst>
          </p:cNvPr>
          <p:cNvCxnSpPr>
            <a:cxnSpLocks/>
          </p:cNvCxnSpPr>
          <p:nvPr/>
        </p:nvCxnSpPr>
        <p:spPr>
          <a:xfrm>
            <a:off x="4680012" y="2853245"/>
            <a:ext cx="70741" cy="41323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2" name="Стрелка: вниз 71">
            <a:extLst>
              <a:ext uri="{FF2B5EF4-FFF2-40B4-BE49-F238E27FC236}">
                <a16:creationId xmlns:a16="http://schemas.microsoft.com/office/drawing/2014/main" xmlns="" id="{CF3E66E0-BC9A-BE2C-5891-C58311EF4842}"/>
              </a:ext>
            </a:extLst>
          </p:cNvPr>
          <p:cNvSpPr/>
          <p:nvPr/>
        </p:nvSpPr>
        <p:spPr>
          <a:xfrm>
            <a:off x="4563602" y="4270718"/>
            <a:ext cx="366207" cy="526434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9" name="Семиугольник 78">
            <a:extLst>
              <a:ext uri="{FF2B5EF4-FFF2-40B4-BE49-F238E27FC236}">
                <a16:creationId xmlns:a16="http://schemas.microsoft.com/office/drawing/2014/main" xmlns="" id="{E0440C33-C88E-580D-9C62-D7605C54E342}"/>
              </a:ext>
            </a:extLst>
          </p:cNvPr>
          <p:cNvSpPr/>
          <p:nvPr/>
        </p:nvSpPr>
        <p:spPr>
          <a:xfrm>
            <a:off x="316043" y="2254080"/>
            <a:ext cx="503129" cy="382053"/>
          </a:xfrm>
          <a:prstGeom prst="heptagon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xmlns="" id="{36A6AA9A-B5FF-722A-A875-8DC788E04141}"/>
              </a:ext>
            </a:extLst>
          </p:cNvPr>
          <p:cNvCxnSpPr>
            <a:cxnSpLocks/>
          </p:cNvCxnSpPr>
          <p:nvPr/>
        </p:nvCxnSpPr>
        <p:spPr>
          <a:xfrm>
            <a:off x="6174191" y="2386768"/>
            <a:ext cx="1278129" cy="60908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DC31B72-5C18-BF5E-ADA3-295C10B5E60B}"/>
              </a:ext>
            </a:extLst>
          </p:cNvPr>
          <p:cNvSpPr txBox="1"/>
          <p:nvPr/>
        </p:nvSpPr>
        <p:spPr>
          <a:xfrm>
            <a:off x="6586409" y="2995856"/>
            <a:ext cx="2465009" cy="4001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Иные операции</a:t>
            </a:r>
          </a:p>
        </p:txBody>
      </p:sp>
    </p:spTree>
    <p:extLst>
      <p:ext uri="{BB962C8B-B14F-4D97-AF65-F5344CB8AC3E}">
        <p14:creationId xmlns:p14="http://schemas.microsoft.com/office/powerpoint/2010/main" xmlns="" val="42263800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11560" y="2544889"/>
            <a:ext cx="7920880" cy="30469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Применяется для оформления в электронном виде учета операций по вложениям в объекты основных средств, нематериальных активов, непроизведенных активов, объекты имущества в концессии, имущества казны, в </a:t>
            </a: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целях формирования сумм фактически произведенных капитальных вложений в объекты нефинансовых акт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ивов (формирования стоимости объектов нефинансовых активов)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94CF69E-8936-4CC5-89F5-C06C11EBEDDC}"/>
              </a:ext>
            </a:extLst>
          </p:cNvPr>
          <p:cNvSpPr txBox="1"/>
          <p:nvPr/>
        </p:nvSpPr>
        <p:spPr>
          <a:xfrm>
            <a:off x="1043608" y="548680"/>
            <a:ext cx="7632848" cy="10772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Карточка капитальных вложений</a:t>
            </a:r>
            <a:b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3" action="ppaction://hlinkfile"/>
              </a:rPr>
              <a:t>(ф. 0509211) 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40183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796F2FC-155B-4761-9249-85107FEE6F0A}"/>
              </a:ext>
            </a:extLst>
          </p:cNvPr>
          <p:cNvSpPr txBox="1"/>
          <p:nvPr/>
        </p:nvSpPr>
        <p:spPr>
          <a:xfrm>
            <a:off x="1998457" y="272842"/>
            <a:ext cx="500038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Карточка капитальных вложений (ККВ)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3" action="ppaction://hlinkfile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(ф.0509211)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4" action="ppaction://hlinkfile"/>
              </a:rPr>
              <a:t>(пример)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2487499-1364-4822-A115-8B3867980C9F}"/>
              </a:ext>
            </a:extLst>
          </p:cNvPr>
          <p:cNvSpPr txBox="1"/>
          <p:nvPr/>
        </p:nvSpPr>
        <p:spPr>
          <a:xfrm>
            <a:off x="2683224" y="1225373"/>
            <a:ext cx="3448739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Итого по счету 0 106 00 000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3.1 Раздел ККВ Формирование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14C9A8A-4AC8-43B7-BD29-8A3DACB41043}"/>
              </a:ext>
            </a:extLst>
          </p:cNvPr>
          <p:cNvSpPr txBox="1"/>
          <p:nvPr/>
        </p:nvSpPr>
        <p:spPr>
          <a:xfrm>
            <a:off x="2051163" y="3949333"/>
            <a:ext cx="5086329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Решение  комиссии 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5" action="ppaction://hlinkfile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(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5" action="ppaction://hlinkfile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ф.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5" action="ppaction://hlinkfile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0510441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5" action="ppaction://hlinkfile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)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60000"/>
                  <a:lumOff val="4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xmlns="" id="{1DAD0EC6-DE5A-4DDA-8122-C69FF5242BE0}"/>
              </a:ext>
            </a:extLst>
          </p:cNvPr>
          <p:cNvCxnSpPr>
            <a:cxnSpLocks/>
          </p:cNvCxnSpPr>
          <p:nvPr/>
        </p:nvCxnSpPr>
        <p:spPr>
          <a:xfrm flipH="1">
            <a:off x="3851920" y="1876804"/>
            <a:ext cx="443547" cy="469673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xmlns="" id="{F80B750D-40C0-4009-ADA7-6AD5420AF31B}"/>
              </a:ext>
            </a:extLst>
          </p:cNvPr>
          <p:cNvCxnSpPr>
            <a:cxnSpLocks/>
          </p:cNvCxnSpPr>
          <p:nvPr/>
        </p:nvCxnSpPr>
        <p:spPr>
          <a:xfrm>
            <a:off x="5646624" y="2987996"/>
            <a:ext cx="0" cy="342907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CB63C82F-7770-4904-A79D-3943B6EBFDE5}"/>
              </a:ext>
            </a:extLst>
          </p:cNvPr>
          <p:cNvSpPr txBox="1"/>
          <p:nvPr/>
        </p:nvSpPr>
        <p:spPr>
          <a:xfrm>
            <a:off x="2507771" y="4969072"/>
            <a:ext cx="5115836" cy="400110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Объект готов к вводу в эксплуатацию</a:t>
            </a:r>
          </a:p>
        </p:txBody>
      </p: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xmlns="" id="{90DC7398-BB42-4E28-AB33-9DB0446F4BF8}"/>
              </a:ext>
            </a:extLst>
          </p:cNvPr>
          <p:cNvCxnSpPr>
            <a:cxnSpLocks/>
          </p:cNvCxnSpPr>
          <p:nvPr/>
        </p:nvCxnSpPr>
        <p:spPr>
          <a:xfrm flipH="1">
            <a:off x="4645626" y="4565711"/>
            <a:ext cx="17119" cy="367493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A58C3D44-FD02-43C9-9281-62246FA8D431}"/>
              </a:ext>
            </a:extLst>
          </p:cNvPr>
          <p:cNvSpPr txBox="1"/>
          <p:nvPr/>
        </p:nvSpPr>
        <p:spPr>
          <a:xfrm>
            <a:off x="7340929" y="4579512"/>
            <a:ext cx="1608115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 2 Раздел ККВ Выбытие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DC1F7081-AE25-4EB4-B956-42FA533C642D}"/>
              </a:ext>
            </a:extLst>
          </p:cNvPr>
          <p:cNvSpPr txBox="1"/>
          <p:nvPr/>
        </p:nvSpPr>
        <p:spPr>
          <a:xfrm>
            <a:off x="4757864" y="2302602"/>
            <a:ext cx="1794097" cy="646331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Требуется гос. регистрация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D53F8CC5-39DF-480A-A638-A8235A90DC19}"/>
              </a:ext>
            </a:extLst>
          </p:cNvPr>
          <p:cNvSpPr txBox="1"/>
          <p:nvPr/>
        </p:nvSpPr>
        <p:spPr>
          <a:xfrm>
            <a:off x="2507771" y="2309978"/>
            <a:ext cx="2154974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Не требуется гос. регистрация</a:t>
            </a:r>
          </a:p>
        </p:txBody>
      </p:sp>
      <p:cxnSp>
        <p:nvCxnSpPr>
          <p:cNvPr id="108" name="Прямая со стрелкой 107">
            <a:extLst>
              <a:ext uri="{FF2B5EF4-FFF2-40B4-BE49-F238E27FC236}">
                <a16:creationId xmlns:a16="http://schemas.microsoft.com/office/drawing/2014/main" xmlns="" id="{5A4DACC1-F4E5-42B4-8408-DEFE5AD67898}"/>
              </a:ext>
            </a:extLst>
          </p:cNvPr>
          <p:cNvCxnSpPr>
            <a:cxnSpLocks/>
          </p:cNvCxnSpPr>
          <p:nvPr/>
        </p:nvCxnSpPr>
        <p:spPr>
          <a:xfrm>
            <a:off x="4379410" y="1903756"/>
            <a:ext cx="611802" cy="413325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5955C25D-5D1E-4DBE-A547-198E520DDF0F}"/>
              </a:ext>
            </a:extLst>
          </p:cNvPr>
          <p:cNvSpPr txBox="1"/>
          <p:nvPr/>
        </p:nvSpPr>
        <p:spPr>
          <a:xfrm>
            <a:off x="172538" y="4666426"/>
            <a:ext cx="2006823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Инвентарная карточка</a:t>
            </a:r>
          </a:p>
        </p:txBody>
      </p:sp>
      <p:cxnSp>
        <p:nvCxnSpPr>
          <p:cNvPr id="123" name="Прямая со стрелкой 122">
            <a:extLst>
              <a:ext uri="{FF2B5EF4-FFF2-40B4-BE49-F238E27FC236}">
                <a16:creationId xmlns:a16="http://schemas.microsoft.com/office/drawing/2014/main" xmlns="" id="{E925074A-DC63-4B34-AAF9-3BCFE00CDEA9}"/>
              </a:ext>
            </a:extLst>
          </p:cNvPr>
          <p:cNvCxnSpPr>
            <a:cxnSpLocks/>
          </p:cNvCxnSpPr>
          <p:nvPr/>
        </p:nvCxnSpPr>
        <p:spPr>
          <a:xfrm>
            <a:off x="3515786" y="2987996"/>
            <a:ext cx="980424" cy="984117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6992CACF-760A-4594-972F-A9B55E208E85}"/>
              </a:ext>
            </a:extLst>
          </p:cNvPr>
          <p:cNvSpPr txBox="1"/>
          <p:nvPr/>
        </p:nvSpPr>
        <p:spPr>
          <a:xfrm>
            <a:off x="4792659" y="3314111"/>
            <a:ext cx="2062039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Зарегистрирован</a:t>
            </a:r>
          </a:p>
        </p:txBody>
      </p:sp>
      <p:sp>
        <p:nvSpPr>
          <p:cNvPr id="38" name="Семиугольник 37">
            <a:extLst>
              <a:ext uri="{FF2B5EF4-FFF2-40B4-BE49-F238E27FC236}">
                <a16:creationId xmlns:a16="http://schemas.microsoft.com/office/drawing/2014/main" xmlns="" id="{2F06D24B-9860-4D4E-BF4D-47B9304845E7}"/>
              </a:ext>
            </a:extLst>
          </p:cNvPr>
          <p:cNvSpPr/>
          <p:nvPr/>
        </p:nvSpPr>
        <p:spPr>
          <a:xfrm>
            <a:off x="668337" y="435758"/>
            <a:ext cx="503129" cy="382053"/>
          </a:xfrm>
          <a:prstGeom prst="heptagon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58" name="Семиугольник 57">
            <a:extLst>
              <a:ext uri="{FF2B5EF4-FFF2-40B4-BE49-F238E27FC236}">
                <a16:creationId xmlns:a16="http://schemas.microsoft.com/office/drawing/2014/main" xmlns="" id="{2A7EEC86-10B1-42B2-AAD1-C9713D46EBC5}"/>
              </a:ext>
            </a:extLst>
          </p:cNvPr>
          <p:cNvSpPr/>
          <p:nvPr/>
        </p:nvSpPr>
        <p:spPr>
          <a:xfrm>
            <a:off x="2915816" y="5925488"/>
            <a:ext cx="4004172" cy="382053"/>
          </a:xfrm>
          <a:prstGeom prst="heptagon">
            <a:avLst/>
          </a:prstGeom>
          <a:solidFill>
            <a:srgbClr val="F9FD49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Дт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101   </a:t>
            </a:r>
            <a:r>
              <a:rPr kumimoji="0" lang="ru-RU" sz="1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Кт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106</a:t>
            </a:r>
          </a:p>
        </p:txBody>
      </p:sp>
      <p:sp>
        <p:nvSpPr>
          <p:cNvPr id="46" name="Стрелка: изогнутая вверх 45">
            <a:extLst>
              <a:ext uri="{FF2B5EF4-FFF2-40B4-BE49-F238E27FC236}">
                <a16:creationId xmlns:a16="http://schemas.microsoft.com/office/drawing/2014/main" xmlns="" id="{53B8E282-E514-08BC-08D7-A9D20D9A278E}"/>
              </a:ext>
            </a:extLst>
          </p:cNvPr>
          <p:cNvSpPr/>
          <p:nvPr/>
        </p:nvSpPr>
        <p:spPr>
          <a:xfrm rot="19314426">
            <a:off x="6860944" y="5612603"/>
            <a:ext cx="1784855" cy="696161"/>
          </a:xfrm>
          <a:prstGeom prst="curvedUp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Стрелка: изогнутая вниз 46">
            <a:extLst>
              <a:ext uri="{FF2B5EF4-FFF2-40B4-BE49-F238E27FC236}">
                <a16:creationId xmlns:a16="http://schemas.microsoft.com/office/drawing/2014/main" xmlns="" id="{A47DF999-29F9-E4D2-800D-6C34E2305B14}"/>
              </a:ext>
            </a:extLst>
          </p:cNvPr>
          <p:cNvSpPr/>
          <p:nvPr/>
        </p:nvSpPr>
        <p:spPr>
          <a:xfrm rot="11853905">
            <a:off x="888652" y="5866798"/>
            <a:ext cx="1977740" cy="657869"/>
          </a:xfrm>
          <a:prstGeom prst="curved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" name="Блок-схема: узел суммирования 76">
            <a:extLst>
              <a:ext uri="{FF2B5EF4-FFF2-40B4-BE49-F238E27FC236}">
                <a16:creationId xmlns:a16="http://schemas.microsoft.com/office/drawing/2014/main" xmlns="" id="{52373EFD-156B-07B6-9634-2177392FEE85}"/>
              </a:ext>
            </a:extLst>
          </p:cNvPr>
          <p:cNvSpPr/>
          <p:nvPr/>
        </p:nvSpPr>
        <p:spPr>
          <a:xfrm>
            <a:off x="7838662" y="2768694"/>
            <a:ext cx="612648" cy="649211"/>
          </a:xfrm>
          <a:prstGeom prst="flowChartSummingJunction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29D508C5-5F66-87B6-5BF6-C92BADDE0858}"/>
              </a:ext>
            </a:extLst>
          </p:cNvPr>
          <p:cNvSpPr txBox="1"/>
          <p:nvPr/>
        </p:nvSpPr>
        <p:spPr>
          <a:xfrm>
            <a:off x="7340929" y="3469636"/>
            <a:ext cx="1553469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(0509211)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закрывается</a:t>
            </a:r>
          </a:p>
        </p:txBody>
      </p:sp>
      <p:cxnSp>
        <p:nvCxnSpPr>
          <p:cNvPr id="80" name="Прямая со стрелкой 79">
            <a:extLst>
              <a:ext uri="{FF2B5EF4-FFF2-40B4-BE49-F238E27FC236}">
                <a16:creationId xmlns:a16="http://schemas.microsoft.com/office/drawing/2014/main" xmlns="" id="{64214334-8654-0AD8-83CB-9378E9B8C3AE}"/>
              </a:ext>
            </a:extLst>
          </p:cNvPr>
          <p:cNvCxnSpPr>
            <a:cxnSpLocks/>
            <a:stCxn id="30" idx="0"/>
          </p:cNvCxnSpPr>
          <p:nvPr/>
        </p:nvCxnSpPr>
        <p:spPr>
          <a:xfrm flipH="1" flipV="1">
            <a:off x="8144986" y="4099533"/>
            <a:ext cx="1" cy="47997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736949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E5B09F6-FC7C-6300-7FE8-DF918F0D581C}"/>
              </a:ext>
            </a:extLst>
          </p:cNvPr>
          <p:cNvSpPr txBox="1"/>
          <p:nvPr/>
        </p:nvSpPr>
        <p:spPr>
          <a:xfrm>
            <a:off x="331995" y="2591417"/>
            <a:ext cx="139884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 (0510448)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8D1294A-6138-2BD3-9BCB-5AD9A24BEABC}"/>
              </a:ext>
            </a:extLst>
          </p:cNvPr>
          <p:cNvSpPr txBox="1"/>
          <p:nvPr/>
        </p:nvSpPr>
        <p:spPr>
          <a:xfrm>
            <a:off x="513793" y="4605219"/>
            <a:ext cx="135806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 (0510441)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A71C7D9-D493-9242-FF44-C89ED0801E80}"/>
              </a:ext>
            </a:extLst>
          </p:cNvPr>
          <p:cNvSpPr txBox="1"/>
          <p:nvPr/>
        </p:nvSpPr>
        <p:spPr>
          <a:xfrm>
            <a:off x="4300619" y="3278794"/>
            <a:ext cx="2592288" cy="584775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2" action="ppaction://hlinkfile"/>
              </a:rPr>
              <a:t>Ф (0509215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hlinkClick r:id="rId2" action="ppaction://hlinkfile"/>
              </a:rPr>
              <a:t>)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xmlns="" id="{7E7DEB6F-4611-7DDB-5D11-8EF654B909E9}"/>
              </a:ext>
            </a:extLst>
          </p:cNvPr>
          <p:cNvCxnSpPr>
            <a:cxnSpLocks/>
            <a:stCxn id="3" idx="3"/>
            <a:endCxn id="5" idx="1"/>
          </p:cNvCxnSpPr>
          <p:nvPr/>
        </p:nvCxnSpPr>
        <p:spPr>
          <a:xfrm>
            <a:off x="1730839" y="2776083"/>
            <a:ext cx="2569780" cy="79509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xmlns="" id="{829FBE03-B23B-C7DD-9E38-E34D67C4C5B7}"/>
              </a:ext>
            </a:extLst>
          </p:cNvPr>
          <p:cNvCxnSpPr>
            <a:cxnSpLocks/>
            <a:stCxn id="4" idx="3"/>
            <a:endCxn id="5" idx="1"/>
          </p:cNvCxnSpPr>
          <p:nvPr/>
        </p:nvCxnSpPr>
        <p:spPr>
          <a:xfrm flipV="1">
            <a:off x="1871857" y="3571182"/>
            <a:ext cx="2428762" cy="12187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8DEA6F06-B6B3-9A12-AB1F-37363A502264}"/>
              </a:ext>
            </a:extLst>
          </p:cNvPr>
          <p:cNvSpPr txBox="1"/>
          <p:nvPr/>
        </p:nvSpPr>
        <p:spPr>
          <a:xfrm>
            <a:off x="932893" y="1056833"/>
            <a:ext cx="6735452" cy="95410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Открытие инвентарной карточки (ф.0509215) 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362A522B-A68A-1F0F-5151-5585F5D03562}"/>
              </a:ext>
            </a:extLst>
          </p:cNvPr>
          <p:cNvSpPr txBox="1"/>
          <p:nvPr/>
        </p:nvSpPr>
        <p:spPr>
          <a:xfrm>
            <a:off x="541541" y="5716200"/>
            <a:ext cx="84929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Формируется по требованию  датой формирования</a:t>
            </a:r>
          </a:p>
        </p:txBody>
      </p:sp>
    </p:spTree>
    <p:extLst>
      <p:ext uri="{BB962C8B-B14F-4D97-AF65-F5344CB8AC3E}">
        <p14:creationId xmlns:p14="http://schemas.microsoft.com/office/powerpoint/2010/main" xmlns="" val="16001679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5776" y="454481"/>
            <a:ext cx="4026359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Приказ от 21.12.2022 № 192н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31356" y="4329472"/>
            <a:ext cx="5101735" cy="1323439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44831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прекращается</a:t>
            </a: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первого числа месяца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следующего за месяцем полного погашения стоимости объекта или за месяцем выбытия этого объекта с бухгалтерского учета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7592" y="2815540"/>
            <a:ext cx="2664296" cy="120032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Начисление амортизации на объекты основных средств, нематериальных активов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70033" y="1168935"/>
            <a:ext cx="5194628" cy="2246769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marL="0" marR="0" lvl="0" indent="44831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начинается</a:t>
            </a: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первого числа месяца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следующего за месяцем принятия объекта к бухгалтерскому учету, и производится ежемесячно (</a:t>
            </a: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первого </a:t>
            </a:r>
            <a:r>
              <a:rPr kumimoji="0" lang="ru-RU" sz="20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числа месяца)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 полного погашения стоимости этого объекта либо его выбытия (в том числе по основанию списания объекта с бухгалтерского </a:t>
            </a:r>
            <a:r>
              <a:rPr kumimoji="0" lang="ru-RU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учета)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0" name="Прямая со стрелкой 9"/>
          <p:cNvCxnSpPr>
            <a:stCxn id="6" idx="3"/>
            <a:endCxn id="7" idx="1"/>
          </p:cNvCxnSpPr>
          <p:nvPr/>
        </p:nvCxnSpPr>
        <p:spPr>
          <a:xfrm flipV="1">
            <a:off x="2901888" y="2292320"/>
            <a:ext cx="868145" cy="112338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6" idx="3"/>
          </p:cNvCxnSpPr>
          <p:nvPr/>
        </p:nvCxnSpPr>
        <p:spPr>
          <a:xfrm>
            <a:off x="2901888" y="3415705"/>
            <a:ext cx="930003" cy="153254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600696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A71C7D9-D493-9242-FF44-C89ED0801E80}"/>
              </a:ext>
            </a:extLst>
          </p:cNvPr>
          <p:cNvSpPr txBox="1"/>
          <p:nvPr/>
        </p:nvSpPr>
        <p:spPr>
          <a:xfrm>
            <a:off x="862923" y="3860882"/>
            <a:ext cx="2319866" cy="584775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Ф (0509215)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3EAA2FA-E833-4870-E887-B9B5C7987BF6}"/>
              </a:ext>
            </a:extLst>
          </p:cNvPr>
          <p:cNvSpPr txBox="1"/>
          <p:nvPr/>
        </p:nvSpPr>
        <p:spPr>
          <a:xfrm>
            <a:off x="5020665" y="3661664"/>
            <a:ext cx="135806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 (0510454)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2FF455C-B83A-F912-F74F-4FCCA25265ED}"/>
              </a:ext>
            </a:extLst>
          </p:cNvPr>
          <p:cNvSpPr txBox="1"/>
          <p:nvPr/>
        </p:nvSpPr>
        <p:spPr>
          <a:xfrm>
            <a:off x="5023506" y="2977422"/>
            <a:ext cx="139884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 (0510448)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A22BF61-9BB2-6B1A-E53C-BE2BC3955E2F}"/>
              </a:ext>
            </a:extLst>
          </p:cNvPr>
          <p:cNvSpPr txBox="1"/>
          <p:nvPr/>
        </p:nvSpPr>
        <p:spPr>
          <a:xfrm>
            <a:off x="5034148" y="4291485"/>
            <a:ext cx="135806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 (0510456)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0F16C97-D63F-C868-4276-B64282E51DD0}"/>
              </a:ext>
            </a:extLst>
          </p:cNvPr>
          <p:cNvSpPr txBox="1"/>
          <p:nvPr/>
        </p:nvSpPr>
        <p:spPr>
          <a:xfrm>
            <a:off x="5095702" y="5006158"/>
            <a:ext cx="135806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 (0510435)</a:t>
            </a:r>
          </a:p>
        </p:txBody>
      </p:sp>
      <p:sp>
        <p:nvSpPr>
          <p:cNvPr id="16" name="Правая фигурная скобка 15">
            <a:extLst>
              <a:ext uri="{FF2B5EF4-FFF2-40B4-BE49-F238E27FC236}">
                <a16:creationId xmlns:a16="http://schemas.microsoft.com/office/drawing/2014/main" xmlns="" id="{63B49E56-07C2-B893-99F0-3CF432928393}"/>
              </a:ext>
            </a:extLst>
          </p:cNvPr>
          <p:cNvSpPr/>
          <p:nvPr/>
        </p:nvSpPr>
        <p:spPr>
          <a:xfrm>
            <a:off x="6501518" y="3766355"/>
            <a:ext cx="322027" cy="9144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AA28DBA-4BE3-67D8-7C50-3B138B92A2F4}"/>
              </a:ext>
            </a:extLst>
          </p:cNvPr>
          <p:cNvSpPr txBox="1"/>
          <p:nvPr/>
        </p:nvSpPr>
        <p:spPr>
          <a:xfrm>
            <a:off x="7163132" y="3991789"/>
            <a:ext cx="132799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НЕДОСТАЧА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7B85D726-D811-4B18-F6B8-CE21AFEBD29D}"/>
              </a:ext>
            </a:extLst>
          </p:cNvPr>
          <p:cNvSpPr txBox="1"/>
          <p:nvPr/>
        </p:nvSpPr>
        <p:spPr>
          <a:xfrm>
            <a:off x="5130825" y="5720831"/>
            <a:ext cx="135806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 (0510442)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5488BF22-B202-22E6-B00D-E3D87CD72B7F}"/>
              </a:ext>
            </a:extLst>
          </p:cNvPr>
          <p:cNvSpPr txBox="1"/>
          <p:nvPr/>
        </p:nvSpPr>
        <p:spPr>
          <a:xfrm>
            <a:off x="7092280" y="5720831"/>
            <a:ext cx="1912831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Реклассификация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xmlns="" id="{4C2FA9A9-68D7-92D6-B2C3-FAE163E9666E}"/>
              </a:ext>
            </a:extLst>
          </p:cNvPr>
          <p:cNvCxnSpPr>
            <a:cxnSpLocks/>
            <a:stCxn id="20" idx="3"/>
            <a:endCxn id="21" idx="1"/>
          </p:cNvCxnSpPr>
          <p:nvPr/>
        </p:nvCxnSpPr>
        <p:spPr>
          <a:xfrm>
            <a:off x="6488889" y="5905497"/>
            <a:ext cx="60339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C8F36983-5B52-30C5-BB79-D5296683B29F}"/>
              </a:ext>
            </a:extLst>
          </p:cNvPr>
          <p:cNvSpPr txBox="1"/>
          <p:nvPr/>
        </p:nvSpPr>
        <p:spPr>
          <a:xfrm>
            <a:off x="7092280" y="2969692"/>
            <a:ext cx="139884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Передача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7B71CC6B-E96C-4851-0718-F1CF32023711}"/>
              </a:ext>
            </a:extLst>
          </p:cNvPr>
          <p:cNvSpPr txBox="1"/>
          <p:nvPr/>
        </p:nvSpPr>
        <p:spPr>
          <a:xfrm>
            <a:off x="7210067" y="5030576"/>
            <a:ext cx="132799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Утилизация</a:t>
            </a:r>
          </a:p>
        </p:txBody>
      </p:sp>
      <p:cxnSp>
        <p:nvCxnSpPr>
          <p:cNvPr id="31" name="Прямая со стрелкой 30">
            <a:extLst>
              <a:ext uri="{FF2B5EF4-FFF2-40B4-BE49-F238E27FC236}">
                <a16:creationId xmlns:a16="http://schemas.microsoft.com/office/drawing/2014/main" xmlns="" id="{1756A7B4-FB19-D3A5-7968-65F7E94D8178}"/>
              </a:ext>
            </a:extLst>
          </p:cNvPr>
          <p:cNvCxnSpPr>
            <a:cxnSpLocks/>
            <a:stCxn id="13" idx="3"/>
            <a:endCxn id="29" idx="1"/>
          </p:cNvCxnSpPr>
          <p:nvPr/>
        </p:nvCxnSpPr>
        <p:spPr>
          <a:xfrm flipV="1">
            <a:off x="6422350" y="3154358"/>
            <a:ext cx="669930" cy="773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>
            <a:extLst>
              <a:ext uri="{FF2B5EF4-FFF2-40B4-BE49-F238E27FC236}">
                <a16:creationId xmlns:a16="http://schemas.microsoft.com/office/drawing/2014/main" xmlns="" id="{987F2BF0-21A7-3BDD-94EE-26AB4A003AB0}"/>
              </a:ext>
            </a:extLst>
          </p:cNvPr>
          <p:cNvCxnSpPr>
            <a:cxnSpLocks/>
            <a:stCxn id="15" idx="3"/>
          </p:cNvCxnSpPr>
          <p:nvPr/>
        </p:nvCxnSpPr>
        <p:spPr>
          <a:xfrm>
            <a:off x="6453766" y="5190824"/>
            <a:ext cx="626987" cy="2220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Левая фигурная скобка 42">
            <a:extLst>
              <a:ext uri="{FF2B5EF4-FFF2-40B4-BE49-F238E27FC236}">
                <a16:creationId xmlns:a16="http://schemas.microsoft.com/office/drawing/2014/main" xmlns="" id="{0D761379-822D-E284-C07E-20C248E6DF8F}"/>
              </a:ext>
            </a:extLst>
          </p:cNvPr>
          <p:cNvSpPr/>
          <p:nvPr/>
        </p:nvSpPr>
        <p:spPr>
          <a:xfrm>
            <a:off x="4101297" y="2868421"/>
            <a:ext cx="487356" cy="2927315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82665396-0DC5-991E-5321-DD2FD002D17F}"/>
              </a:ext>
            </a:extLst>
          </p:cNvPr>
          <p:cNvSpPr txBox="1"/>
          <p:nvPr/>
        </p:nvSpPr>
        <p:spPr>
          <a:xfrm>
            <a:off x="886522" y="5106918"/>
            <a:ext cx="25721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Уменьшается  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9FCA3F46-235E-5EA4-B62F-562F2198BDF1}"/>
              </a:ext>
            </a:extLst>
          </p:cNvPr>
          <p:cNvSpPr txBox="1"/>
          <p:nvPr/>
        </p:nvSpPr>
        <p:spPr>
          <a:xfrm>
            <a:off x="1179225" y="5961334"/>
            <a:ext cx="240873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 забалансовый счет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3B29A438-996D-F9FF-ED5E-7A3A716615A4}"/>
              </a:ext>
            </a:extLst>
          </p:cNvPr>
          <p:cNvSpPr txBox="1"/>
          <p:nvPr/>
        </p:nvSpPr>
        <p:spPr>
          <a:xfrm>
            <a:off x="1441924" y="690867"/>
            <a:ext cx="5983446" cy="95410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Закрытие Инвентарной карточки (ф. 0509215)</a:t>
            </a:r>
          </a:p>
        </p:txBody>
      </p:sp>
      <p:cxnSp>
        <p:nvCxnSpPr>
          <p:cNvPr id="63" name="Прямая со стрелкой 62">
            <a:extLst>
              <a:ext uri="{FF2B5EF4-FFF2-40B4-BE49-F238E27FC236}">
                <a16:creationId xmlns:a16="http://schemas.microsoft.com/office/drawing/2014/main" xmlns="" id="{95CF87C8-E1AC-B1C8-3E4E-289B8374FD62}"/>
              </a:ext>
            </a:extLst>
          </p:cNvPr>
          <p:cNvCxnSpPr>
            <a:cxnSpLocks/>
          </p:cNvCxnSpPr>
          <p:nvPr/>
        </p:nvCxnSpPr>
        <p:spPr>
          <a:xfrm>
            <a:off x="2173034" y="5637100"/>
            <a:ext cx="0" cy="31727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012315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B5013B2-7EE0-E601-2A93-CA39F47BA6F9}"/>
              </a:ext>
            </a:extLst>
          </p:cNvPr>
          <p:cNvSpPr txBox="1"/>
          <p:nvPr/>
        </p:nvSpPr>
        <p:spPr>
          <a:xfrm>
            <a:off x="159394" y="1196752"/>
            <a:ext cx="8877102" cy="5139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45021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применяется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для учета группы однородных объектов ОС стоимостью свыше        10000 рублей, относящихся к движимому имуществу, прав пользования нематериальными активами, признаваемых инвентарными объектами НФА, имеющих </a:t>
            </a: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одно и то же назначение, технические характеристики и принятых к учету единовременно по одной балансовой (остаточной) стоимости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45021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Для объектов библиотечных фондов стоимостью до 100 000 рублей включительно открывается одна ИК (ф. 0509216). Учет в ней ведется только в денежном выражении общей суммой</a:t>
            </a:r>
          </a:p>
          <a:p>
            <a:pPr marL="0" marR="0" lvl="0" indent="45021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открывается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при признании группы объектов имущества инвентарными объектами НФА на основании Акта о приеме-передаче (ф. 0510448) или Решения комиссии (ф. 0510441)</a:t>
            </a:r>
          </a:p>
          <a:p>
            <a:pPr marL="0" marR="0" lvl="0" indent="45021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закрывается при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 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списании группы объектов НФА на основании Акта </a:t>
            </a:r>
            <a:b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о приеме-передаче (ф. 0510448) при безвозмездной передаче группы объектов нефинансовых активов</a:t>
            </a:r>
          </a:p>
          <a:p>
            <a:pPr marL="0" marR="0" lvl="0" indent="45021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Акта (ф. 0510435) при утилизации группы объектов нефинансовых активов, признанных не активами</a:t>
            </a:r>
          </a:p>
          <a:p>
            <a:pPr marL="0" marR="0" lvl="0" indent="45021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Решения (ф. 0510442) при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 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принятии решения о продаже группы объектов нефинансовых активов, признанных не активами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090AC4E-2F8E-3533-F4DA-C0A15451B1CD}"/>
              </a:ext>
            </a:extLst>
          </p:cNvPr>
          <p:cNvSpPr txBox="1"/>
          <p:nvPr/>
        </p:nvSpPr>
        <p:spPr>
          <a:xfrm>
            <a:off x="2267744" y="192853"/>
            <a:ext cx="5760640" cy="83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Инвентарная карточка группового учета нефинансовых активов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  <a:hlinkClick r:id="rId2" action="ppaction://hlinkfile"/>
              </a:rPr>
              <a:t>(ф. 0509216) 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43022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908720"/>
            <a:ext cx="885698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Счет 27 «Материальные ценности, выданные в личное пользование работникам (сотрудникам)» </a:t>
            </a: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предназначен для учета форменного обмундирования, специальной одежды, материальных ценностей, относящихся к объектам основных средств, и иного имущества, выданного учреждением в постоянное личное пользование работникам для выполнения ими служебных (должностных) обязанностей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предусматривающих использование полученного имущества, в том числе за пределами территории учреждения, вне продолжительности действующего графика рабочего времени, в целях обеспечения контроля за его сохранностью, целевым использованием и движением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332976" y="183304"/>
            <a:ext cx="8229600" cy="72541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Инструкция № 157н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3B6D398-87D8-4932-AC2D-6A44FBE9B262}"/>
              </a:ext>
            </a:extLst>
          </p:cNvPr>
          <p:cNvSpPr txBox="1"/>
          <p:nvPr/>
        </p:nvSpPr>
        <p:spPr>
          <a:xfrm>
            <a:off x="2904328" y="4889191"/>
            <a:ext cx="6060160" cy="85683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Акт приема-передачи объектов, полученных в личное пользование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 action="ppaction://hlinkfile"/>
              </a:rPr>
              <a:t>(ф.0510434)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13284F3-F0F1-4882-9D3F-0EB0377A19C3}"/>
              </a:ext>
            </a:extLst>
          </p:cNvPr>
          <p:cNvSpPr txBox="1"/>
          <p:nvPr/>
        </p:nvSpPr>
        <p:spPr>
          <a:xfrm>
            <a:off x="30506" y="5746029"/>
            <a:ext cx="5772128" cy="8496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Карточка учета имущества в личном пользовании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 action="ppaction://hlinkfile"/>
              </a:rPr>
              <a:t>(ф.0509097)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17728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449FF07-B99D-4C92-BB43-6ECC09FB8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D350B4-811D-9C49-8D4A-B431FFD45952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5F404C4-E7D3-4974-A975-C90E7BB3F525}"/>
              </a:ext>
            </a:extLst>
          </p:cNvPr>
          <p:cNvSpPr txBox="1"/>
          <p:nvPr/>
        </p:nvSpPr>
        <p:spPr>
          <a:xfrm>
            <a:off x="539552" y="1744846"/>
            <a:ext cx="827142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45021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Применяется для отражения в регистрах бухгалтерского учета информации о консервации (расконсервации) объекта основных средств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5722AF1-D576-4734-8A66-BD47BA8BD230}"/>
              </a:ext>
            </a:extLst>
          </p:cNvPr>
          <p:cNvSpPr txBox="1"/>
          <p:nvPr/>
        </p:nvSpPr>
        <p:spPr>
          <a:xfrm>
            <a:off x="2172428" y="466562"/>
            <a:ext cx="6514372" cy="89255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marL="0" marR="0" lvl="0" indent="0" algn="l" defTabSz="4572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Акт о консервации (расконсервации) объекта основных средств 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2" action="ppaction://hlinkfile"/>
              </a:rPr>
              <a:t>(ф. 0510433)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995CE1B-41AC-B556-4B05-CC46115EF593}"/>
              </a:ext>
            </a:extLst>
          </p:cNvPr>
          <p:cNvSpPr txBox="1"/>
          <p:nvPr/>
        </p:nvSpPr>
        <p:spPr>
          <a:xfrm>
            <a:off x="457200" y="3861256"/>
            <a:ext cx="857929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Применяется для оформления отпуска материальных ценностей (за исключением готовой продукции и товаров)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учреждением-отправителем сторонним учреждениям (организациям)-получателям, организациям, физическим лицам при продаже, передаче в целях ремонта или в целях перевозки на основании договоров (контрактов) и других документов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75401C1-25A8-6052-718D-28D2F3C151EE}"/>
              </a:ext>
            </a:extLst>
          </p:cNvPr>
          <p:cNvSpPr txBox="1"/>
          <p:nvPr/>
        </p:nvSpPr>
        <p:spPr>
          <a:xfrm>
            <a:off x="2093204" y="3068998"/>
            <a:ext cx="6799275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Накладная на отпуск материальных ценностей на сторону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3" action="ppaction://hlinkfile"/>
              </a:rPr>
              <a:t>(ф. 0510458) 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59149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449FF07-B99D-4C92-BB43-6ECC09FB8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D350B4-811D-9C49-8D4A-B431FFD45952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5F404C4-E7D3-4974-A975-C90E7BB3F525}"/>
              </a:ext>
            </a:extLst>
          </p:cNvPr>
          <p:cNvSpPr txBox="1"/>
          <p:nvPr/>
        </p:nvSpPr>
        <p:spPr>
          <a:xfrm>
            <a:off x="323528" y="1411511"/>
            <a:ext cx="8712968" cy="1985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450215" algn="just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применяется </a:t>
            </a: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оформления перемещения внутри учреждения объектов НФА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между структурными подразделениями или между лицами, ответственными за использование имущества по его назначению и (или) за сохранность имущества, в том числе с полной материальной ответственностью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35C0FB7-95DB-4832-A5B7-F96932F0371F}"/>
              </a:ext>
            </a:extLst>
          </p:cNvPr>
          <p:cNvSpPr txBox="1"/>
          <p:nvPr/>
        </p:nvSpPr>
        <p:spPr>
          <a:xfrm>
            <a:off x="323528" y="4350954"/>
            <a:ext cx="8629700" cy="23705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450215" algn="just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применяется </a:t>
            </a: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оформления заявки на получение материальных ценностей для использования в деятельности учреждения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приема–передачи НФА внутри организации между структурными подразделениями и (или) ответственными лицами при выдаче НФА для использования в деятельности учреждения, </a:t>
            </a: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также для передачи в эксплуатацию объектов основных средств</a:t>
            </a:r>
            <a:endParaRPr kumimoji="0" lang="ru-RU" sz="20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5722AF1-D576-4734-8A66-BD47BA8BD230}"/>
              </a:ext>
            </a:extLst>
          </p:cNvPr>
          <p:cNvSpPr txBox="1"/>
          <p:nvPr/>
        </p:nvSpPr>
        <p:spPr>
          <a:xfrm>
            <a:off x="2198596" y="136525"/>
            <a:ext cx="6514372" cy="97238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marL="0" marR="0" lvl="0" indent="450215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Накладная на внутреннее перемещение объектов нефинансовых активов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(ф. 0510450)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4C3A818-CF35-4CFF-B661-B52131437DCD}"/>
              </a:ext>
            </a:extLst>
          </p:cNvPr>
          <p:cNvSpPr txBox="1"/>
          <p:nvPr/>
        </p:nvSpPr>
        <p:spPr>
          <a:xfrm>
            <a:off x="2198596" y="3684007"/>
            <a:ext cx="5757780" cy="51071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marL="0" marR="0" lvl="0" indent="450215" algn="just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Требование-накладная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 action="ppaction://hlinkfile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(ф. 0510451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3018874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4770" y="128168"/>
            <a:ext cx="8435280" cy="1143000"/>
          </a:xfr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/>
          <a:lstStyle/>
          <a:p>
            <a:r>
              <a:rPr lang="ru-RU" dirty="0"/>
              <a:t>Электронные документы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4725144"/>
            <a:ext cx="8229600" cy="4709120"/>
          </a:xfrm>
        </p:spPr>
        <p:txBody>
          <a:bodyPr>
            <a:normAutofit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84168" y="2940940"/>
            <a:ext cx="2232248" cy="646331"/>
          </a:xfrm>
          <a:custGeom>
            <a:avLst/>
            <a:gdLst>
              <a:gd name="connsiteX0" fmla="*/ 0 w 2232248"/>
              <a:gd name="connsiteY0" fmla="*/ 0 h 646331"/>
              <a:gd name="connsiteX1" fmla="*/ 558062 w 2232248"/>
              <a:gd name="connsiteY1" fmla="*/ 0 h 646331"/>
              <a:gd name="connsiteX2" fmla="*/ 1138446 w 2232248"/>
              <a:gd name="connsiteY2" fmla="*/ 0 h 646331"/>
              <a:gd name="connsiteX3" fmla="*/ 1651863 w 2232248"/>
              <a:gd name="connsiteY3" fmla="*/ 0 h 646331"/>
              <a:gd name="connsiteX4" fmla="*/ 2232248 w 2232248"/>
              <a:gd name="connsiteY4" fmla="*/ 0 h 646331"/>
              <a:gd name="connsiteX5" fmla="*/ 2232248 w 2232248"/>
              <a:gd name="connsiteY5" fmla="*/ 316702 h 646331"/>
              <a:gd name="connsiteX6" fmla="*/ 2232248 w 2232248"/>
              <a:gd name="connsiteY6" fmla="*/ 646331 h 646331"/>
              <a:gd name="connsiteX7" fmla="*/ 1629541 w 2232248"/>
              <a:gd name="connsiteY7" fmla="*/ 646331 h 646331"/>
              <a:gd name="connsiteX8" fmla="*/ 1026834 w 2232248"/>
              <a:gd name="connsiteY8" fmla="*/ 646331 h 646331"/>
              <a:gd name="connsiteX9" fmla="*/ 0 w 2232248"/>
              <a:gd name="connsiteY9" fmla="*/ 646331 h 646331"/>
              <a:gd name="connsiteX10" fmla="*/ 0 w 2232248"/>
              <a:gd name="connsiteY10" fmla="*/ 329628 h 646331"/>
              <a:gd name="connsiteX11" fmla="*/ 0 w 2232248"/>
              <a:gd name="connsiteY11" fmla="*/ 0 h 646331"/>
              <a:gd name="connsiteX0" fmla="*/ 0 w 2232248"/>
              <a:gd name="connsiteY0" fmla="*/ 0 h 646331"/>
              <a:gd name="connsiteX1" fmla="*/ 535739 w 2232248"/>
              <a:gd name="connsiteY1" fmla="*/ 0 h 646331"/>
              <a:gd name="connsiteX2" fmla="*/ 1116124 w 2232248"/>
              <a:gd name="connsiteY2" fmla="*/ 0 h 646331"/>
              <a:gd name="connsiteX3" fmla="*/ 1651863 w 2232248"/>
              <a:gd name="connsiteY3" fmla="*/ 0 h 646331"/>
              <a:gd name="connsiteX4" fmla="*/ 2232248 w 2232248"/>
              <a:gd name="connsiteY4" fmla="*/ 0 h 646331"/>
              <a:gd name="connsiteX5" fmla="*/ 2232248 w 2232248"/>
              <a:gd name="connsiteY5" fmla="*/ 336092 h 646331"/>
              <a:gd name="connsiteX6" fmla="*/ 2232248 w 2232248"/>
              <a:gd name="connsiteY6" fmla="*/ 646331 h 646331"/>
              <a:gd name="connsiteX7" fmla="*/ 1741153 w 2232248"/>
              <a:gd name="connsiteY7" fmla="*/ 646331 h 646331"/>
              <a:gd name="connsiteX8" fmla="*/ 1227736 w 2232248"/>
              <a:gd name="connsiteY8" fmla="*/ 646331 h 646331"/>
              <a:gd name="connsiteX9" fmla="*/ 669674 w 2232248"/>
              <a:gd name="connsiteY9" fmla="*/ 646331 h 646331"/>
              <a:gd name="connsiteX10" fmla="*/ 0 w 2232248"/>
              <a:gd name="connsiteY10" fmla="*/ 646331 h 646331"/>
              <a:gd name="connsiteX11" fmla="*/ 0 w 2232248"/>
              <a:gd name="connsiteY11" fmla="*/ 342555 h 646331"/>
              <a:gd name="connsiteX12" fmla="*/ 0 w 2232248"/>
              <a:gd name="connsiteY12" fmla="*/ 0 h 646331"/>
              <a:gd name="connsiteX0" fmla="*/ 0 w 2232248"/>
              <a:gd name="connsiteY0" fmla="*/ 0 h 646331"/>
              <a:gd name="connsiteX1" fmla="*/ 558062 w 2232248"/>
              <a:gd name="connsiteY1" fmla="*/ 0 h 646331"/>
              <a:gd name="connsiteX2" fmla="*/ 1138446 w 2232248"/>
              <a:gd name="connsiteY2" fmla="*/ 0 h 646331"/>
              <a:gd name="connsiteX3" fmla="*/ 1651863 w 2232248"/>
              <a:gd name="connsiteY3" fmla="*/ 0 h 646331"/>
              <a:gd name="connsiteX4" fmla="*/ 2232248 w 2232248"/>
              <a:gd name="connsiteY4" fmla="*/ 0 h 646331"/>
              <a:gd name="connsiteX5" fmla="*/ 2232248 w 2232248"/>
              <a:gd name="connsiteY5" fmla="*/ 316702 h 646331"/>
              <a:gd name="connsiteX6" fmla="*/ 2232248 w 2232248"/>
              <a:gd name="connsiteY6" fmla="*/ 646331 h 646331"/>
              <a:gd name="connsiteX7" fmla="*/ 1629541 w 2232248"/>
              <a:gd name="connsiteY7" fmla="*/ 646331 h 646331"/>
              <a:gd name="connsiteX8" fmla="*/ 1026834 w 2232248"/>
              <a:gd name="connsiteY8" fmla="*/ 646331 h 646331"/>
              <a:gd name="connsiteX9" fmla="*/ 0 w 2232248"/>
              <a:gd name="connsiteY9" fmla="*/ 646331 h 646331"/>
              <a:gd name="connsiteX10" fmla="*/ 0 w 2232248"/>
              <a:gd name="connsiteY10" fmla="*/ 329628 h 646331"/>
              <a:gd name="connsiteX11" fmla="*/ 0 w 2232248"/>
              <a:gd name="connsiteY11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32248" h="646331" fill="none" extrusionOk="0">
                <a:moveTo>
                  <a:pt x="0" y="0"/>
                </a:moveTo>
                <a:cubicBezTo>
                  <a:pt x="168361" y="-62289"/>
                  <a:pt x="473730" y="20130"/>
                  <a:pt x="558062" y="0"/>
                </a:cubicBezTo>
                <a:cubicBezTo>
                  <a:pt x="751797" y="-58066"/>
                  <a:pt x="812719" y="-11492"/>
                  <a:pt x="1138446" y="0"/>
                </a:cubicBezTo>
                <a:cubicBezTo>
                  <a:pt x="1414904" y="-12403"/>
                  <a:pt x="1379379" y="44510"/>
                  <a:pt x="1651863" y="0"/>
                </a:cubicBezTo>
                <a:cubicBezTo>
                  <a:pt x="1885128" y="-42655"/>
                  <a:pt x="2161653" y="31965"/>
                  <a:pt x="2232248" y="0"/>
                </a:cubicBezTo>
                <a:cubicBezTo>
                  <a:pt x="2275384" y="104151"/>
                  <a:pt x="2216783" y="228336"/>
                  <a:pt x="2232248" y="316702"/>
                </a:cubicBezTo>
                <a:cubicBezTo>
                  <a:pt x="2210991" y="382446"/>
                  <a:pt x="2198962" y="581193"/>
                  <a:pt x="2232248" y="646331"/>
                </a:cubicBezTo>
                <a:cubicBezTo>
                  <a:pt x="2003551" y="650271"/>
                  <a:pt x="1936338" y="586623"/>
                  <a:pt x="1629541" y="646331"/>
                </a:cubicBezTo>
                <a:cubicBezTo>
                  <a:pt x="1343571" y="616241"/>
                  <a:pt x="1204020" y="680863"/>
                  <a:pt x="1026834" y="646331"/>
                </a:cubicBezTo>
                <a:cubicBezTo>
                  <a:pt x="773341" y="625643"/>
                  <a:pt x="356933" y="680586"/>
                  <a:pt x="0" y="646331"/>
                </a:cubicBezTo>
                <a:cubicBezTo>
                  <a:pt x="-59427" y="498128"/>
                  <a:pt x="57258" y="467709"/>
                  <a:pt x="0" y="329628"/>
                </a:cubicBezTo>
                <a:cubicBezTo>
                  <a:pt x="-76030" y="159247"/>
                  <a:pt x="73937" y="104785"/>
                  <a:pt x="0" y="0"/>
                </a:cubicBezTo>
                <a:close/>
              </a:path>
              <a:path w="2232248" h="646331" stroke="0" extrusionOk="0">
                <a:moveTo>
                  <a:pt x="0" y="0"/>
                </a:moveTo>
                <a:cubicBezTo>
                  <a:pt x="216539" y="-25323"/>
                  <a:pt x="329214" y="94938"/>
                  <a:pt x="535739" y="0"/>
                </a:cubicBezTo>
                <a:cubicBezTo>
                  <a:pt x="753879" y="-53310"/>
                  <a:pt x="830725" y="23778"/>
                  <a:pt x="1116124" y="0"/>
                </a:cubicBezTo>
                <a:cubicBezTo>
                  <a:pt x="1364931" y="-58230"/>
                  <a:pt x="1414473" y="-3458"/>
                  <a:pt x="1651863" y="0"/>
                </a:cubicBezTo>
                <a:cubicBezTo>
                  <a:pt x="1827734" y="-89596"/>
                  <a:pt x="2004160" y="-68872"/>
                  <a:pt x="2232248" y="0"/>
                </a:cubicBezTo>
                <a:cubicBezTo>
                  <a:pt x="2267998" y="94360"/>
                  <a:pt x="2265322" y="178266"/>
                  <a:pt x="2232248" y="336092"/>
                </a:cubicBezTo>
                <a:cubicBezTo>
                  <a:pt x="2248011" y="471195"/>
                  <a:pt x="2214803" y="603515"/>
                  <a:pt x="2232248" y="646331"/>
                </a:cubicBezTo>
                <a:cubicBezTo>
                  <a:pt x="2098246" y="722275"/>
                  <a:pt x="1852550" y="570209"/>
                  <a:pt x="1741153" y="646331"/>
                </a:cubicBezTo>
                <a:cubicBezTo>
                  <a:pt x="1616297" y="725620"/>
                  <a:pt x="1398813" y="538890"/>
                  <a:pt x="1227736" y="646331"/>
                </a:cubicBezTo>
                <a:cubicBezTo>
                  <a:pt x="1076036" y="707009"/>
                  <a:pt x="739337" y="632623"/>
                  <a:pt x="669674" y="646331"/>
                </a:cubicBezTo>
                <a:cubicBezTo>
                  <a:pt x="596431" y="586760"/>
                  <a:pt x="145876" y="596951"/>
                  <a:pt x="0" y="646331"/>
                </a:cubicBezTo>
                <a:cubicBezTo>
                  <a:pt x="25277" y="637590"/>
                  <a:pt x="46317" y="512171"/>
                  <a:pt x="0" y="342555"/>
                </a:cubicBezTo>
                <a:cubicBezTo>
                  <a:pt x="-95061" y="222107"/>
                  <a:pt x="50556" y="177803"/>
                  <a:pt x="0" y="0"/>
                </a:cubicBezTo>
                <a:close/>
              </a:path>
              <a:path w="2232248" h="646331" fill="none" stroke="0" extrusionOk="0">
                <a:moveTo>
                  <a:pt x="0" y="0"/>
                </a:moveTo>
                <a:cubicBezTo>
                  <a:pt x="117370" y="-21448"/>
                  <a:pt x="393739" y="29193"/>
                  <a:pt x="558062" y="0"/>
                </a:cubicBezTo>
                <a:cubicBezTo>
                  <a:pt x="631861" y="-68345"/>
                  <a:pt x="841491" y="10614"/>
                  <a:pt x="1138446" y="0"/>
                </a:cubicBezTo>
                <a:cubicBezTo>
                  <a:pt x="1421395" y="-29322"/>
                  <a:pt x="1407317" y="27645"/>
                  <a:pt x="1651863" y="0"/>
                </a:cubicBezTo>
                <a:cubicBezTo>
                  <a:pt x="1900324" y="-43027"/>
                  <a:pt x="2067061" y="-37904"/>
                  <a:pt x="2232248" y="0"/>
                </a:cubicBezTo>
                <a:cubicBezTo>
                  <a:pt x="2246486" y="97901"/>
                  <a:pt x="2234367" y="242520"/>
                  <a:pt x="2232248" y="316702"/>
                </a:cubicBezTo>
                <a:cubicBezTo>
                  <a:pt x="2232171" y="367468"/>
                  <a:pt x="2200841" y="567996"/>
                  <a:pt x="2232248" y="646331"/>
                </a:cubicBezTo>
                <a:cubicBezTo>
                  <a:pt x="2156814" y="642186"/>
                  <a:pt x="1969132" y="589352"/>
                  <a:pt x="1629541" y="646331"/>
                </a:cubicBezTo>
                <a:cubicBezTo>
                  <a:pt x="1387051" y="654804"/>
                  <a:pt x="1240054" y="559045"/>
                  <a:pt x="1026834" y="646331"/>
                </a:cubicBezTo>
                <a:cubicBezTo>
                  <a:pt x="864872" y="596062"/>
                  <a:pt x="385364" y="508798"/>
                  <a:pt x="0" y="646331"/>
                </a:cubicBezTo>
                <a:cubicBezTo>
                  <a:pt x="-33850" y="522455"/>
                  <a:pt x="56517" y="445092"/>
                  <a:pt x="0" y="329628"/>
                </a:cubicBezTo>
                <a:cubicBezTo>
                  <a:pt x="-13181" y="213498"/>
                  <a:pt x="42554" y="129445"/>
                  <a:pt x="0" y="0"/>
                </a:cubicBezTo>
                <a:close/>
              </a:path>
              <a:path w="2232248" h="646331" fill="none" stroke="0" extrusionOk="0">
                <a:moveTo>
                  <a:pt x="0" y="0"/>
                </a:moveTo>
                <a:cubicBezTo>
                  <a:pt x="161741" y="-55212"/>
                  <a:pt x="422179" y="26343"/>
                  <a:pt x="558062" y="0"/>
                </a:cubicBezTo>
                <a:cubicBezTo>
                  <a:pt x="718330" y="-47242"/>
                  <a:pt x="821375" y="29601"/>
                  <a:pt x="1138446" y="0"/>
                </a:cubicBezTo>
                <a:cubicBezTo>
                  <a:pt x="1417105" y="-19995"/>
                  <a:pt x="1388775" y="29031"/>
                  <a:pt x="1651863" y="0"/>
                </a:cubicBezTo>
                <a:cubicBezTo>
                  <a:pt x="1919223" y="-49552"/>
                  <a:pt x="2117225" y="766"/>
                  <a:pt x="2232248" y="0"/>
                </a:cubicBezTo>
                <a:cubicBezTo>
                  <a:pt x="2265314" y="96804"/>
                  <a:pt x="2220515" y="235460"/>
                  <a:pt x="2232248" y="316702"/>
                </a:cubicBezTo>
                <a:cubicBezTo>
                  <a:pt x="2251760" y="372791"/>
                  <a:pt x="2196866" y="557927"/>
                  <a:pt x="2232248" y="646331"/>
                </a:cubicBezTo>
                <a:cubicBezTo>
                  <a:pt x="2053879" y="645443"/>
                  <a:pt x="1944524" y="597816"/>
                  <a:pt x="1629541" y="646331"/>
                </a:cubicBezTo>
                <a:cubicBezTo>
                  <a:pt x="1378284" y="641754"/>
                  <a:pt x="1212294" y="620219"/>
                  <a:pt x="1026834" y="646331"/>
                </a:cubicBezTo>
                <a:cubicBezTo>
                  <a:pt x="756721" y="563313"/>
                  <a:pt x="382662" y="639272"/>
                  <a:pt x="0" y="646331"/>
                </a:cubicBezTo>
                <a:cubicBezTo>
                  <a:pt x="-48032" y="498821"/>
                  <a:pt x="57487" y="455649"/>
                  <a:pt x="0" y="329628"/>
                </a:cubicBezTo>
                <a:cubicBezTo>
                  <a:pt x="-38268" y="166730"/>
                  <a:pt x="38817" y="98821"/>
                  <a:pt x="0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xmlns="" sd="3852056530">
                  <a:custGeom>
                    <a:avLst/>
                    <a:gdLst>
                      <a:gd name="connsiteX0" fmla="*/ 0 w 2232248"/>
                      <a:gd name="connsiteY0" fmla="*/ 0 h 646331"/>
                      <a:gd name="connsiteX1" fmla="*/ 558062 w 2232248"/>
                      <a:gd name="connsiteY1" fmla="*/ 0 h 646331"/>
                      <a:gd name="connsiteX2" fmla="*/ 1138446 w 2232248"/>
                      <a:gd name="connsiteY2" fmla="*/ 0 h 646331"/>
                      <a:gd name="connsiteX3" fmla="*/ 1651863 w 2232248"/>
                      <a:gd name="connsiteY3" fmla="*/ 0 h 646331"/>
                      <a:gd name="connsiteX4" fmla="*/ 2232248 w 2232248"/>
                      <a:gd name="connsiteY4" fmla="*/ 0 h 646331"/>
                      <a:gd name="connsiteX5" fmla="*/ 2232248 w 2232248"/>
                      <a:gd name="connsiteY5" fmla="*/ 316702 h 646331"/>
                      <a:gd name="connsiteX6" fmla="*/ 2232248 w 2232248"/>
                      <a:gd name="connsiteY6" fmla="*/ 646331 h 646331"/>
                      <a:gd name="connsiteX7" fmla="*/ 1629541 w 2232248"/>
                      <a:gd name="connsiteY7" fmla="*/ 646331 h 646331"/>
                      <a:gd name="connsiteX8" fmla="*/ 1026834 w 2232248"/>
                      <a:gd name="connsiteY8" fmla="*/ 646331 h 646331"/>
                      <a:gd name="connsiteX9" fmla="*/ 0 w 2232248"/>
                      <a:gd name="connsiteY9" fmla="*/ 646331 h 646331"/>
                      <a:gd name="connsiteX10" fmla="*/ 0 w 2232248"/>
                      <a:gd name="connsiteY10" fmla="*/ 329628 h 646331"/>
                      <a:gd name="connsiteX11" fmla="*/ 0 w 2232248"/>
                      <a:gd name="connsiteY11" fmla="*/ 0 h 646331"/>
                      <a:gd name="connsiteX0" fmla="*/ 0 w 2232248"/>
                      <a:gd name="connsiteY0" fmla="*/ 0 h 646331"/>
                      <a:gd name="connsiteX1" fmla="*/ 535739 w 2232248"/>
                      <a:gd name="connsiteY1" fmla="*/ 0 h 646331"/>
                      <a:gd name="connsiteX2" fmla="*/ 1116124 w 2232248"/>
                      <a:gd name="connsiteY2" fmla="*/ 0 h 646331"/>
                      <a:gd name="connsiteX3" fmla="*/ 1651863 w 2232248"/>
                      <a:gd name="connsiteY3" fmla="*/ 0 h 646331"/>
                      <a:gd name="connsiteX4" fmla="*/ 2232248 w 2232248"/>
                      <a:gd name="connsiteY4" fmla="*/ 0 h 646331"/>
                      <a:gd name="connsiteX5" fmla="*/ 2232248 w 2232248"/>
                      <a:gd name="connsiteY5" fmla="*/ 336092 h 646331"/>
                      <a:gd name="connsiteX6" fmla="*/ 2232248 w 2232248"/>
                      <a:gd name="connsiteY6" fmla="*/ 646331 h 646331"/>
                      <a:gd name="connsiteX7" fmla="*/ 1741153 w 2232248"/>
                      <a:gd name="connsiteY7" fmla="*/ 646331 h 646331"/>
                      <a:gd name="connsiteX8" fmla="*/ 1227736 w 2232248"/>
                      <a:gd name="connsiteY8" fmla="*/ 646331 h 646331"/>
                      <a:gd name="connsiteX9" fmla="*/ 669674 w 2232248"/>
                      <a:gd name="connsiteY9" fmla="*/ 646331 h 646331"/>
                      <a:gd name="connsiteX10" fmla="*/ 0 w 2232248"/>
                      <a:gd name="connsiteY10" fmla="*/ 646331 h 646331"/>
                      <a:gd name="connsiteX11" fmla="*/ 0 w 2232248"/>
                      <a:gd name="connsiteY11" fmla="*/ 342555 h 646331"/>
                      <a:gd name="connsiteX12" fmla="*/ 0 w 2232248"/>
                      <a:gd name="connsiteY12" fmla="*/ 0 h 6463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2232248" h="646331" fill="none" extrusionOk="0">
                        <a:moveTo>
                          <a:pt x="0" y="0"/>
                        </a:moveTo>
                        <a:cubicBezTo>
                          <a:pt x="163908" y="-56621"/>
                          <a:pt x="449061" y="28883"/>
                          <a:pt x="558062" y="0"/>
                        </a:cubicBezTo>
                        <a:cubicBezTo>
                          <a:pt x="720982" y="-47530"/>
                          <a:pt x="825441" y="-2884"/>
                          <a:pt x="1138446" y="0"/>
                        </a:cubicBezTo>
                        <a:cubicBezTo>
                          <a:pt x="1420038" y="-15971"/>
                          <a:pt x="1388108" y="37265"/>
                          <a:pt x="1651863" y="0"/>
                        </a:cubicBezTo>
                        <a:cubicBezTo>
                          <a:pt x="1897319" y="-33266"/>
                          <a:pt x="2132230" y="23554"/>
                          <a:pt x="2232248" y="0"/>
                        </a:cubicBezTo>
                        <a:cubicBezTo>
                          <a:pt x="2269532" y="94796"/>
                          <a:pt x="2218166" y="234122"/>
                          <a:pt x="2232248" y="316702"/>
                        </a:cubicBezTo>
                        <a:cubicBezTo>
                          <a:pt x="2228380" y="384599"/>
                          <a:pt x="2204513" y="556894"/>
                          <a:pt x="2232248" y="646331"/>
                        </a:cubicBezTo>
                        <a:cubicBezTo>
                          <a:pt x="2040895" y="649667"/>
                          <a:pt x="1909777" y="606668"/>
                          <a:pt x="1629541" y="646331"/>
                        </a:cubicBezTo>
                        <a:cubicBezTo>
                          <a:pt x="1349829" y="653118"/>
                          <a:pt x="1224902" y="650963"/>
                          <a:pt x="1026834" y="646331"/>
                        </a:cubicBezTo>
                        <a:cubicBezTo>
                          <a:pt x="796947" y="645946"/>
                          <a:pt x="338032" y="657475"/>
                          <a:pt x="0" y="646331"/>
                        </a:cubicBezTo>
                        <a:cubicBezTo>
                          <a:pt x="-59055" y="504209"/>
                          <a:pt x="50880" y="454291"/>
                          <a:pt x="0" y="329628"/>
                        </a:cubicBezTo>
                        <a:cubicBezTo>
                          <a:pt x="-62609" y="184196"/>
                          <a:pt x="49743" y="123045"/>
                          <a:pt x="0" y="0"/>
                        </a:cubicBezTo>
                        <a:close/>
                      </a:path>
                      <a:path w="2232248" h="646331" stroke="0" extrusionOk="0">
                        <a:moveTo>
                          <a:pt x="0" y="0"/>
                        </a:moveTo>
                        <a:cubicBezTo>
                          <a:pt x="219157" y="-21263"/>
                          <a:pt x="325875" y="56221"/>
                          <a:pt x="535739" y="0"/>
                        </a:cubicBezTo>
                        <a:cubicBezTo>
                          <a:pt x="749352" y="-28211"/>
                          <a:pt x="854054" y="30209"/>
                          <a:pt x="1116124" y="0"/>
                        </a:cubicBezTo>
                        <a:cubicBezTo>
                          <a:pt x="1362450" y="-39221"/>
                          <a:pt x="1425822" y="9892"/>
                          <a:pt x="1651863" y="0"/>
                        </a:cubicBezTo>
                        <a:cubicBezTo>
                          <a:pt x="1839374" y="-68268"/>
                          <a:pt x="2032155" y="-22555"/>
                          <a:pt x="2232248" y="0"/>
                        </a:cubicBezTo>
                        <a:cubicBezTo>
                          <a:pt x="2269343" y="96165"/>
                          <a:pt x="2253190" y="184248"/>
                          <a:pt x="2232248" y="336092"/>
                        </a:cubicBezTo>
                        <a:cubicBezTo>
                          <a:pt x="2237695" y="475084"/>
                          <a:pt x="2217492" y="594339"/>
                          <a:pt x="2232248" y="646331"/>
                        </a:cubicBezTo>
                        <a:cubicBezTo>
                          <a:pt x="2113698" y="689146"/>
                          <a:pt x="1869395" y="597666"/>
                          <a:pt x="1741153" y="646331"/>
                        </a:cubicBezTo>
                        <a:cubicBezTo>
                          <a:pt x="1604569" y="695550"/>
                          <a:pt x="1393623" y="571431"/>
                          <a:pt x="1227736" y="646331"/>
                        </a:cubicBezTo>
                        <a:cubicBezTo>
                          <a:pt x="1074434" y="699156"/>
                          <a:pt x="764105" y="631348"/>
                          <a:pt x="669674" y="646331"/>
                        </a:cubicBezTo>
                        <a:cubicBezTo>
                          <a:pt x="578287" y="621982"/>
                          <a:pt x="149598" y="606717"/>
                          <a:pt x="0" y="646331"/>
                        </a:cubicBezTo>
                        <a:cubicBezTo>
                          <a:pt x="3947" y="609725"/>
                          <a:pt x="47634" y="487196"/>
                          <a:pt x="0" y="342555"/>
                        </a:cubicBezTo>
                        <a:cubicBezTo>
                          <a:pt x="-71349" y="221094"/>
                          <a:pt x="28848" y="170016"/>
                          <a:pt x="0" y="0"/>
                        </a:cubicBezTo>
                        <a:close/>
                      </a:path>
                      <a:path w="2232248" h="646331" fill="none" stroke="0" extrusionOk="0">
                        <a:moveTo>
                          <a:pt x="0" y="0"/>
                        </a:moveTo>
                        <a:cubicBezTo>
                          <a:pt x="117787" y="-15516"/>
                          <a:pt x="420923" y="33546"/>
                          <a:pt x="558062" y="0"/>
                        </a:cubicBezTo>
                        <a:cubicBezTo>
                          <a:pt x="643784" y="-30366"/>
                          <a:pt x="848455" y="70310"/>
                          <a:pt x="1138446" y="0"/>
                        </a:cubicBezTo>
                        <a:cubicBezTo>
                          <a:pt x="1415808" y="-25391"/>
                          <a:pt x="1399791" y="23243"/>
                          <a:pt x="1651863" y="0"/>
                        </a:cubicBezTo>
                        <a:cubicBezTo>
                          <a:pt x="1927215" y="-44911"/>
                          <a:pt x="2080213" y="-8771"/>
                          <a:pt x="2232248" y="0"/>
                        </a:cubicBezTo>
                        <a:cubicBezTo>
                          <a:pt x="2248133" y="98318"/>
                          <a:pt x="2228720" y="251225"/>
                          <a:pt x="2232248" y="316702"/>
                        </a:cubicBezTo>
                        <a:cubicBezTo>
                          <a:pt x="2257441" y="379279"/>
                          <a:pt x="2193308" y="549577"/>
                          <a:pt x="2232248" y="646331"/>
                        </a:cubicBezTo>
                        <a:cubicBezTo>
                          <a:pt x="2113232" y="636474"/>
                          <a:pt x="1927931" y="604749"/>
                          <a:pt x="1629541" y="646331"/>
                        </a:cubicBezTo>
                        <a:cubicBezTo>
                          <a:pt x="1375200" y="673728"/>
                          <a:pt x="1227010" y="602717"/>
                          <a:pt x="1026834" y="646331"/>
                        </a:cubicBezTo>
                        <a:cubicBezTo>
                          <a:pt x="797656" y="625880"/>
                          <a:pt x="325430" y="576690"/>
                          <a:pt x="0" y="646331"/>
                        </a:cubicBezTo>
                        <a:cubicBezTo>
                          <a:pt x="-38424" y="512926"/>
                          <a:pt x="64979" y="449184"/>
                          <a:pt x="0" y="329628"/>
                        </a:cubicBezTo>
                        <a:cubicBezTo>
                          <a:pt x="-33669" y="204512"/>
                          <a:pt x="33312" y="12240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составленные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 электронном виде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1DB41D8-694D-42DC-A67A-57C1F86D07EC}"/>
              </a:ext>
            </a:extLst>
          </p:cNvPr>
          <p:cNvSpPr txBox="1"/>
          <p:nvPr/>
        </p:nvSpPr>
        <p:spPr>
          <a:xfrm>
            <a:off x="166432" y="2917273"/>
            <a:ext cx="4032448" cy="707886"/>
          </a:xfrm>
          <a:custGeom>
            <a:avLst/>
            <a:gdLst>
              <a:gd name="connsiteX0" fmla="*/ 0 w 4032448"/>
              <a:gd name="connsiteY0" fmla="*/ 0 h 707886"/>
              <a:gd name="connsiteX1" fmla="*/ 495415 w 4032448"/>
              <a:gd name="connsiteY1" fmla="*/ 0 h 707886"/>
              <a:gd name="connsiteX2" fmla="*/ 1071479 w 4032448"/>
              <a:gd name="connsiteY2" fmla="*/ 0 h 707886"/>
              <a:gd name="connsiteX3" fmla="*/ 1607219 w 4032448"/>
              <a:gd name="connsiteY3" fmla="*/ 0 h 707886"/>
              <a:gd name="connsiteX4" fmla="*/ 2263932 w 4032448"/>
              <a:gd name="connsiteY4" fmla="*/ 0 h 707886"/>
              <a:gd name="connsiteX5" fmla="*/ 2880320 w 4032448"/>
              <a:gd name="connsiteY5" fmla="*/ 0 h 707886"/>
              <a:gd name="connsiteX6" fmla="*/ 3496708 w 4032448"/>
              <a:gd name="connsiteY6" fmla="*/ 0 h 707886"/>
              <a:gd name="connsiteX7" fmla="*/ 4032448 w 4032448"/>
              <a:gd name="connsiteY7" fmla="*/ 0 h 707886"/>
              <a:gd name="connsiteX8" fmla="*/ 4032448 w 4032448"/>
              <a:gd name="connsiteY8" fmla="*/ 361022 h 707886"/>
              <a:gd name="connsiteX9" fmla="*/ 4032448 w 4032448"/>
              <a:gd name="connsiteY9" fmla="*/ 707886 h 707886"/>
              <a:gd name="connsiteX10" fmla="*/ 3537033 w 4032448"/>
              <a:gd name="connsiteY10" fmla="*/ 707886 h 707886"/>
              <a:gd name="connsiteX11" fmla="*/ 2960969 w 4032448"/>
              <a:gd name="connsiteY11" fmla="*/ 707886 h 707886"/>
              <a:gd name="connsiteX12" fmla="*/ 2304256 w 4032448"/>
              <a:gd name="connsiteY12" fmla="*/ 707886 h 707886"/>
              <a:gd name="connsiteX13" fmla="*/ 1849165 w 4032448"/>
              <a:gd name="connsiteY13" fmla="*/ 707886 h 707886"/>
              <a:gd name="connsiteX14" fmla="*/ 1353750 w 4032448"/>
              <a:gd name="connsiteY14" fmla="*/ 707886 h 707886"/>
              <a:gd name="connsiteX15" fmla="*/ 858335 w 4032448"/>
              <a:gd name="connsiteY15" fmla="*/ 707886 h 707886"/>
              <a:gd name="connsiteX16" fmla="*/ 0 w 4032448"/>
              <a:gd name="connsiteY16" fmla="*/ 707886 h 707886"/>
              <a:gd name="connsiteX17" fmla="*/ 0 w 4032448"/>
              <a:gd name="connsiteY17" fmla="*/ 361022 h 707886"/>
              <a:gd name="connsiteX18" fmla="*/ 0 w 4032448"/>
              <a:gd name="connsiteY18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032448" h="707886" fill="none" extrusionOk="0">
                <a:moveTo>
                  <a:pt x="0" y="0"/>
                </a:moveTo>
                <a:cubicBezTo>
                  <a:pt x="187322" y="-2334"/>
                  <a:pt x="386906" y="41137"/>
                  <a:pt x="495415" y="0"/>
                </a:cubicBezTo>
                <a:cubicBezTo>
                  <a:pt x="603925" y="-41137"/>
                  <a:pt x="831686" y="45525"/>
                  <a:pt x="1071479" y="0"/>
                </a:cubicBezTo>
                <a:cubicBezTo>
                  <a:pt x="1311272" y="-45525"/>
                  <a:pt x="1482482" y="32194"/>
                  <a:pt x="1607219" y="0"/>
                </a:cubicBezTo>
                <a:cubicBezTo>
                  <a:pt x="1731956" y="-32194"/>
                  <a:pt x="1994573" y="55663"/>
                  <a:pt x="2263932" y="0"/>
                </a:cubicBezTo>
                <a:cubicBezTo>
                  <a:pt x="2533291" y="-55663"/>
                  <a:pt x="2750931" y="36220"/>
                  <a:pt x="2880320" y="0"/>
                </a:cubicBezTo>
                <a:cubicBezTo>
                  <a:pt x="3009709" y="-36220"/>
                  <a:pt x="3204431" y="72116"/>
                  <a:pt x="3496708" y="0"/>
                </a:cubicBezTo>
                <a:cubicBezTo>
                  <a:pt x="3788985" y="-72116"/>
                  <a:pt x="3769267" y="44407"/>
                  <a:pt x="4032448" y="0"/>
                </a:cubicBezTo>
                <a:cubicBezTo>
                  <a:pt x="4063696" y="76624"/>
                  <a:pt x="4003016" y="208858"/>
                  <a:pt x="4032448" y="361022"/>
                </a:cubicBezTo>
                <a:cubicBezTo>
                  <a:pt x="4061880" y="513186"/>
                  <a:pt x="3993795" y="557232"/>
                  <a:pt x="4032448" y="707886"/>
                </a:cubicBezTo>
                <a:cubicBezTo>
                  <a:pt x="3903704" y="734868"/>
                  <a:pt x="3668484" y="666275"/>
                  <a:pt x="3537033" y="707886"/>
                </a:cubicBezTo>
                <a:cubicBezTo>
                  <a:pt x="3405583" y="749497"/>
                  <a:pt x="3107182" y="676423"/>
                  <a:pt x="2960969" y="707886"/>
                </a:cubicBezTo>
                <a:cubicBezTo>
                  <a:pt x="2814756" y="739349"/>
                  <a:pt x="2529688" y="651138"/>
                  <a:pt x="2304256" y="707886"/>
                </a:cubicBezTo>
                <a:cubicBezTo>
                  <a:pt x="2078824" y="764634"/>
                  <a:pt x="1970949" y="682215"/>
                  <a:pt x="1849165" y="707886"/>
                </a:cubicBezTo>
                <a:cubicBezTo>
                  <a:pt x="1727381" y="733557"/>
                  <a:pt x="1473740" y="674977"/>
                  <a:pt x="1353750" y="707886"/>
                </a:cubicBezTo>
                <a:cubicBezTo>
                  <a:pt x="1233760" y="740795"/>
                  <a:pt x="1091743" y="662456"/>
                  <a:pt x="858335" y="707886"/>
                </a:cubicBezTo>
                <a:cubicBezTo>
                  <a:pt x="624928" y="753316"/>
                  <a:pt x="229529" y="620285"/>
                  <a:pt x="0" y="707886"/>
                </a:cubicBezTo>
                <a:cubicBezTo>
                  <a:pt x="-39237" y="612060"/>
                  <a:pt x="24244" y="443498"/>
                  <a:pt x="0" y="361022"/>
                </a:cubicBezTo>
                <a:cubicBezTo>
                  <a:pt x="-24244" y="278546"/>
                  <a:pt x="28690" y="94678"/>
                  <a:pt x="0" y="0"/>
                </a:cubicBezTo>
                <a:close/>
              </a:path>
              <a:path w="4032448" h="707886" stroke="0" extrusionOk="0">
                <a:moveTo>
                  <a:pt x="0" y="0"/>
                </a:moveTo>
                <a:cubicBezTo>
                  <a:pt x="164845" y="-9180"/>
                  <a:pt x="367079" y="56997"/>
                  <a:pt x="656713" y="0"/>
                </a:cubicBezTo>
                <a:cubicBezTo>
                  <a:pt x="946347" y="-56997"/>
                  <a:pt x="1076414" y="25861"/>
                  <a:pt x="1273101" y="0"/>
                </a:cubicBezTo>
                <a:cubicBezTo>
                  <a:pt x="1469788" y="-25861"/>
                  <a:pt x="1788607" y="54882"/>
                  <a:pt x="1929814" y="0"/>
                </a:cubicBezTo>
                <a:cubicBezTo>
                  <a:pt x="2071021" y="-54882"/>
                  <a:pt x="2309793" y="31204"/>
                  <a:pt x="2465554" y="0"/>
                </a:cubicBezTo>
                <a:cubicBezTo>
                  <a:pt x="2621315" y="-31204"/>
                  <a:pt x="2839774" y="46353"/>
                  <a:pt x="2960969" y="0"/>
                </a:cubicBezTo>
                <a:cubicBezTo>
                  <a:pt x="3082164" y="-46353"/>
                  <a:pt x="3690236" y="125268"/>
                  <a:pt x="4032448" y="0"/>
                </a:cubicBezTo>
                <a:cubicBezTo>
                  <a:pt x="4034253" y="148832"/>
                  <a:pt x="3989686" y="188678"/>
                  <a:pt x="4032448" y="368101"/>
                </a:cubicBezTo>
                <a:cubicBezTo>
                  <a:pt x="4075210" y="547524"/>
                  <a:pt x="3996562" y="632264"/>
                  <a:pt x="4032448" y="707886"/>
                </a:cubicBezTo>
                <a:cubicBezTo>
                  <a:pt x="3866772" y="721070"/>
                  <a:pt x="3667585" y="687781"/>
                  <a:pt x="3496708" y="707886"/>
                </a:cubicBezTo>
                <a:cubicBezTo>
                  <a:pt x="3325831" y="727991"/>
                  <a:pt x="3267303" y="655627"/>
                  <a:pt x="3041618" y="707886"/>
                </a:cubicBezTo>
                <a:cubicBezTo>
                  <a:pt x="2815933" y="760145"/>
                  <a:pt x="2676828" y="657776"/>
                  <a:pt x="2465554" y="707886"/>
                </a:cubicBezTo>
                <a:cubicBezTo>
                  <a:pt x="2254280" y="757996"/>
                  <a:pt x="2050715" y="680848"/>
                  <a:pt x="1849165" y="707886"/>
                </a:cubicBezTo>
                <a:cubicBezTo>
                  <a:pt x="1647615" y="734924"/>
                  <a:pt x="1601379" y="702102"/>
                  <a:pt x="1394075" y="707886"/>
                </a:cubicBezTo>
                <a:cubicBezTo>
                  <a:pt x="1186771" y="713670"/>
                  <a:pt x="967502" y="699777"/>
                  <a:pt x="858335" y="707886"/>
                </a:cubicBezTo>
                <a:cubicBezTo>
                  <a:pt x="749168" y="715995"/>
                  <a:pt x="218189" y="608701"/>
                  <a:pt x="0" y="707886"/>
                </a:cubicBezTo>
                <a:cubicBezTo>
                  <a:pt x="-33505" y="554432"/>
                  <a:pt x="38932" y="449463"/>
                  <a:pt x="0" y="339785"/>
                </a:cubicBezTo>
                <a:cubicBezTo>
                  <a:pt x="-38932" y="230107"/>
                  <a:pt x="24848" y="101259"/>
                  <a:pt x="0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xmlns="" sd="399214802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Первичные учетные документы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Регистры бухгалтерского учета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0CED55B-96C1-46CB-B3EE-B5CD262F871E}"/>
              </a:ext>
            </a:extLst>
          </p:cNvPr>
          <p:cNvSpPr txBox="1"/>
          <p:nvPr/>
        </p:nvSpPr>
        <p:spPr>
          <a:xfrm>
            <a:off x="166432" y="4924644"/>
            <a:ext cx="5435191" cy="1477328"/>
          </a:xfrm>
          <a:custGeom>
            <a:avLst/>
            <a:gdLst>
              <a:gd name="connsiteX0" fmla="*/ 0 w 5435191"/>
              <a:gd name="connsiteY0" fmla="*/ 0 h 1477328"/>
              <a:gd name="connsiteX1" fmla="*/ 543519 w 5435191"/>
              <a:gd name="connsiteY1" fmla="*/ 0 h 1477328"/>
              <a:gd name="connsiteX2" fmla="*/ 1032686 w 5435191"/>
              <a:gd name="connsiteY2" fmla="*/ 0 h 1477328"/>
              <a:gd name="connsiteX3" fmla="*/ 1576205 w 5435191"/>
              <a:gd name="connsiteY3" fmla="*/ 0 h 1477328"/>
              <a:gd name="connsiteX4" fmla="*/ 2119724 w 5435191"/>
              <a:gd name="connsiteY4" fmla="*/ 0 h 1477328"/>
              <a:gd name="connsiteX5" fmla="*/ 2717596 w 5435191"/>
              <a:gd name="connsiteY5" fmla="*/ 0 h 1477328"/>
              <a:gd name="connsiteX6" fmla="*/ 3206763 w 5435191"/>
              <a:gd name="connsiteY6" fmla="*/ 0 h 1477328"/>
              <a:gd name="connsiteX7" fmla="*/ 3641578 w 5435191"/>
              <a:gd name="connsiteY7" fmla="*/ 0 h 1477328"/>
              <a:gd name="connsiteX8" fmla="*/ 4239449 w 5435191"/>
              <a:gd name="connsiteY8" fmla="*/ 0 h 1477328"/>
              <a:gd name="connsiteX9" fmla="*/ 4619912 w 5435191"/>
              <a:gd name="connsiteY9" fmla="*/ 0 h 1477328"/>
              <a:gd name="connsiteX10" fmla="*/ 5435191 w 5435191"/>
              <a:gd name="connsiteY10" fmla="*/ 0 h 1477328"/>
              <a:gd name="connsiteX11" fmla="*/ 5435191 w 5435191"/>
              <a:gd name="connsiteY11" fmla="*/ 492443 h 1477328"/>
              <a:gd name="connsiteX12" fmla="*/ 5435191 w 5435191"/>
              <a:gd name="connsiteY12" fmla="*/ 940565 h 1477328"/>
              <a:gd name="connsiteX13" fmla="*/ 5435191 w 5435191"/>
              <a:gd name="connsiteY13" fmla="*/ 1477328 h 1477328"/>
              <a:gd name="connsiteX14" fmla="*/ 4891672 w 5435191"/>
              <a:gd name="connsiteY14" fmla="*/ 1477328 h 1477328"/>
              <a:gd name="connsiteX15" fmla="*/ 4239449 w 5435191"/>
              <a:gd name="connsiteY15" fmla="*/ 1477328 h 1477328"/>
              <a:gd name="connsiteX16" fmla="*/ 3695930 w 5435191"/>
              <a:gd name="connsiteY16" fmla="*/ 1477328 h 1477328"/>
              <a:gd name="connsiteX17" fmla="*/ 3098059 w 5435191"/>
              <a:gd name="connsiteY17" fmla="*/ 1477328 h 1477328"/>
              <a:gd name="connsiteX18" fmla="*/ 2717596 w 5435191"/>
              <a:gd name="connsiteY18" fmla="*/ 1477328 h 1477328"/>
              <a:gd name="connsiteX19" fmla="*/ 2337132 w 5435191"/>
              <a:gd name="connsiteY19" fmla="*/ 1477328 h 1477328"/>
              <a:gd name="connsiteX20" fmla="*/ 1739261 w 5435191"/>
              <a:gd name="connsiteY20" fmla="*/ 1477328 h 1477328"/>
              <a:gd name="connsiteX21" fmla="*/ 1358798 w 5435191"/>
              <a:gd name="connsiteY21" fmla="*/ 1477328 h 1477328"/>
              <a:gd name="connsiteX22" fmla="*/ 923982 w 5435191"/>
              <a:gd name="connsiteY22" fmla="*/ 1477328 h 1477328"/>
              <a:gd name="connsiteX23" fmla="*/ 489167 w 5435191"/>
              <a:gd name="connsiteY23" fmla="*/ 1477328 h 1477328"/>
              <a:gd name="connsiteX24" fmla="*/ 0 w 5435191"/>
              <a:gd name="connsiteY24" fmla="*/ 1477328 h 1477328"/>
              <a:gd name="connsiteX25" fmla="*/ 0 w 5435191"/>
              <a:gd name="connsiteY25" fmla="*/ 1029205 h 1477328"/>
              <a:gd name="connsiteX26" fmla="*/ 0 w 5435191"/>
              <a:gd name="connsiteY26" fmla="*/ 507216 h 1477328"/>
              <a:gd name="connsiteX27" fmla="*/ 0 w 5435191"/>
              <a:gd name="connsiteY27" fmla="*/ 0 h 1477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435191" h="1477328" fill="none" extrusionOk="0">
                <a:moveTo>
                  <a:pt x="0" y="0"/>
                </a:moveTo>
                <a:cubicBezTo>
                  <a:pt x="228227" y="-35927"/>
                  <a:pt x="426251" y="20316"/>
                  <a:pt x="543519" y="0"/>
                </a:cubicBezTo>
                <a:cubicBezTo>
                  <a:pt x="660787" y="-20316"/>
                  <a:pt x="891408" y="832"/>
                  <a:pt x="1032686" y="0"/>
                </a:cubicBezTo>
                <a:cubicBezTo>
                  <a:pt x="1173964" y="-832"/>
                  <a:pt x="1378684" y="56737"/>
                  <a:pt x="1576205" y="0"/>
                </a:cubicBezTo>
                <a:cubicBezTo>
                  <a:pt x="1773726" y="-56737"/>
                  <a:pt x="1914005" y="21563"/>
                  <a:pt x="2119724" y="0"/>
                </a:cubicBezTo>
                <a:cubicBezTo>
                  <a:pt x="2325443" y="-21563"/>
                  <a:pt x="2594256" y="43612"/>
                  <a:pt x="2717596" y="0"/>
                </a:cubicBezTo>
                <a:cubicBezTo>
                  <a:pt x="2840936" y="-43612"/>
                  <a:pt x="3068672" y="13911"/>
                  <a:pt x="3206763" y="0"/>
                </a:cubicBezTo>
                <a:cubicBezTo>
                  <a:pt x="3344854" y="-13911"/>
                  <a:pt x="3428409" y="49303"/>
                  <a:pt x="3641578" y="0"/>
                </a:cubicBezTo>
                <a:cubicBezTo>
                  <a:pt x="3854747" y="-49303"/>
                  <a:pt x="3979264" y="9772"/>
                  <a:pt x="4239449" y="0"/>
                </a:cubicBezTo>
                <a:cubicBezTo>
                  <a:pt x="4499634" y="-9772"/>
                  <a:pt x="4484963" y="26742"/>
                  <a:pt x="4619912" y="0"/>
                </a:cubicBezTo>
                <a:cubicBezTo>
                  <a:pt x="4754861" y="-26742"/>
                  <a:pt x="5126909" y="31673"/>
                  <a:pt x="5435191" y="0"/>
                </a:cubicBezTo>
                <a:cubicBezTo>
                  <a:pt x="5461798" y="163046"/>
                  <a:pt x="5385850" y="325263"/>
                  <a:pt x="5435191" y="492443"/>
                </a:cubicBezTo>
                <a:cubicBezTo>
                  <a:pt x="5484532" y="659623"/>
                  <a:pt x="5389791" y="759056"/>
                  <a:pt x="5435191" y="940565"/>
                </a:cubicBezTo>
                <a:cubicBezTo>
                  <a:pt x="5480591" y="1122074"/>
                  <a:pt x="5425524" y="1298890"/>
                  <a:pt x="5435191" y="1477328"/>
                </a:cubicBezTo>
                <a:cubicBezTo>
                  <a:pt x="5309431" y="1481266"/>
                  <a:pt x="5022674" y="1441287"/>
                  <a:pt x="4891672" y="1477328"/>
                </a:cubicBezTo>
                <a:cubicBezTo>
                  <a:pt x="4760670" y="1513369"/>
                  <a:pt x="4501619" y="1462047"/>
                  <a:pt x="4239449" y="1477328"/>
                </a:cubicBezTo>
                <a:cubicBezTo>
                  <a:pt x="3977279" y="1492609"/>
                  <a:pt x="3912216" y="1461007"/>
                  <a:pt x="3695930" y="1477328"/>
                </a:cubicBezTo>
                <a:cubicBezTo>
                  <a:pt x="3479644" y="1493649"/>
                  <a:pt x="3271001" y="1427440"/>
                  <a:pt x="3098059" y="1477328"/>
                </a:cubicBezTo>
                <a:cubicBezTo>
                  <a:pt x="2925117" y="1527216"/>
                  <a:pt x="2852700" y="1441288"/>
                  <a:pt x="2717596" y="1477328"/>
                </a:cubicBezTo>
                <a:cubicBezTo>
                  <a:pt x="2582492" y="1513368"/>
                  <a:pt x="2520514" y="1442869"/>
                  <a:pt x="2337132" y="1477328"/>
                </a:cubicBezTo>
                <a:cubicBezTo>
                  <a:pt x="2153750" y="1511787"/>
                  <a:pt x="1965118" y="1428348"/>
                  <a:pt x="1739261" y="1477328"/>
                </a:cubicBezTo>
                <a:cubicBezTo>
                  <a:pt x="1513404" y="1526308"/>
                  <a:pt x="1506328" y="1435761"/>
                  <a:pt x="1358798" y="1477328"/>
                </a:cubicBezTo>
                <a:cubicBezTo>
                  <a:pt x="1211268" y="1518895"/>
                  <a:pt x="1027141" y="1475538"/>
                  <a:pt x="923982" y="1477328"/>
                </a:cubicBezTo>
                <a:cubicBezTo>
                  <a:pt x="820823" y="1479118"/>
                  <a:pt x="635446" y="1461321"/>
                  <a:pt x="489167" y="1477328"/>
                </a:cubicBezTo>
                <a:cubicBezTo>
                  <a:pt x="342889" y="1493335"/>
                  <a:pt x="113676" y="1470309"/>
                  <a:pt x="0" y="1477328"/>
                </a:cubicBezTo>
                <a:cubicBezTo>
                  <a:pt x="-40746" y="1303080"/>
                  <a:pt x="24310" y="1210193"/>
                  <a:pt x="0" y="1029205"/>
                </a:cubicBezTo>
                <a:cubicBezTo>
                  <a:pt x="-24310" y="848217"/>
                  <a:pt x="31174" y="716939"/>
                  <a:pt x="0" y="507216"/>
                </a:cubicBezTo>
                <a:cubicBezTo>
                  <a:pt x="-31174" y="297493"/>
                  <a:pt x="203" y="114654"/>
                  <a:pt x="0" y="0"/>
                </a:cubicBezTo>
                <a:close/>
              </a:path>
              <a:path w="5435191" h="1477328" stroke="0" extrusionOk="0">
                <a:moveTo>
                  <a:pt x="0" y="0"/>
                </a:moveTo>
                <a:cubicBezTo>
                  <a:pt x="270523" y="-19667"/>
                  <a:pt x="433078" y="753"/>
                  <a:pt x="543519" y="0"/>
                </a:cubicBezTo>
                <a:cubicBezTo>
                  <a:pt x="653960" y="-753"/>
                  <a:pt x="907192" y="18893"/>
                  <a:pt x="1087038" y="0"/>
                </a:cubicBezTo>
                <a:cubicBezTo>
                  <a:pt x="1266884" y="-18893"/>
                  <a:pt x="1371546" y="35455"/>
                  <a:pt x="1576205" y="0"/>
                </a:cubicBezTo>
                <a:cubicBezTo>
                  <a:pt x="1780864" y="-35455"/>
                  <a:pt x="1857555" y="12889"/>
                  <a:pt x="2065373" y="0"/>
                </a:cubicBezTo>
                <a:cubicBezTo>
                  <a:pt x="2273191" y="-12889"/>
                  <a:pt x="2317518" y="13580"/>
                  <a:pt x="2445836" y="0"/>
                </a:cubicBezTo>
                <a:cubicBezTo>
                  <a:pt x="2574154" y="-13580"/>
                  <a:pt x="2914382" y="48264"/>
                  <a:pt x="3098059" y="0"/>
                </a:cubicBezTo>
                <a:cubicBezTo>
                  <a:pt x="3281736" y="-48264"/>
                  <a:pt x="3449680" y="33759"/>
                  <a:pt x="3750282" y="0"/>
                </a:cubicBezTo>
                <a:cubicBezTo>
                  <a:pt x="4050884" y="-33759"/>
                  <a:pt x="4092270" y="48331"/>
                  <a:pt x="4293801" y="0"/>
                </a:cubicBezTo>
                <a:cubicBezTo>
                  <a:pt x="4495332" y="-48331"/>
                  <a:pt x="4566522" y="16492"/>
                  <a:pt x="4728616" y="0"/>
                </a:cubicBezTo>
                <a:cubicBezTo>
                  <a:pt x="4890711" y="-16492"/>
                  <a:pt x="5179465" y="46763"/>
                  <a:pt x="5435191" y="0"/>
                </a:cubicBezTo>
                <a:cubicBezTo>
                  <a:pt x="5447367" y="130090"/>
                  <a:pt x="5411013" y="337094"/>
                  <a:pt x="5435191" y="448123"/>
                </a:cubicBezTo>
                <a:cubicBezTo>
                  <a:pt x="5459369" y="559152"/>
                  <a:pt x="5393581" y="678263"/>
                  <a:pt x="5435191" y="896246"/>
                </a:cubicBezTo>
                <a:cubicBezTo>
                  <a:pt x="5476801" y="1114229"/>
                  <a:pt x="5376000" y="1340989"/>
                  <a:pt x="5435191" y="1477328"/>
                </a:cubicBezTo>
                <a:cubicBezTo>
                  <a:pt x="5125546" y="1485961"/>
                  <a:pt x="4945246" y="1415718"/>
                  <a:pt x="4782968" y="1477328"/>
                </a:cubicBezTo>
                <a:cubicBezTo>
                  <a:pt x="4620690" y="1538938"/>
                  <a:pt x="4540020" y="1469492"/>
                  <a:pt x="4348153" y="1477328"/>
                </a:cubicBezTo>
                <a:cubicBezTo>
                  <a:pt x="4156287" y="1485164"/>
                  <a:pt x="4093357" y="1469468"/>
                  <a:pt x="3858986" y="1477328"/>
                </a:cubicBezTo>
                <a:cubicBezTo>
                  <a:pt x="3624615" y="1485188"/>
                  <a:pt x="3589534" y="1446675"/>
                  <a:pt x="3369818" y="1477328"/>
                </a:cubicBezTo>
                <a:cubicBezTo>
                  <a:pt x="3150102" y="1507981"/>
                  <a:pt x="3072754" y="1451696"/>
                  <a:pt x="2989355" y="1477328"/>
                </a:cubicBezTo>
                <a:cubicBezTo>
                  <a:pt x="2905956" y="1502960"/>
                  <a:pt x="2524882" y="1463201"/>
                  <a:pt x="2391484" y="1477328"/>
                </a:cubicBezTo>
                <a:cubicBezTo>
                  <a:pt x="2258086" y="1491455"/>
                  <a:pt x="2157408" y="1448167"/>
                  <a:pt x="2011021" y="1477328"/>
                </a:cubicBezTo>
                <a:cubicBezTo>
                  <a:pt x="1864634" y="1506489"/>
                  <a:pt x="1669917" y="1460734"/>
                  <a:pt x="1576205" y="1477328"/>
                </a:cubicBezTo>
                <a:cubicBezTo>
                  <a:pt x="1482493" y="1493922"/>
                  <a:pt x="1164482" y="1417487"/>
                  <a:pt x="978334" y="1477328"/>
                </a:cubicBezTo>
                <a:cubicBezTo>
                  <a:pt x="792186" y="1537169"/>
                  <a:pt x="284398" y="1461994"/>
                  <a:pt x="0" y="1477328"/>
                </a:cubicBezTo>
                <a:cubicBezTo>
                  <a:pt x="-26902" y="1322991"/>
                  <a:pt x="2231" y="1170477"/>
                  <a:pt x="0" y="984885"/>
                </a:cubicBezTo>
                <a:cubicBezTo>
                  <a:pt x="-2231" y="799293"/>
                  <a:pt x="36598" y="599439"/>
                  <a:pt x="0" y="462896"/>
                </a:cubicBezTo>
                <a:cubicBezTo>
                  <a:pt x="-36598" y="326353"/>
                  <a:pt x="21751" y="170440"/>
                  <a:pt x="0" y="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extLst>
              <a:ext uri="{C807C97D-BFC1-408E-A445-0C87EB9F89A2}">
                <ask:lineSketchStyleProps xmlns:ask="http://schemas.microsoft.com/office/drawing/2018/sketchyshapes" xmlns="" sd="193278067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квалифицированной электронной подписью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(ЭЦП) </a:t>
            </a: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равнозначна документу на бумажном носителе, подписанному собственноручной подписью, и может применяться в любых правоотношениях в соответствии с законодательством РФ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A8BBACA-E8FB-4BA3-889E-A6CEB3855C0A}"/>
              </a:ext>
            </a:extLst>
          </p:cNvPr>
          <p:cNvSpPr txBox="1"/>
          <p:nvPr/>
        </p:nvSpPr>
        <p:spPr>
          <a:xfrm>
            <a:off x="3899244" y="3813514"/>
            <a:ext cx="2016224" cy="369332"/>
          </a:xfrm>
          <a:custGeom>
            <a:avLst/>
            <a:gdLst>
              <a:gd name="connsiteX0" fmla="*/ 0 w 2016224"/>
              <a:gd name="connsiteY0" fmla="*/ 0 h 369332"/>
              <a:gd name="connsiteX1" fmla="*/ 544380 w 2016224"/>
              <a:gd name="connsiteY1" fmla="*/ 0 h 369332"/>
              <a:gd name="connsiteX2" fmla="*/ 1068599 w 2016224"/>
              <a:gd name="connsiteY2" fmla="*/ 0 h 369332"/>
              <a:gd name="connsiteX3" fmla="*/ 1512168 w 2016224"/>
              <a:gd name="connsiteY3" fmla="*/ 0 h 369332"/>
              <a:gd name="connsiteX4" fmla="*/ 2016224 w 2016224"/>
              <a:gd name="connsiteY4" fmla="*/ 0 h 369332"/>
              <a:gd name="connsiteX5" fmla="*/ 2016224 w 2016224"/>
              <a:gd name="connsiteY5" fmla="*/ 369332 h 369332"/>
              <a:gd name="connsiteX6" fmla="*/ 1492006 w 2016224"/>
              <a:gd name="connsiteY6" fmla="*/ 369332 h 369332"/>
              <a:gd name="connsiteX7" fmla="*/ 967788 w 2016224"/>
              <a:gd name="connsiteY7" fmla="*/ 369332 h 369332"/>
              <a:gd name="connsiteX8" fmla="*/ 504056 w 2016224"/>
              <a:gd name="connsiteY8" fmla="*/ 369332 h 369332"/>
              <a:gd name="connsiteX9" fmla="*/ 0 w 2016224"/>
              <a:gd name="connsiteY9" fmla="*/ 369332 h 369332"/>
              <a:gd name="connsiteX10" fmla="*/ 0 w 2016224"/>
              <a:gd name="connsiteY10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16224" h="369332" fill="none" extrusionOk="0">
                <a:moveTo>
                  <a:pt x="0" y="0"/>
                </a:moveTo>
                <a:cubicBezTo>
                  <a:pt x="228488" y="-40382"/>
                  <a:pt x="400389" y="35689"/>
                  <a:pt x="544380" y="0"/>
                </a:cubicBezTo>
                <a:cubicBezTo>
                  <a:pt x="688371" y="-35689"/>
                  <a:pt x="908032" y="24075"/>
                  <a:pt x="1068599" y="0"/>
                </a:cubicBezTo>
                <a:cubicBezTo>
                  <a:pt x="1229166" y="-24075"/>
                  <a:pt x="1387996" y="33960"/>
                  <a:pt x="1512168" y="0"/>
                </a:cubicBezTo>
                <a:cubicBezTo>
                  <a:pt x="1636340" y="-33960"/>
                  <a:pt x="1860828" y="33119"/>
                  <a:pt x="2016224" y="0"/>
                </a:cubicBezTo>
                <a:cubicBezTo>
                  <a:pt x="2057820" y="94193"/>
                  <a:pt x="1993318" y="281354"/>
                  <a:pt x="2016224" y="369332"/>
                </a:cubicBezTo>
                <a:cubicBezTo>
                  <a:pt x="1790471" y="423394"/>
                  <a:pt x="1610836" y="321119"/>
                  <a:pt x="1492006" y="369332"/>
                </a:cubicBezTo>
                <a:cubicBezTo>
                  <a:pt x="1373176" y="417545"/>
                  <a:pt x="1088731" y="353151"/>
                  <a:pt x="967788" y="369332"/>
                </a:cubicBezTo>
                <a:cubicBezTo>
                  <a:pt x="846845" y="385513"/>
                  <a:pt x="683134" y="316220"/>
                  <a:pt x="504056" y="369332"/>
                </a:cubicBezTo>
                <a:cubicBezTo>
                  <a:pt x="324978" y="422444"/>
                  <a:pt x="170781" y="361551"/>
                  <a:pt x="0" y="369332"/>
                </a:cubicBezTo>
                <a:cubicBezTo>
                  <a:pt x="-26419" y="210581"/>
                  <a:pt x="2584" y="113403"/>
                  <a:pt x="0" y="0"/>
                </a:cubicBezTo>
                <a:close/>
              </a:path>
              <a:path w="2016224" h="369332" stroke="0" extrusionOk="0">
                <a:moveTo>
                  <a:pt x="0" y="0"/>
                </a:moveTo>
                <a:cubicBezTo>
                  <a:pt x="241878" y="-31936"/>
                  <a:pt x="347643" y="12136"/>
                  <a:pt x="524218" y="0"/>
                </a:cubicBezTo>
                <a:cubicBezTo>
                  <a:pt x="700793" y="-12136"/>
                  <a:pt x="849534" y="14316"/>
                  <a:pt x="967788" y="0"/>
                </a:cubicBezTo>
                <a:cubicBezTo>
                  <a:pt x="1086042" y="-14316"/>
                  <a:pt x="1239092" y="54255"/>
                  <a:pt x="1471844" y="0"/>
                </a:cubicBezTo>
                <a:cubicBezTo>
                  <a:pt x="1704596" y="-54255"/>
                  <a:pt x="1852886" y="2606"/>
                  <a:pt x="2016224" y="0"/>
                </a:cubicBezTo>
                <a:cubicBezTo>
                  <a:pt x="2042346" y="163751"/>
                  <a:pt x="2007685" y="189494"/>
                  <a:pt x="2016224" y="369332"/>
                </a:cubicBezTo>
                <a:cubicBezTo>
                  <a:pt x="1909768" y="427189"/>
                  <a:pt x="1751300" y="333159"/>
                  <a:pt x="1532330" y="369332"/>
                </a:cubicBezTo>
                <a:cubicBezTo>
                  <a:pt x="1313360" y="405505"/>
                  <a:pt x="1240769" y="356491"/>
                  <a:pt x="1048436" y="369332"/>
                </a:cubicBezTo>
                <a:cubicBezTo>
                  <a:pt x="856103" y="382173"/>
                  <a:pt x="781319" y="339425"/>
                  <a:pt x="524218" y="369332"/>
                </a:cubicBezTo>
                <a:cubicBezTo>
                  <a:pt x="267117" y="399239"/>
                  <a:pt x="123678" y="349586"/>
                  <a:pt x="0" y="369332"/>
                </a:cubicBezTo>
                <a:cubicBezTo>
                  <a:pt x="-11816" y="233842"/>
                  <a:pt x="34982" y="131689"/>
                  <a:pt x="0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xmlns="" sd="31395126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подписываются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D95AA54-1829-4F9E-BF81-86113EC06C53}"/>
              </a:ext>
            </a:extLst>
          </p:cNvPr>
          <p:cNvSpPr txBox="1"/>
          <p:nvPr/>
        </p:nvSpPr>
        <p:spPr>
          <a:xfrm>
            <a:off x="5950561" y="4869160"/>
            <a:ext cx="2952328" cy="1477328"/>
          </a:xfrm>
          <a:custGeom>
            <a:avLst/>
            <a:gdLst>
              <a:gd name="connsiteX0" fmla="*/ 0 w 2952328"/>
              <a:gd name="connsiteY0" fmla="*/ 0 h 1477328"/>
              <a:gd name="connsiteX1" fmla="*/ 398564 w 2952328"/>
              <a:gd name="connsiteY1" fmla="*/ 0 h 1477328"/>
              <a:gd name="connsiteX2" fmla="*/ 738082 w 2952328"/>
              <a:gd name="connsiteY2" fmla="*/ 0 h 1477328"/>
              <a:gd name="connsiteX3" fmla="*/ 1107123 w 2952328"/>
              <a:gd name="connsiteY3" fmla="*/ 0 h 1477328"/>
              <a:gd name="connsiteX4" fmla="*/ 1535210 w 2952328"/>
              <a:gd name="connsiteY4" fmla="*/ 0 h 1477328"/>
              <a:gd name="connsiteX5" fmla="*/ 1845205 w 2952328"/>
              <a:gd name="connsiteY5" fmla="*/ 0 h 1477328"/>
              <a:gd name="connsiteX6" fmla="*/ 2243769 w 2952328"/>
              <a:gd name="connsiteY6" fmla="*/ 0 h 1477328"/>
              <a:gd name="connsiteX7" fmla="*/ 2952328 w 2952328"/>
              <a:gd name="connsiteY7" fmla="*/ 0 h 1477328"/>
              <a:gd name="connsiteX8" fmla="*/ 2952328 w 2952328"/>
              <a:gd name="connsiteY8" fmla="*/ 753436 h 1477328"/>
              <a:gd name="connsiteX9" fmla="*/ 2952328 w 2952328"/>
              <a:gd name="connsiteY9" fmla="*/ 1477328 h 1477328"/>
              <a:gd name="connsiteX10" fmla="*/ 2583287 w 2952328"/>
              <a:gd name="connsiteY10" fmla="*/ 1477328 h 1477328"/>
              <a:gd name="connsiteX11" fmla="*/ 2243769 w 2952328"/>
              <a:gd name="connsiteY11" fmla="*/ 1477328 h 1477328"/>
              <a:gd name="connsiteX12" fmla="*/ 1933774 w 2952328"/>
              <a:gd name="connsiteY12" fmla="*/ 1477328 h 1477328"/>
              <a:gd name="connsiteX13" fmla="*/ 1564733 w 2952328"/>
              <a:gd name="connsiteY13" fmla="*/ 1477328 h 1477328"/>
              <a:gd name="connsiteX14" fmla="*/ 1254739 w 2952328"/>
              <a:gd name="connsiteY14" fmla="*/ 1477328 h 1477328"/>
              <a:gd name="connsiteX15" fmla="*/ 826651 w 2952328"/>
              <a:gd name="connsiteY15" fmla="*/ 1477328 h 1477328"/>
              <a:gd name="connsiteX16" fmla="*/ 398564 w 2952328"/>
              <a:gd name="connsiteY16" fmla="*/ 1477328 h 1477328"/>
              <a:gd name="connsiteX17" fmla="*/ 0 w 2952328"/>
              <a:gd name="connsiteY17" fmla="*/ 1477328 h 1477328"/>
              <a:gd name="connsiteX18" fmla="*/ 0 w 2952328"/>
              <a:gd name="connsiteY18" fmla="*/ 782984 h 1477328"/>
              <a:gd name="connsiteX19" fmla="*/ 0 w 2952328"/>
              <a:gd name="connsiteY19" fmla="*/ 0 h 1477328"/>
              <a:gd name="connsiteX0" fmla="*/ 0 w 2952328"/>
              <a:gd name="connsiteY0" fmla="*/ 0 h 1477328"/>
              <a:gd name="connsiteX1" fmla="*/ 369041 w 2952328"/>
              <a:gd name="connsiteY1" fmla="*/ 0 h 1477328"/>
              <a:gd name="connsiteX2" fmla="*/ 708558 w 2952328"/>
              <a:gd name="connsiteY2" fmla="*/ 0 h 1477328"/>
              <a:gd name="connsiteX3" fmla="*/ 1018553 w 2952328"/>
              <a:gd name="connsiteY3" fmla="*/ 0 h 1477328"/>
              <a:gd name="connsiteX4" fmla="*/ 1299024 w 2952328"/>
              <a:gd name="connsiteY4" fmla="*/ 0 h 1477328"/>
              <a:gd name="connsiteX5" fmla="*/ 1697588 w 2952328"/>
              <a:gd name="connsiteY5" fmla="*/ 0 h 1477328"/>
              <a:gd name="connsiteX6" fmla="*/ 2066629 w 2952328"/>
              <a:gd name="connsiteY6" fmla="*/ 0 h 1477328"/>
              <a:gd name="connsiteX7" fmla="*/ 2494717 w 2952328"/>
              <a:gd name="connsiteY7" fmla="*/ 0 h 1477328"/>
              <a:gd name="connsiteX8" fmla="*/ 2952328 w 2952328"/>
              <a:gd name="connsiteY8" fmla="*/ 0 h 1477328"/>
              <a:gd name="connsiteX9" fmla="*/ 2952328 w 2952328"/>
              <a:gd name="connsiteY9" fmla="*/ 709116 h 1477328"/>
              <a:gd name="connsiteX10" fmla="*/ 2952328 w 2952328"/>
              <a:gd name="connsiteY10" fmla="*/ 1477328 h 1477328"/>
              <a:gd name="connsiteX11" fmla="*/ 2642333 w 2952328"/>
              <a:gd name="connsiteY11" fmla="*/ 1477328 h 1477328"/>
              <a:gd name="connsiteX12" fmla="*/ 2361862 w 2952328"/>
              <a:gd name="connsiteY12" fmla="*/ 1477328 h 1477328"/>
              <a:gd name="connsiteX13" fmla="*/ 2022344 w 2952328"/>
              <a:gd name="connsiteY13" fmla="*/ 1477328 h 1477328"/>
              <a:gd name="connsiteX14" fmla="*/ 1682826 w 2952328"/>
              <a:gd name="connsiteY14" fmla="*/ 1477328 h 1477328"/>
              <a:gd name="connsiteX15" fmla="*/ 1372832 w 2952328"/>
              <a:gd name="connsiteY15" fmla="*/ 1477328 h 1477328"/>
              <a:gd name="connsiteX16" fmla="*/ 1003791 w 2952328"/>
              <a:gd name="connsiteY16" fmla="*/ 1477328 h 1477328"/>
              <a:gd name="connsiteX17" fmla="*/ 664273 w 2952328"/>
              <a:gd name="connsiteY17" fmla="*/ 1477328 h 1477328"/>
              <a:gd name="connsiteX18" fmla="*/ 324756 w 2952328"/>
              <a:gd name="connsiteY18" fmla="*/ 1477328 h 1477328"/>
              <a:gd name="connsiteX19" fmla="*/ 0 w 2952328"/>
              <a:gd name="connsiteY19" fmla="*/ 1477328 h 1477328"/>
              <a:gd name="connsiteX20" fmla="*/ 0 w 2952328"/>
              <a:gd name="connsiteY20" fmla="*/ 723891 h 1477328"/>
              <a:gd name="connsiteX21" fmla="*/ 0 w 2952328"/>
              <a:gd name="connsiteY21" fmla="*/ 0 h 1477328"/>
              <a:gd name="connsiteX0" fmla="*/ 0 w 2952328"/>
              <a:gd name="connsiteY0" fmla="*/ 0 h 1477328"/>
              <a:gd name="connsiteX1" fmla="*/ 398564 w 2952328"/>
              <a:gd name="connsiteY1" fmla="*/ 0 h 1477328"/>
              <a:gd name="connsiteX2" fmla="*/ 738082 w 2952328"/>
              <a:gd name="connsiteY2" fmla="*/ 0 h 1477328"/>
              <a:gd name="connsiteX3" fmla="*/ 1107123 w 2952328"/>
              <a:gd name="connsiteY3" fmla="*/ 0 h 1477328"/>
              <a:gd name="connsiteX4" fmla="*/ 1535210 w 2952328"/>
              <a:gd name="connsiteY4" fmla="*/ 0 h 1477328"/>
              <a:gd name="connsiteX5" fmla="*/ 1845205 w 2952328"/>
              <a:gd name="connsiteY5" fmla="*/ 0 h 1477328"/>
              <a:gd name="connsiteX6" fmla="*/ 2243769 w 2952328"/>
              <a:gd name="connsiteY6" fmla="*/ 0 h 1477328"/>
              <a:gd name="connsiteX7" fmla="*/ 2952328 w 2952328"/>
              <a:gd name="connsiteY7" fmla="*/ 0 h 1477328"/>
              <a:gd name="connsiteX8" fmla="*/ 2952328 w 2952328"/>
              <a:gd name="connsiteY8" fmla="*/ 753436 h 1477328"/>
              <a:gd name="connsiteX9" fmla="*/ 2952328 w 2952328"/>
              <a:gd name="connsiteY9" fmla="*/ 1477328 h 1477328"/>
              <a:gd name="connsiteX10" fmla="*/ 2583287 w 2952328"/>
              <a:gd name="connsiteY10" fmla="*/ 1477328 h 1477328"/>
              <a:gd name="connsiteX11" fmla="*/ 2243769 w 2952328"/>
              <a:gd name="connsiteY11" fmla="*/ 1477328 h 1477328"/>
              <a:gd name="connsiteX12" fmla="*/ 1933774 w 2952328"/>
              <a:gd name="connsiteY12" fmla="*/ 1477328 h 1477328"/>
              <a:gd name="connsiteX13" fmla="*/ 1564733 w 2952328"/>
              <a:gd name="connsiteY13" fmla="*/ 1477328 h 1477328"/>
              <a:gd name="connsiteX14" fmla="*/ 1254739 w 2952328"/>
              <a:gd name="connsiteY14" fmla="*/ 1477328 h 1477328"/>
              <a:gd name="connsiteX15" fmla="*/ 826651 w 2952328"/>
              <a:gd name="connsiteY15" fmla="*/ 1477328 h 1477328"/>
              <a:gd name="connsiteX16" fmla="*/ 398564 w 2952328"/>
              <a:gd name="connsiteY16" fmla="*/ 1477328 h 1477328"/>
              <a:gd name="connsiteX17" fmla="*/ 0 w 2952328"/>
              <a:gd name="connsiteY17" fmla="*/ 1477328 h 1477328"/>
              <a:gd name="connsiteX18" fmla="*/ 0 w 2952328"/>
              <a:gd name="connsiteY18" fmla="*/ 782984 h 1477328"/>
              <a:gd name="connsiteX19" fmla="*/ 0 w 2952328"/>
              <a:gd name="connsiteY19" fmla="*/ 0 h 1477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952328" h="1477328" fill="none" extrusionOk="0">
                <a:moveTo>
                  <a:pt x="0" y="0"/>
                </a:moveTo>
                <a:cubicBezTo>
                  <a:pt x="81962" y="-153199"/>
                  <a:pt x="208479" y="82557"/>
                  <a:pt x="398564" y="0"/>
                </a:cubicBezTo>
                <a:cubicBezTo>
                  <a:pt x="558643" y="-57433"/>
                  <a:pt x="669349" y="6452"/>
                  <a:pt x="738082" y="0"/>
                </a:cubicBezTo>
                <a:cubicBezTo>
                  <a:pt x="869713" y="14194"/>
                  <a:pt x="1025010" y="83625"/>
                  <a:pt x="1107123" y="0"/>
                </a:cubicBezTo>
                <a:cubicBezTo>
                  <a:pt x="1227412" y="-78964"/>
                  <a:pt x="1297081" y="53413"/>
                  <a:pt x="1535210" y="0"/>
                </a:cubicBezTo>
                <a:cubicBezTo>
                  <a:pt x="1726570" y="-102662"/>
                  <a:pt x="1727741" y="-3599"/>
                  <a:pt x="1845205" y="0"/>
                </a:cubicBezTo>
                <a:cubicBezTo>
                  <a:pt x="1967646" y="-76679"/>
                  <a:pt x="2138304" y="167420"/>
                  <a:pt x="2243769" y="0"/>
                </a:cubicBezTo>
                <a:cubicBezTo>
                  <a:pt x="2529214" y="-104998"/>
                  <a:pt x="2665214" y="198512"/>
                  <a:pt x="2952328" y="0"/>
                </a:cubicBezTo>
                <a:cubicBezTo>
                  <a:pt x="2887853" y="135207"/>
                  <a:pt x="2966738" y="393596"/>
                  <a:pt x="2952328" y="753436"/>
                </a:cubicBezTo>
                <a:cubicBezTo>
                  <a:pt x="2949486" y="1016525"/>
                  <a:pt x="2973059" y="1128756"/>
                  <a:pt x="2952328" y="1477328"/>
                </a:cubicBezTo>
                <a:cubicBezTo>
                  <a:pt x="2920354" y="1557230"/>
                  <a:pt x="2794165" y="1353827"/>
                  <a:pt x="2583287" y="1477328"/>
                </a:cubicBezTo>
                <a:cubicBezTo>
                  <a:pt x="2381249" y="1548179"/>
                  <a:pt x="2368704" y="1472977"/>
                  <a:pt x="2243769" y="1477328"/>
                </a:cubicBezTo>
                <a:cubicBezTo>
                  <a:pt x="2147446" y="1516143"/>
                  <a:pt x="2100174" y="1449665"/>
                  <a:pt x="1933774" y="1477328"/>
                </a:cubicBezTo>
                <a:cubicBezTo>
                  <a:pt x="1793175" y="1474545"/>
                  <a:pt x="1747801" y="1451925"/>
                  <a:pt x="1564733" y="1477328"/>
                </a:cubicBezTo>
                <a:cubicBezTo>
                  <a:pt x="1405762" y="1490649"/>
                  <a:pt x="1317112" y="1460482"/>
                  <a:pt x="1254739" y="1477328"/>
                </a:cubicBezTo>
                <a:cubicBezTo>
                  <a:pt x="1119454" y="1469541"/>
                  <a:pt x="1009887" y="1397042"/>
                  <a:pt x="826651" y="1477328"/>
                </a:cubicBezTo>
                <a:cubicBezTo>
                  <a:pt x="683504" y="1568402"/>
                  <a:pt x="438217" y="1356599"/>
                  <a:pt x="398564" y="1477328"/>
                </a:cubicBezTo>
                <a:cubicBezTo>
                  <a:pt x="355935" y="1542637"/>
                  <a:pt x="196917" y="1344484"/>
                  <a:pt x="0" y="1477328"/>
                </a:cubicBezTo>
                <a:cubicBezTo>
                  <a:pt x="19082" y="1216517"/>
                  <a:pt x="54888" y="1077515"/>
                  <a:pt x="0" y="782984"/>
                </a:cubicBezTo>
                <a:cubicBezTo>
                  <a:pt x="-65748" y="516720"/>
                  <a:pt x="-42181" y="216894"/>
                  <a:pt x="0" y="0"/>
                </a:cubicBezTo>
                <a:close/>
              </a:path>
              <a:path w="2952328" h="1477328" stroke="0" extrusionOk="0">
                <a:moveTo>
                  <a:pt x="0" y="0"/>
                </a:moveTo>
                <a:cubicBezTo>
                  <a:pt x="66104" y="-46641"/>
                  <a:pt x="229022" y="137754"/>
                  <a:pt x="369041" y="0"/>
                </a:cubicBezTo>
                <a:cubicBezTo>
                  <a:pt x="445508" y="-63237"/>
                  <a:pt x="584868" y="121976"/>
                  <a:pt x="708558" y="0"/>
                </a:cubicBezTo>
                <a:cubicBezTo>
                  <a:pt x="887099" y="-43521"/>
                  <a:pt x="882918" y="-2360"/>
                  <a:pt x="1018553" y="0"/>
                </a:cubicBezTo>
                <a:cubicBezTo>
                  <a:pt x="1154120" y="5957"/>
                  <a:pt x="1169066" y="36489"/>
                  <a:pt x="1299024" y="0"/>
                </a:cubicBezTo>
                <a:cubicBezTo>
                  <a:pt x="1391393" y="-2815"/>
                  <a:pt x="1523038" y="-9931"/>
                  <a:pt x="1697588" y="0"/>
                </a:cubicBezTo>
                <a:cubicBezTo>
                  <a:pt x="1828801" y="-36540"/>
                  <a:pt x="1956624" y="94532"/>
                  <a:pt x="2066629" y="0"/>
                </a:cubicBezTo>
                <a:cubicBezTo>
                  <a:pt x="2242204" y="-129702"/>
                  <a:pt x="2378217" y="168855"/>
                  <a:pt x="2494717" y="0"/>
                </a:cubicBezTo>
                <a:cubicBezTo>
                  <a:pt x="2644438" y="-170187"/>
                  <a:pt x="2786905" y="85636"/>
                  <a:pt x="2952328" y="0"/>
                </a:cubicBezTo>
                <a:cubicBezTo>
                  <a:pt x="2980359" y="156004"/>
                  <a:pt x="2933462" y="543915"/>
                  <a:pt x="2952328" y="709116"/>
                </a:cubicBezTo>
                <a:cubicBezTo>
                  <a:pt x="2982365" y="1044096"/>
                  <a:pt x="2952365" y="1239310"/>
                  <a:pt x="2952328" y="1477328"/>
                </a:cubicBezTo>
                <a:cubicBezTo>
                  <a:pt x="2876470" y="1524476"/>
                  <a:pt x="2801465" y="1443185"/>
                  <a:pt x="2642333" y="1477328"/>
                </a:cubicBezTo>
                <a:cubicBezTo>
                  <a:pt x="2507400" y="1531784"/>
                  <a:pt x="2452134" y="1475720"/>
                  <a:pt x="2361862" y="1477328"/>
                </a:cubicBezTo>
                <a:cubicBezTo>
                  <a:pt x="2298242" y="1531706"/>
                  <a:pt x="2099391" y="1426168"/>
                  <a:pt x="2022344" y="1477328"/>
                </a:cubicBezTo>
                <a:cubicBezTo>
                  <a:pt x="1963175" y="1612703"/>
                  <a:pt x="1794583" y="1385206"/>
                  <a:pt x="1682826" y="1477328"/>
                </a:cubicBezTo>
                <a:cubicBezTo>
                  <a:pt x="1563183" y="1511430"/>
                  <a:pt x="1467005" y="1485752"/>
                  <a:pt x="1372832" y="1477328"/>
                </a:cubicBezTo>
                <a:cubicBezTo>
                  <a:pt x="1231557" y="1504308"/>
                  <a:pt x="1178215" y="1457078"/>
                  <a:pt x="1003791" y="1477328"/>
                </a:cubicBezTo>
                <a:cubicBezTo>
                  <a:pt x="818204" y="1479121"/>
                  <a:pt x="823369" y="1402732"/>
                  <a:pt x="664273" y="1477328"/>
                </a:cubicBezTo>
                <a:cubicBezTo>
                  <a:pt x="557268" y="1535656"/>
                  <a:pt x="415552" y="1368779"/>
                  <a:pt x="324756" y="1477328"/>
                </a:cubicBezTo>
                <a:cubicBezTo>
                  <a:pt x="273445" y="1587708"/>
                  <a:pt x="97198" y="1330324"/>
                  <a:pt x="0" y="1477328"/>
                </a:cubicBezTo>
                <a:cubicBezTo>
                  <a:pt x="-1112" y="1167240"/>
                  <a:pt x="-21421" y="922025"/>
                  <a:pt x="0" y="723891"/>
                </a:cubicBezTo>
                <a:cubicBezTo>
                  <a:pt x="-50235" y="612134"/>
                  <a:pt x="-70467" y="314287"/>
                  <a:pt x="0" y="0"/>
                </a:cubicBezTo>
                <a:close/>
              </a:path>
              <a:path w="2952328" h="1477328" fill="none" stroke="0" extrusionOk="0">
                <a:moveTo>
                  <a:pt x="0" y="0"/>
                </a:moveTo>
                <a:cubicBezTo>
                  <a:pt x="58792" y="-99095"/>
                  <a:pt x="200715" y="63807"/>
                  <a:pt x="398564" y="0"/>
                </a:cubicBezTo>
                <a:cubicBezTo>
                  <a:pt x="586965" y="-66681"/>
                  <a:pt x="653911" y="10728"/>
                  <a:pt x="738082" y="0"/>
                </a:cubicBezTo>
                <a:cubicBezTo>
                  <a:pt x="813152" y="-9934"/>
                  <a:pt x="1015005" y="101631"/>
                  <a:pt x="1107123" y="0"/>
                </a:cubicBezTo>
                <a:cubicBezTo>
                  <a:pt x="1290054" y="-44371"/>
                  <a:pt x="1317072" y="57030"/>
                  <a:pt x="1535210" y="0"/>
                </a:cubicBezTo>
                <a:cubicBezTo>
                  <a:pt x="1741335" y="-30134"/>
                  <a:pt x="1692214" y="6001"/>
                  <a:pt x="1845205" y="0"/>
                </a:cubicBezTo>
                <a:cubicBezTo>
                  <a:pt x="2020040" y="-29065"/>
                  <a:pt x="2049885" y="132543"/>
                  <a:pt x="2243769" y="0"/>
                </a:cubicBezTo>
                <a:cubicBezTo>
                  <a:pt x="2423808" y="-123337"/>
                  <a:pt x="2691003" y="134214"/>
                  <a:pt x="2952328" y="0"/>
                </a:cubicBezTo>
                <a:cubicBezTo>
                  <a:pt x="3028439" y="218138"/>
                  <a:pt x="2866814" y="489562"/>
                  <a:pt x="2952328" y="753436"/>
                </a:cubicBezTo>
                <a:cubicBezTo>
                  <a:pt x="2931410" y="1042745"/>
                  <a:pt x="2911781" y="1110518"/>
                  <a:pt x="2952328" y="1477328"/>
                </a:cubicBezTo>
                <a:cubicBezTo>
                  <a:pt x="2847928" y="1547778"/>
                  <a:pt x="2797876" y="1426995"/>
                  <a:pt x="2583287" y="1477328"/>
                </a:cubicBezTo>
                <a:cubicBezTo>
                  <a:pt x="2411176" y="1552319"/>
                  <a:pt x="2370030" y="1442980"/>
                  <a:pt x="2243769" y="1477328"/>
                </a:cubicBezTo>
                <a:cubicBezTo>
                  <a:pt x="2126444" y="1497777"/>
                  <a:pt x="2080764" y="1480164"/>
                  <a:pt x="1933774" y="1477328"/>
                </a:cubicBezTo>
                <a:cubicBezTo>
                  <a:pt x="1803900" y="1521094"/>
                  <a:pt x="1734630" y="1462954"/>
                  <a:pt x="1564733" y="1477328"/>
                </a:cubicBezTo>
                <a:cubicBezTo>
                  <a:pt x="1404387" y="1509152"/>
                  <a:pt x="1328215" y="1475755"/>
                  <a:pt x="1254739" y="1477328"/>
                </a:cubicBezTo>
                <a:cubicBezTo>
                  <a:pt x="1162420" y="1446965"/>
                  <a:pt x="980893" y="1434062"/>
                  <a:pt x="826651" y="1477328"/>
                </a:cubicBezTo>
                <a:cubicBezTo>
                  <a:pt x="714205" y="1550355"/>
                  <a:pt x="494465" y="1377455"/>
                  <a:pt x="398564" y="1477328"/>
                </a:cubicBezTo>
                <a:cubicBezTo>
                  <a:pt x="308339" y="1579959"/>
                  <a:pt x="162620" y="1337921"/>
                  <a:pt x="0" y="1477328"/>
                </a:cubicBezTo>
                <a:cubicBezTo>
                  <a:pt x="21360" y="1298696"/>
                  <a:pt x="8294" y="1136518"/>
                  <a:pt x="0" y="782984"/>
                </a:cubicBezTo>
                <a:cubicBezTo>
                  <a:pt x="-11506" y="489868"/>
                  <a:pt x="4165" y="166144"/>
                  <a:pt x="0" y="0"/>
                </a:cubicBezTo>
                <a:close/>
              </a:path>
              <a:path w="2952328" h="1477328" fill="none" stroke="0" extrusionOk="0">
                <a:moveTo>
                  <a:pt x="0" y="0"/>
                </a:moveTo>
                <a:cubicBezTo>
                  <a:pt x="64206" y="-112434"/>
                  <a:pt x="197920" y="66597"/>
                  <a:pt x="398564" y="0"/>
                </a:cubicBezTo>
                <a:cubicBezTo>
                  <a:pt x="567237" y="-41096"/>
                  <a:pt x="655493" y="9173"/>
                  <a:pt x="738082" y="0"/>
                </a:cubicBezTo>
                <a:cubicBezTo>
                  <a:pt x="861407" y="-25558"/>
                  <a:pt x="1018497" y="88654"/>
                  <a:pt x="1107123" y="0"/>
                </a:cubicBezTo>
                <a:cubicBezTo>
                  <a:pt x="1247772" y="-62602"/>
                  <a:pt x="1317584" y="62591"/>
                  <a:pt x="1535210" y="0"/>
                </a:cubicBezTo>
                <a:cubicBezTo>
                  <a:pt x="1733470" y="-67603"/>
                  <a:pt x="1708906" y="557"/>
                  <a:pt x="1845205" y="0"/>
                </a:cubicBezTo>
                <a:cubicBezTo>
                  <a:pt x="1967433" y="-58796"/>
                  <a:pt x="2115379" y="169996"/>
                  <a:pt x="2243769" y="0"/>
                </a:cubicBezTo>
                <a:cubicBezTo>
                  <a:pt x="2484678" y="-118054"/>
                  <a:pt x="2715345" y="108987"/>
                  <a:pt x="2952328" y="0"/>
                </a:cubicBezTo>
                <a:cubicBezTo>
                  <a:pt x="2997606" y="178800"/>
                  <a:pt x="2910594" y="496694"/>
                  <a:pt x="2952328" y="753436"/>
                </a:cubicBezTo>
                <a:cubicBezTo>
                  <a:pt x="2942440" y="1026218"/>
                  <a:pt x="2955606" y="1124683"/>
                  <a:pt x="2952328" y="1477328"/>
                </a:cubicBezTo>
                <a:cubicBezTo>
                  <a:pt x="2899865" y="1513638"/>
                  <a:pt x="2802602" y="1390783"/>
                  <a:pt x="2583287" y="1477328"/>
                </a:cubicBezTo>
                <a:cubicBezTo>
                  <a:pt x="2387035" y="1543632"/>
                  <a:pt x="2352873" y="1461741"/>
                  <a:pt x="2243769" y="1477328"/>
                </a:cubicBezTo>
                <a:cubicBezTo>
                  <a:pt x="2143960" y="1507316"/>
                  <a:pt x="2105055" y="1462815"/>
                  <a:pt x="1933774" y="1477328"/>
                </a:cubicBezTo>
                <a:cubicBezTo>
                  <a:pt x="1797098" y="1497127"/>
                  <a:pt x="1738147" y="1464020"/>
                  <a:pt x="1564733" y="1477328"/>
                </a:cubicBezTo>
                <a:cubicBezTo>
                  <a:pt x="1406854" y="1503144"/>
                  <a:pt x="1327894" y="1467629"/>
                  <a:pt x="1254739" y="1477328"/>
                </a:cubicBezTo>
                <a:cubicBezTo>
                  <a:pt x="1146194" y="1465972"/>
                  <a:pt x="1008389" y="1395181"/>
                  <a:pt x="826651" y="1477328"/>
                </a:cubicBezTo>
                <a:cubicBezTo>
                  <a:pt x="722857" y="1571280"/>
                  <a:pt x="449806" y="1382550"/>
                  <a:pt x="398564" y="1477328"/>
                </a:cubicBezTo>
                <a:cubicBezTo>
                  <a:pt x="323587" y="1567292"/>
                  <a:pt x="146680" y="1353298"/>
                  <a:pt x="0" y="1477328"/>
                </a:cubicBezTo>
                <a:cubicBezTo>
                  <a:pt x="3910" y="1244907"/>
                  <a:pt x="34251" y="1100972"/>
                  <a:pt x="0" y="782984"/>
                </a:cubicBezTo>
                <a:cubicBezTo>
                  <a:pt x="-112719" y="508400"/>
                  <a:pt x="-19910" y="156252"/>
                  <a:pt x="0" y="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extLst>
              <a:ext uri="{C807C97D-BFC1-408E-A445-0C87EB9F89A2}">
                <ask:lineSketchStyleProps xmlns:ask="http://schemas.microsoft.com/office/drawing/2018/sketchyshapes" xmlns="" sd="1271860593">
                  <a:custGeom>
                    <a:avLst/>
                    <a:gdLst>
                      <a:gd name="connsiteX0" fmla="*/ 0 w 2952328"/>
                      <a:gd name="connsiteY0" fmla="*/ 0 h 1477328"/>
                      <a:gd name="connsiteX1" fmla="*/ 398564 w 2952328"/>
                      <a:gd name="connsiteY1" fmla="*/ 0 h 1477328"/>
                      <a:gd name="connsiteX2" fmla="*/ 738082 w 2952328"/>
                      <a:gd name="connsiteY2" fmla="*/ 0 h 1477328"/>
                      <a:gd name="connsiteX3" fmla="*/ 1107123 w 2952328"/>
                      <a:gd name="connsiteY3" fmla="*/ 0 h 1477328"/>
                      <a:gd name="connsiteX4" fmla="*/ 1535210 w 2952328"/>
                      <a:gd name="connsiteY4" fmla="*/ 0 h 1477328"/>
                      <a:gd name="connsiteX5" fmla="*/ 1845205 w 2952328"/>
                      <a:gd name="connsiteY5" fmla="*/ 0 h 1477328"/>
                      <a:gd name="connsiteX6" fmla="*/ 2243769 w 2952328"/>
                      <a:gd name="connsiteY6" fmla="*/ 0 h 1477328"/>
                      <a:gd name="connsiteX7" fmla="*/ 2952328 w 2952328"/>
                      <a:gd name="connsiteY7" fmla="*/ 0 h 1477328"/>
                      <a:gd name="connsiteX8" fmla="*/ 2952328 w 2952328"/>
                      <a:gd name="connsiteY8" fmla="*/ 753436 h 1477328"/>
                      <a:gd name="connsiteX9" fmla="*/ 2952328 w 2952328"/>
                      <a:gd name="connsiteY9" fmla="*/ 1477328 h 1477328"/>
                      <a:gd name="connsiteX10" fmla="*/ 2583287 w 2952328"/>
                      <a:gd name="connsiteY10" fmla="*/ 1477328 h 1477328"/>
                      <a:gd name="connsiteX11" fmla="*/ 2243769 w 2952328"/>
                      <a:gd name="connsiteY11" fmla="*/ 1477328 h 1477328"/>
                      <a:gd name="connsiteX12" fmla="*/ 1933774 w 2952328"/>
                      <a:gd name="connsiteY12" fmla="*/ 1477328 h 1477328"/>
                      <a:gd name="connsiteX13" fmla="*/ 1564733 w 2952328"/>
                      <a:gd name="connsiteY13" fmla="*/ 1477328 h 1477328"/>
                      <a:gd name="connsiteX14" fmla="*/ 1254739 w 2952328"/>
                      <a:gd name="connsiteY14" fmla="*/ 1477328 h 1477328"/>
                      <a:gd name="connsiteX15" fmla="*/ 826651 w 2952328"/>
                      <a:gd name="connsiteY15" fmla="*/ 1477328 h 1477328"/>
                      <a:gd name="connsiteX16" fmla="*/ 398564 w 2952328"/>
                      <a:gd name="connsiteY16" fmla="*/ 1477328 h 1477328"/>
                      <a:gd name="connsiteX17" fmla="*/ 0 w 2952328"/>
                      <a:gd name="connsiteY17" fmla="*/ 1477328 h 1477328"/>
                      <a:gd name="connsiteX18" fmla="*/ 0 w 2952328"/>
                      <a:gd name="connsiteY18" fmla="*/ 782984 h 1477328"/>
                      <a:gd name="connsiteX19" fmla="*/ 0 w 2952328"/>
                      <a:gd name="connsiteY19" fmla="*/ 0 h 1477328"/>
                      <a:gd name="connsiteX0" fmla="*/ 0 w 2952328"/>
                      <a:gd name="connsiteY0" fmla="*/ 0 h 1477328"/>
                      <a:gd name="connsiteX1" fmla="*/ 369041 w 2952328"/>
                      <a:gd name="connsiteY1" fmla="*/ 0 h 1477328"/>
                      <a:gd name="connsiteX2" fmla="*/ 708558 w 2952328"/>
                      <a:gd name="connsiteY2" fmla="*/ 0 h 1477328"/>
                      <a:gd name="connsiteX3" fmla="*/ 1018553 w 2952328"/>
                      <a:gd name="connsiteY3" fmla="*/ 0 h 1477328"/>
                      <a:gd name="connsiteX4" fmla="*/ 1299024 w 2952328"/>
                      <a:gd name="connsiteY4" fmla="*/ 0 h 1477328"/>
                      <a:gd name="connsiteX5" fmla="*/ 1697588 w 2952328"/>
                      <a:gd name="connsiteY5" fmla="*/ 0 h 1477328"/>
                      <a:gd name="connsiteX6" fmla="*/ 2066629 w 2952328"/>
                      <a:gd name="connsiteY6" fmla="*/ 0 h 1477328"/>
                      <a:gd name="connsiteX7" fmla="*/ 2494717 w 2952328"/>
                      <a:gd name="connsiteY7" fmla="*/ 0 h 1477328"/>
                      <a:gd name="connsiteX8" fmla="*/ 2952328 w 2952328"/>
                      <a:gd name="connsiteY8" fmla="*/ 0 h 1477328"/>
                      <a:gd name="connsiteX9" fmla="*/ 2952328 w 2952328"/>
                      <a:gd name="connsiteY9" fmla="*/ 709116 h 1477328"/>
                      <a:gd name="connsiteX10" fmla="*/ 2952328 w 2952328"/>
                      <a:gd name="connsiteY10" fmla="*/ 1477328 h 1477328"/>
                      <a:gd name="connsiteX11" fmla="*/ 2642333 w 2952328"/>
                      <a:gd name="connsiteY11" fmla="*/ 1477328 h 1477328"/>
                      <a:gd name="connsiteX12" fmla="*/ 2361862 w 2952328"/>
                      <a:gd name="connsiteY12" fmla="*/ 1477328 h 1477328"/>
                      <a:gd name="connsiteX13" fmla="*/ 2022344 w 2952328"/>
                      <a:gd name="connsiteY13" fmla="*/ 1477328 h 1477328"/>
                      <a:gd name="connsiteX14" fmla="*/ 1682826 w 2952328"/>
                      <a:gd name="connsiteY14" fmla="*/ 1477328 h 1477328"/>
                      <a:gd name="connsiteX15" fmla="*/ 1372832 w 2952328"/>
                      <a:gd name="connsiteY15" fmla="*/ 1477328 h 1477328"/>
                      <a:gd name="connsiteX16" fmla="*/ 1003791 w 2952328"/>
                      <a:gd name="connsiteY16" fmla="*/ 1477328 h 1477328"/>
                      <a:gd name="connsiteX17" fmla="*/ 664273 w 2952328"/>
                      <a:gd name="connsiteY17" fmla="*/ 1477328 h 1477328"/>
                      <a:gd name="connsiteX18" fmla="*/ 324756 w 2952328"/>
                      <a:gd name="connsiteY18" fmla="*/ 1477328 h 1477328"/>
                      <a:gd name="connsiteX19" fmla="*/ 0 w 2952328"/>
                      <a:gd name="connsiteY19" fmla="*/ 1477328 h 1477328"/>
                      <a:gd name="connsiteX20" fmla="*/ 0 w 2952328"/>
                      <a:gd name="connsiteY20" fmla="*/ 723891 h 1477328"/>
                      <a:gd name="connsiteX21" fmla="*/ 0 w 2952328"/>
                      <a:gd name="connsiteY21" fmla="*/ 0 h 14773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2952328" h="1477328" fill="none" extrusionOk="0">
                        <a:moveTo>
                          <a:pt x="0" y="0"/>
                        </a:moveTo>
                        <a:cubicBezTo>
                          <a:pt x="96692" y="-111123"/>
                          <a:pt x="207600" y="77169"/>
                          <a:pt x="398564" y="0"/>
                        </a:cubicBezTo>
                        <a:cubicBezTo>
                          <a:pt x="564725" y="-60417"/>
                          <a:pt x="653248" y="10175"/>
                          <a:pt x="738082" y="0"/>
                        </a:cubicBezTo>
                        <a:cubicBezTo>
                          <a:pt x="858264" y="3652"/>
                          <a:pt x="1018200" y="63584"/>
                          <a:pt x="1107123" y="0"/>
                        </a:cubicBezTo>
                        <a:cubicBezTo>
                          <a:pt x="1208671" y="-60533"/>
                          <a:pt x="1322287" y="63151"/>
                          <a:pt x="1535210" y="0"/>
                        </a:cubicBezTo>
                        <a:cubicBezTo>
                          <a:pt x="1733145" y="-77283"/>
                          <a:pt x="1711716" y="12882"/>
                          <a:pt x="1845205" y="0"/>
                        </a:cubicBezTo>
                        <a:cubicBezTo>
                          <a:pt x="1981474" y="-45926"/>
                          <a:pt x="2123535" y="138664"/>
                          <a:pt x="2243769" y="0"/>
                        </a:cubicBezTo>
                        <a:cubicBezTo>
                          <a:pt x="2461500" y="-106875"/>
                          <a:pt x="2670127" y="182075"/>
                          <a:pt x="2952328" y="0"/>
                        </a:cubicBezTo>
                        <a:cubicBezTo>
                          <a:pt x="2920958" y="168832"/>
                          <a:pt x="2956179" y="448844"/>
                          <a:pt x="2952328" y="753436"/>
                        </a:cubicBezTo>
                        <a:cubicBezTo>
                          <a:pt x="2951674" y="1019795"/>
                          <a:pt x="2958376" y="1130587"/>
                          <a:pt x="2952328" y="1477328"/>
                        </a:cubicBezTo>
                        <a:cubicBezTo>
                          <a:pt x="2895013" y="1549533"/>
                          <a:pt x="2769804" y="1395382"/>
                          <a:pt x="2583287" y="1477328"/>
                        </a:cubicBezTo>
                        <a:cubicBezTo>
                          <a:pt x="2402227" y="1533033"/>
                          <a:pt x="2350153" y="1461171"/>
                          <a:pt x="2243769" y="1477328"/>
                        </a:cubicBezTo>
                        <a:cubicBezTo>
                          <a:pt x="2145909" y="1506875"/>
                          <a:pt x="2083832" y="1456060"/>
                          <a:pt x="1933774" y="1477328"/>
                        </a:cubicBezTo>
                        <a:cubicBezTo>
                          <a:pt x="1795469" y="1487622"/>
                          <a:pt x="1738131" y="1453704"/>
                          <a:pt x="1564733" y="1477328"/>
                        </a:cubicBezTo>
                        <a:cubicBezTo>
                          <a:pt x="1408070" y="1495467"/>
                          <a:pt x="1317308" y="1462494"/>
                          <a:pt x="1254739" y="1477328"/>
                        </a:cubicBezTo>
                        <a:cubicBezTo>
                          <a:pt x="1154844" y="1476103"/>
                          <a:pt x="967318" y="1406133"/>
                          <a:pt x="826651" y="1477328"/>
                        </a:cubicBezTo>
                        <a:cubicBezTo>
                          <a:pt x="686930" y="1563200"/>
                          <a:pt x="448591" y="1356624"/>
                          <a:pt x="398564" y="1477328"/>
                        </a:cubicBezTo>
                        <a:cubicBezTo>
                          <a:pt x="331280" y="1574121"/>
                          <a:pt x="153384" y="1374452"/>
                          <a:pt x="0" y="1477328"/>
                        </a:cubicBezTo>
                        <a:cubicBezTo>
                          <a:pt x="2318" y="1234009"/>
                          <a:pt x="26646" y="1097336"/>
                          <a:pt x="0" y="782984"/>
                        </a:cubicBezTo>
                        <a:cubicBezTo>
                          <a:pt x="-51648" y="501981"/>
                          <a:pt x="-1100" y="218802"/>
                          <a:pt x="0" y="0"/>
                        </a:cubicBezTo>
                        <a:close/>
                      </a:path>
                      <a:path w="2952328" h="1477328" stroke="0" extrusionOk="0">
                        <a:moveTo>
                          <a:pt x="0" y="0"/>
                        </a:moveTo>
                        <a:cubicBezTo>
                          <a:pt x="106321" y="-18035"/>
                          <a:pt x="244719" y="115321"/>
                          <a:pt x="369041" y="0"/>
                        </a:cubicBezTo>
                        <a:cubicBezTo>
                          <a:pt x="453133" y="-69223"/>
                          <a:pt x="562574" y="86014"/>
                          <a:pt x="708558" y="0"/>
                        </a:cubicBezTo>
                        <a:cubicBezTo>
                          <a:pt x="885404" y="-44596"/>
                          <a:pt x="885106" y="2088"/>
                          <a:pt x="1018553" y="0"/>
                        </a:cubicBezTo>
                        <a:cubicBezTo>
                          <a:pt x="1152905" y="2030"/>
                          <a:pt x="1180083" y="39627"/>
                          <a:pt x="1299024" y="0"/>
                        </a:cubicBezTo>
                        <a:cubicBezTo>
                          <a:pt x="1397886" y="-22715"/>
                          <a:pt x="1528607" y="21295"/>
                          <a:pt x="1697588" y="0"/>
                        </a:cubicBezTo>
                        <a:cubicBezTo>
                          <a:pt x="1846975" y="-58603"/>
                          <a:pt x="1922069" y="89484"/>
                          <a:pt x="2066629" y="0"/>
                        </a:cubicBezTo>
                        <a:cubicBezTo>
                          <a:pt x="2239474" y="-113649"/>
                          <a:pt x="2376003" y="158802"/>
                          <a:pt x="2494717" y="0"/>
                        </a:cubicBezTo>
                        <a:cubicBezTo>
                          <a:pt x="2640082" y="-160509"/>
                          <a:pt x="2782620" y="43877"/>
                          <a:pt x="2952328" y="0"/>
                        </a:cubicBezTo>
                        <a:cubicBezTo>
                          <a:pt x="2973547" y="179826"/>
                          <a:pt x="2921569" y="473945"/>
                          <a:pt x="2952328" y="709116"/>
                        </a:cubicBezTo>
                        <a:cubicBezTo>
                          <a:pt x="2983272" y="1009000"/>
                          <a:pt x="2945023" y="1187754"/>
                          <a:pt x="2952328" y="1477328"/>
                        </a:cubicBezTo>
                        <a:cubicBezTo>
                          <a:pt x="2871851" y="1514596"/>
                          <a:pt x="2787111" y="1431283"/>
                          <a:pt x="2642333" y="1477328"/>
                        </a:cubicBezTo>
                        <a:cubicBezTo>
                          <a:pt x="2509874" y="1533750"/>
                          <a:pt x="2456105" y="1457104"/>
                          <a:pt x="2361862" y="1477328"/>
                        </a:cubicBezTo>
                        <a:cubicBezTo>
                          <a:pt x="2278102" y="1528661"/>
                          <a:pt x="2099797" y="1424127"/>
                          <a:pt x="2022344" y="1477328"/>
                        </a:cubicBezTo>
                        <a:cubicBezTo>
                          <a:pt x="1956784" y="1601071"/>
                          <a:pt x="1803802" y="1402602"/>
                          <a:pt x="1682826" y="1477328"/>
                        </a:cubicBezTo>
                        <a:cubicBezTo>
                          <a:pt x="1560635" y="1515228"/>
                          <a:pt x="1478465" y="1475285"/>
                          <a:pt x="1372832" y="1477328"/>
                        </a:cubicBezTo>
                        <a:cubicBezTo>
                          <a:pt x="1249554" y="1493735"/>
                          <a:pt x="1176792" y="1458441"/>
                          <a:pt x="1003791" y="1477328"/>
                        </a:cubicBezTo>
                        <a:cubicBezTo>
                          <a:pt x="829817" y="1485861"/>
                          <a:pt x="806238" y="1413837"/>
                          <a:pt x="664273" y="1477328"/>
                        </a:cubicBezTo>
                        <a:cubicBezTo>
                          <a:pt x="546931" y="1535824"/>
                          <a:pt x="412735" y="1380438"/>
                          <a:pt x="324756" y="1477328"/>
                        </a:cubicBezTo>
                        <a:cubicBezTo>
                          <a:pt x="264705" y="1576115"/>
                          <a:pt x="116426" y="1354028"/>
                          <a:pt x="0" y="1477328"/>
                        </a:cubicBezTo>
                        <a:cubicBezTo>
                          <a:pt x="-6098" y="1183063"/>
                          <a:pt x="2031" y="931858"/>
                          <a:pt x="0" y="723891"/>
                        </a:cubicBezTo>
                        <a:cubicBezTo>
                          <a:pt x="-35068" y="558123"/>
                          <a:pt x="-28080" y="310139"/>
                          <a:pt x="0" y="0"/>
                        </a:cubicBezTo>
                        <a:close/>
                      </a:path>
                      <a:path w="2952328" h="1477328" fill="none" stroke="0" extrusionOk="0">
                        <a:moveTo>
                          <a:pt x="0" y="0"/>
                        </a:moveTo>
                        <a:cubicBezTo>
                          <a:pt x="46753" y="-92852"/>
                          <a:pt x="195736" y="60725"/>
                          <a:pt x="398564" y="0"/>
                        </a:cubicBezTo>
                        <a:cubicBezTo>
                          <a:pt x="592495" y="-55436"/>
                          <a:pt x="645082" y="10323"/>
                          <a:pt x="738082" y="0"/>
                        </a:cubicBezTo>
                        <a:cubicBezTo>
                          <a:pt x="839597" y="-17948"/>
                          <a:pt x="1014487" y="71170"/>
                          <a:pt x="1107123" y="0"/>
                        </a:cubicBezTo>
                        <a:cubicBezTo>
                          <a:pt x="1252687" y="-54779"/>
                          <a:pt x="1323505" y="66660"/>
                          <a:pt x="1535210" y="0"/>
                        </a:cubicBezTo>
                        <a:cubicBezTo>
                          <a:pt x="1736334" y="-44566"/>
                          <a:pt x="1696401" y="11013"/>
                          <a:pt x="1845205" y="0"/>
                        </a:cubicBezTo>
                        <a:cubicBezTo>
                          <a:pt x="1976557" y="-38300"/>
                          <a:pt x="2098679" y="146422"/>
                          <a:pt x="2243769" y="0"/>
                        </a:cubicBezTo>
                        <a:cubicBezTo>
                          <a:pt x="2430807" y="-134069"/>
                          <a:pt x="2701190" y="106212"/>
                          <a:pt x="2952328" y="0"/>
                        </a:cubicBezTo>
                        <a:cubicBezTo>
                          <a:pt x="3003527" y="211821"/>
                          <a:pt x="2903778" y="530593"/>
                          <a:pt x="2952328" y="753436"/>
                        </a:cubicBezTo>
                        <a:cubicBezTo>
                          <a:pt x="2930166" y="1041756"/>
                          <a:pt x="2928090" y="1103191"/>
                          <a:pt x="2952328" y="1477328"/>
                        </a:cubicBezTo>
                        <a:cubicBezTo>
                          <a:pt x="2872708" y="1537568"/>
                          <a:pt x="2780915" y="1429312"/>
                          <a:pt x="2583287" y="1477328"/>
                        </a:cubicBezTo>
                        <a:cubicBezTo>
                          <a:pt x="2401283" y="1533273"/>
                          <a:pt x="2357332" y="1459669"/>
                          <a:pt x="2243769" y="1477328"/>
                        </a:cubicBezTo>
                        <a:cubicBezTo>
                          <a:pt x="2134383" y="1500242"/>
                          <a:pt x="2082146" y="1464605"/>
                          <a:pt x="1933774" y="1477328"/>
                        </a:cubicBezTo>
                        <a:cubicBezTo>
                          <a:pt x="1800337" y="1515887"/>
                          <a:pt x="1720372" y="1479087"/>
                          <a:pt x="1564733" y="1477328"/>
                        </a:cubicBezTo>
                        <a:cubicBezTo>
                          <a:pt x="1407454" y="1508252"/>
                          <a:pt x="1326112" y="1475631"/>
                          <a:pt x="1254739" y="1477328"/>
                        </a:cubicBezTo>
                        <a:cubicBezTo>
                          <a:pt x="1172396" y="1460759"/>
                          <a:pt x="965547" y="1405950"/>
                          <a:pt x="826651" y="1477328"/>
                        </a:cubicBezTo>
                        <a:cubicBezTo>
                          <a:pt x="704049" y="1547169"/>
                          <a:pt x="485768" y="1383659"/>
                          <a:pt x="398564" y="1477328"/>
                        </a:cubicBezTo>
                        <a:cubicBezTo>
                          <a:pt x="301832" y="1588366"/>
                          <a:pt x="132409" y="1356950"/>
                          <a:pt x="0" y="1477328"/>
                        </a:cubicBezTo>
                        <a:cubicBezTo>
                          <a:pt x="-15941" y="1301064"/>
                          <a:pt x="42722" y="1129797"/>
                          <a:pt x="0" y="782984"/>
                        </a:cubicBezTo>
                        <a:cubicBezTo>
                          <a:pt x="-40948" y="457606"/>
                          <a:pt x="23116" y="18465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или простой электронной подписью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(ЭП),</a:t>
            </a: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</a:t>
            </a: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факт формирования электронной подписи определенным лицом </a:t>
            </a:r>
            <a:endParaRPr kumimoji="0" lang="ru-RU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xmlns="" id="{200CF2C0-0E3B-96CC-5F2B-338985AED34A}"/>
              </a:ext>
            </a:extLst>
          </p:cNvPr>
          <p:cNvCxnSpPr>
            <a:cxnSpLocks/>
          </p:cNvCxnSpPr>
          <p:nvPr/>
        </p:nvCxnSpPr>
        <p:spPr>
          <a:xfrm flipH="1">
            <a:off x="2683558" y="4182846"/>
            <a:ext cx="1730038" cy="74179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xmlns="" id="{2F58EFE9-6B50-AEDE-4D6E-AA5D66404641}"/>
              </a:ext>
            </a:extLst>
          </p:cNvPr>
          <p:cNvCxnSpPr>
            <a:cxnSpLocks/>
          </p:cNvCxnSpPr>
          <p:nvPr/>
        </p:nvCxnSpPr>
        <p:spPr>
          <a:xfrm>
            <a:off x="5292080" y="4183355"/>
            <a:ext cx="2386982" cy="65617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9B8E505-EE1C-2B44-8536-8B24D0A589B8}"/>
              </a:ext>
            </a:extLst>
          </p:cNvPr>
          <p:cNvSpPr txBox="1"/>
          <p:nvPr/>
        </p:nvSpPr>
        <p:spPr>
          <a:xfrm>
            <a:off x="1788974" y="1505189"/>
            <a:ext cx="5015274" cy="923330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Виды электронных подписей и область их применения  Федеральным законом                     от 06.04.2011 № 63 «Об электронной подписи» </a:t>
            </a:r>
          </a:p>
        </p:txBody>
      </p:sp>
    </p:spTree>
    <p:extLst>
      <p:ext uri="{BB962C8B-B14F-4D97-AF65-F5344CB8AC3E}">
        <p14:creationId xmlns:p14="http://schemas.microsoft.com/office/powerpoint/2010/main" xmlns="" val="1828107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E3E9B78-0650-498E-B693-F24CD205455B}"/>
              </a:ext>
            </a:extLst>
          </p:cNvPr>
          <p:cNvSpPr txBox="1"/>
          <p:nvPr/>
        </p:nvSpPr>
        <p:spPr>
          <a:xfrm>
            <a:off x="2195736" y="620688"/>
            <a:ext cx="6480720" cy="130753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marL="0" marR="0" lvl="0" indent="450215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Карточка учета права пользования нефинансовым активом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 action="ppaction://hlinkfile"/>
              </a:rPr>
              <a:t>(ф. 0509214)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4614F16-2F91-4B05-A515-0961FEBB44C4}"/>
              </a:ext>
            </a:extLst>
          </p:cNvPr>
          <p:cNvSpPr txBox="1"/>
          <p:nvPr/>
        </p:nvSpPr>
        <p:spPr>
          <a:xfrm>
            <a:off x="755576" y="2636912"/>
            <a:ext cx="8136904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Карточка права пользования НФА (ф. 0509214) открывается учреждением </a:t>
            </a:r>
            <a:r>
              <a:rPr kumimoji="0" lang="ru-RU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на каждый объект учета права пользования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нефинансовыми активами </a:t>
            </a:r>
            <a:r>
              <a:rPr kumimoji="0" lang="ru-RU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по каждому документу–основанию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(Договору), заполняется на основании информации, содержащейся в договоре аренды (безвозмездного пользования), дополнительных соглашений к нему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352200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A2BA7B1-E2EB-B685-6223-94BF5945BDEA}"/>
              </a:ext>
            </a:extLst>
          </p:cNvPr>
          <p:cNvSpPr txBox="1"/>
          <p:nvPr/>
        </p:nvSpPr>
        <p:spPr>
          <a:xfrm>
            <a:off x="578335" y="2351138"/>
            <a:ext cx="7488832" cy="311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342900" algn="just" defTabSz="914400" rtl="0" eaLnBrk="1" fontAlgn="auto" latinLnBrk="0" hangingPunct="1">
              <a:lnSpc>
                <a:spcPct val="107000"/>
              </a:lnSpc>
              <a:spcBef>
                <a:spcPts val="1100"/>
              </a:spcBef>
              <a:spcAft>
                <a:spcPts val="5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11760" y="129837"/>
            <a:ext cx="5336432" cy="15696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Приказ от 21.12.2022 № 192н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(начисление амортизации по принятому к учету объекту права пользования активом – счет 011140)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66553" y="2981356"/>
            <a:ext cx="2250649" cy="175432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Начисление амортизации </a:t>
            </a: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по принятому к учету объекту права пользования активом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698213" y="1906093"/>
            <a:ext cx="6073773" cy="707886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начинается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с даты его принятия к учету в пользование (аренду)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838378" y="2974212"/>
            <a:ext cx="2721679" cy="1938992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и далее равномерно (ежемесячно)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в течение срока полезного использования объекта учета аренды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253668" y="2687985"/>
            <a:ext cx="2806016" cy="163121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для объектов имущества, полученного в аренду - </a:t>
            </a:r>
            <a:r>
              <a:rPr kumimoji="0" lang="ru-RU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в соответствии </a:t>
            </a: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с графиком платежей, установленных договором аренды</a:t>
            </a:r>
            <a:endParaRPr kumimoji="0" lang="ru-RU" sz="1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307043" y="4505338"/>
            <a:ext cx="2734008" cy="141577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для имущества полученного в пользование - </a:t>
            </a: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первого числа месяца, следующего за месяцем принятия к учету</a:t>
            </a:r>
            <a:endParaRPr kumimoji="0" lang="ru-RU" sz="1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67544" y="5976182"/>
            <a:ext cx="8447579" cy="707886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заканчивается</a:t>
            </a: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на дату окончания (расторжения) договора аренды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(права пользования объектом аренды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3" name="Прямая со стрелкой 22"/>
          <p:cNvCxnSpPr/>
          <p:nvPr/>
        </p:nvCxnSpPr>
        <p:spPr>
          <a:xfrm flipV="1">
            <a:off x="2504811" y="2168933"/>
            <a:ext cx="241354" cy="143311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cxnSpLocks/>
          </p:cNvCxnSpPr>
          <p:nvPr/>
        </p:nvCxnSpPr>
        <p:spPr>
          <a:xfrm>
            <a:off x="2476532" y="3653329"/>
            <a:ext cx="887656" cy="243996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cxnSpLocks/>
            <a:endCxn id="15" idx="1"/>
          </p:cNvCxnSpPr>
          <p:nvPr/>
        </p:nvCxnSpPr>
        <p:spPr>
          <a:xfrm>
            <a:off x="2496587" y="3671293"/>
            <a:ext cx="341791" cy="27241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cxnSpLocks/>
            <a:endCxn id="16" idx="1"/>
          </p:cNvCxnSpPr>
          <p:nvPr/>
        </p:nvCxnSpPr>
        <p:spPr>
          <a:xfrm flipV="1">
            <a:off x="5540501" y="3503593"/>
            <a:ext cx="713167" cy="33648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cxnSpLocks/>
            <a:endCxn id="20" idx="1"/>
          </p:cNvCxnSpPr>
          <p:nvPr/>
        </p:nvCxnSpPr>
        <p:spPr>
          <a:xfrm>
            <a:off x="5554140" y="4183880"/>
            <a:ext cx="752903" cy="102934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1637960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F4BC057-A6A7-FC31-1414-1EBDC5F0EA35}"/>
              </a:ext>
            </a:extLst>
          </p:cNvPr>
          <p:cNvSpPr txBox="1"/>
          <p:nvPr/>
        </p:nvSpPr>
        <p:spPr>
          <a:xfrm>
            <a:off x="539552" y="992266"/>
            <a:ext cx="8208912" cy="1833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342900" algn="just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Поступление основных средств, непроизведенных активов во временное владение и пользование или во временное пользование по договору аренды (имущественного найма), относящихся к операционной аренде,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отражается учреждением (пользователем (арендатором) имущества в сумме арендных платежей, исчисленной за весь срок пользования нефинансовыми активами в соответствии с договором аренды (имущественного найма) на дату классификации указанных объектов учета аренды                                                                                                                         </a:t>
            </a:r>
          </a:p>
          <a:p>
            <a:pPr marL="0" marR="0" lvl="0" indent="342900" algn="just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                             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2602802"/>
            <a:ext cx="3153107" cy="646331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Дт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011140000   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Кт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030224000,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                               030229730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72779" y="2602802"/>
            <a:ext cx="3153107" cy="646331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Дт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011140000   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Кт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040160224,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                               040160229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403648" y="2528337"/>
            <a:ext cx="1656184" cy="764251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1655676" y="2528337"/>
            <a:ext cx="1440160" cy="878689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B7F5EB8-6674-954B-6635-8631248A06E9}"/>
              </a:ext>
            </a:extLst>
          </p:cNvPr>
          <p:cNvSpPr txBox="1"/>
          <p:nvPr/>
        </p:nvSpPr>
        <p:spPr>
          <a:xfrm>
            <a:off x="574941" y="3642990"/>
            <a:ext cx="8352928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     Начисление задолженности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по обязательствам, принятым учреждением по ежемесячной оплате арендных платежей, в соответствии с графиком оплаты арендных платежей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622683" y="4760121"/>
            <a:ext cx="4572000" cy="646331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Дт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040160224,              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Кт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030224730,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    040160229                      030229730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2114" y="5697555"/>
            <a:ext cx="7992888" cy="9233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Перевод  остатков, сформированных на конец отчетного периода на счетах 030224000, 030229000 на соответствующие счета 040160224, 040160229 осуществляется в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межотчетный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период  через счет 040130000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42147EB-4AC9-5DF1-F37D-8FDE97576734}"/>
              </a:ext>
            </a:extLst>
          </p:cNvPr>
          <p:cNvSpPr txBox="1"/>
          <p:nvPr/>
        </p:nvSpPr>
        <p:spPr>
          <a:xfrm>
            <a:off x="2195736" y="306021"/>
            <a:ext cx="6552728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srgbClr val="25252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/>
              </a:rPr>
              <a:t>Приказы  №№ 35н, 57н, 64н</a:t>
            </a:r>
          </a:p>
        </p:txBody>
      </p:sp>
    </p:spTree>
    <p:extLst>
      <p:ext uri="{BB962C8B-B14F-4D97-AF65-F5344CB8AC3E}">
        <p14:creationId xmlns:p14="http://schemas.microsoft.com/office/powerpoint/2010/main" xmlns="" val="181302129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2D235BA-BFCE-4333-ACEB-D353F8A93168}"/>
              </a:ext>
            </a:extLst>
          </p:cNvPr>
          <p:cNvSpPr txBox="1"/>
          <p:nvPr/>
        </p:nvSpPr>
        <p:spPr>
          <a:xfrm>
            <a:off x="2051720" y="188640"/>
            <a:ext cx="6624736" cy="95410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marL="0" marR="0" lvl="0" indent="450215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Акт приемки товаров, работ, услуг 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 action="ppaction://hlinkfile"/>
              </a:rPr>
              <a:t>(ф. 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 action="ppaction://hlinkfile"/>
              </a:rPr>
              <a:t>0510452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 action="ppaction://hlinkfile"/>
              </a:rPr>
              <a:t>)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 action="ppaction://hlinkfile"/>
              </a:rPr>
              <a:t>ф. 0510452новый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B40A252-7924-4664-9473-7EEF4ACBE878}"/>
              </a:ext>
            </a:extLst>
          </p:cNvPr>
          <p:cNvSpPr txBox="1"/>
          <p:nvPr/>
        </p:nvSpPr>
        <p:spPr>
          <a:xfrm>
            <a:off x="35496" y="1152728"/>
            <a:ext cx="8332893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формируется в целях оформления приемки товаров, работ, услуг, предусмотренной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договором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информация о котором не размещается в реестре контрактов на единой информационной системы в сфере закупок 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формирования количественного и (или) качественного расхождения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несоответствия ассортимента принимаемых материальных ценностей сопроводительным документам грузоотправителя (поставщика (подрядчика), и информации о транспортировке груза (например, сведений о целостности пломб и упаковок при транспортировке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EB448ED-3C8B-481C-802F-36CDD302D5F0}"/>
              </a:ext>
            </a:extLst>
          </p:cNvPr>
          <p:cNvSpPr txBox="1"/>
          <p:nvPr/>
        </p:nvSpPr>
        <p:spPr>
          <a:xfrm>
            <a:off x="235551" y="5283028"/>
            <a:ext cx="426444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 факту поступления в учреждение (например, накладная)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Принимаются отложенные БО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097C332-55CD-41CD-86FF-AF6C2E962C6B}"/>
              </a:ext>
            </a:extLst>
          </p:cNvPr>
          <p:cNvSpPr txBox="1"/>
          <p:nvPr/>
        </p:nvSpPr>
        <p:spPr>
          <a:xfrm>
            <a:off x="5189381" y="5317693"/>
            <a:ext cx="36883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 факту приемки (Акт (ф. 0510452)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Принимаются  ДО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597169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F2EAEB6-6718-2EB8-094A-A0A048E8CF7D}"/>
              </a:ext>
            </a:extLst>
          </p:cNvPr>
          <p:cNvSpPr txBox="1"/>
          <p:nvPr/>
        </p:nvSpPr>
        <p:spPr>
          <a:xfrm>
            <a:off x="392682" y="1595021"/>
            <a:ext cx="8499798" cy="440120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Дополнено применение счета 40160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- по обязательствам учреждения, возникающим при поступлении закупаемого учреждением имущества, в случае </a:t>
            </a:r>
            <a:r>
              <a:rPr kumimoji="0" lang="ru-RU" sz="2800" b="1" i="1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если его приемка осуществляется на дату отличную от даты поступления имущества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соответствии с порядком, установленным законодательством Российской Федерации </a:t>
            </a:r>
            <a:r>
              <a:rPr kumimoji="0" lang="ru-RU" sz="2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или в случае включения в договор поставки имущества условия аналогичного указанному порядку приемки имущества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E6FF329-D621-2058-AFE7-888929A92602}"/>
              </a:ext>
            </a:extLst>
          </p:cNvPr>
          <p:cNvSpPr txBox="1"/>
          <p:nvPr/>
        </p:nvSpPr>
        <p:spPr>
          <a:xfrm>
            <a:off x="1753766" y="797368"/>
            <a:ext cx="6696744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Счет 40160 «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Резервы предстоящих расходов» 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21212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14BE794-B6BC-717B-EE4B-F79052F72F3D}"/>
              </a:ext>
            </a:extLst>
          </p:cNvPr>
          <p:cNvSpPr txBox="1"/>
          <p:nvPr/>
        </p:nvSpPr>
        <p:spPr>
          <a:xfrm>
            <a:off x="1259632" y="6206538"/>
            <a:ext cx="6795643" cy="461665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Письмо от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2" action="ppaction://hlinkfile"/>
              </a:rPr>
              <a:t>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3" action="ppaction://hlinkfile"/>
              </a:rPr>
              <a:t>11.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3" action="ppaction://hlinkfile"/>
              </a:rPr>
              <a:t>11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3" action="ppaction://hlinkfile"/>
              </a:rPr>
              <a:t>.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3" action="ppaction://hlinkfile"/>
              </a:rPr>
              <a:t>2022__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3" action="ppaction://hlinkfile"/>
              </a:rPr>
              <a:t>№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3" action="ppaction://hlinkfile"/>
              </a:rPr>
              <a:t>02-06-07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3" action="ppaction://hlinkfile"/>
              </a:rPr>
              <a:t>/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3" action="ppaction://hlinkfile"/>
              </a:rPr>
              <a:t>110108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3" action="ppaction://hlinkfile"/>
              </a:rPr>
              <a:t>         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B1925F8-F94F-2542-9B8B-2BD75DFB0ECC}"/>
              </a:ext>
            </a:extLst>
          </p:cNvPr>
          <p:cNvSpPr txBox="1"/>
          <p:nvPr/>
        </p:nvSpPr>
        <p:spPr>
          <a:xfrm>
            <a:off x="1897782" y="53802"/>
            <a:ext cx="6552728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srgbClr val="25252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/>
              </a:rPr>
              <a:t>Приказы  №№ 35н, 57н, 64н</a:t>
            </a:r>
          </a:p>
        </p:txBody>
      </p:sp>
    </p:spTree>
    <p:extLst>
      <p:ext uri="{BB962C8B-B14F-4D97-AF65-F5344CB8AC3E}">
        <p14:creationId xmlns:p14="http://schemas.microsoft.com/office/powerpoint/2010/main" xmlns="" val="172506181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334F2A1-008D-3EE5-62F6-12F782A328A3}"/>
              </a:ext>
            </a:extLst>
          </p:cNvPr>
          <p:cNvSpPr txBox="1"/>
          <p:nvPr/>
        </p:nvSpPr>
        <p:spPr>
          <a:xfrm>
            <a:off x="179512" y="692696"/>
            <a:ext cx="878497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Формирование резерва по обязательствам учреждения, возникающим при поступлении закупаемых учреждением материальных ценностей, выполнении работ, оказании услуг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в случае принятия денежного обязательства согласно документу о приемки осуществляется на дату отличную от даты поступления материальных ценностей (выполнения работ, оказания услуг), а также по иным обязательствам, неопределенным по величине и (или) времени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исполнения, в случаях, предусмотренных актом учреждения, принятого при формировании его учетной политики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072CA01-187E-DB58-3CCA-5CDECADF1BAF}"/>
              </a:ext>
            </a:extLst>
          </p:cNvPr>
          <p:cNvSpPr txBox="1"/>
          <p:nvPr/>
        </p:nvSpPr>
        <p:spPr>
          <a:xfrm>
            <a:off x="179512" y="5301208"/>
            <a:ext cx="856895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342900" algn="just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По факту осуществления приемки материальных ценностей, выполненных работ, оказанных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F3E81A5-DEEB-CDAD-7FE2-C60006D69291}"/>
              </a:ext>
            </a:extLst>
          </p:cNvPr>
          <p:cNvSpPr txBox="1"/>
          <p:nvPr/>
        </p:nvSpPr>
        <p:spPr>
          <a:xfrm>
            <a:off x="1115616" y="2992884"/>
            <a:ext cx="7272808" cy="2308324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Дт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010500000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010600000,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010900000,                      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Кт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040160000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011000000,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020135000,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040150200 </a:t>
            </a:r>
          </a:p>
        </p:txBody>
      </p:sp>
      <p:sp>
        <p:nvSpPr>
          <p:cNvPr id="8" name="Правая фигурная скобка 7">
            <a:extLst>
              <a:ext uri="{FF2B5EF4-FFF2-40B4-BE49-F238E27FC236}">
                <a16:creationId xmlns:a16="http://schemas.microsoft.com/office/drawing/2014/main" xmlns="" id="{F100C104-63D6-2E00-FBEC-2F225AFF53BB}"/>
              </a:ext>
            </a:extLst>
          </p:cNvPr>
          <p:cNvSpPr/>
          <p:nvPr/>
        </p:nvSpPr>
        <p:spPr>
          <a:xfrm>
            <a:off x="4211960" y="3140968"/>
            <a:ext cx="840215" cy="2016224"/>
          </a:xfrm>
          <a:prstGeom prst="righ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36E50DA-C123-9C79-78D8-EC985AAAE36C}"/>
              </a:ext>
            </a:extLst>
          </p:cNvPr>
          <p:cNvSpPr txBox="1"/>
          <p:nvPr/>
        </p:nvSpPr>
        <p:spPr>
          <a:xfrm>
            <a:off x="1619672" y="5980638"/>
            <a:ext cx="5904656" cy="523220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marL="0" marR="0" lvl="0" indent="342900" algn="just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Дт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 040160000            </a:t>
            </a:r>
            <a:r>
              <a:rPr kumimoji="0" lang="ru-RU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Кт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030200000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FA2545A-CFFF-79A3-34B0-39430242BB91}"/>
              </a:ext>
            </a:extLst>
          </p:cNvPr>
          <p:cNvSpPr txBox="1"/>
          <p:nvPr/>
        </p:nvSpPr>
        <p:spPr>
          <a:xfrm>
            <a:off x="1897782" y="53802"/>
            <a:ext cx="6552728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srgbClr val="25252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/>
              </a:rPr>
              <a:t>Приказы  №№ 35н, 57н, 64н</a:t>
            </a:r>
          </a:p>
        </p:txBody>
      </p:sp>
    </p:spTree>
    <p:extLst>
      <p:ext uri="{BB962C8B-B14F-4D97-AF65-F5344CB8AC3E}">
        <p14:creationId xmlns:p14="http://schemas.microsoft.com/office/powerpoint/2010/main" xmlns="" val="379446626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1F8FFF7-7326-47D8-9634-D1006C02F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D350B4-811D-9C49-8D4A-B431FFD45952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0A891B0-98BF-4E99-A10C-1D89E9B75BC9}"/>
              </a:ext>
            </a:extLst>
          </p:cNvPr>
          <p:cNvSpPr txBox="1"/>
          <p:nvPr/>
        </p:nvSpPr>
        <p:spPr>
          <a:xfrm>
            <a:off x="2370954" y="155282"/>
            <a:ext cx="5873454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Извещение об исполнении трансферта, передаваемого с условиями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(ф. 0510453)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E2A4518-0440-4400-8BB4-3B94DBFE5410}"/>
              </a:ext>
            </a:extLst>
          </p:cNvPr>
          <p:cNvSpPr txBox="1"/>
          <p:nvPr/>
        </p:nvSpPr>
        <p:spPr>
          <a:xfrm>
            <a:off x="287524" y="1540684"/>
            <a:ext cx="8568952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Формируется в целях: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оформления ПУД для отражения: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взаимосвязанных операций по признанию финансовых результатов использования трансферта и расчетов между  субъектами учета (сторонами трансферта);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операций, формирующих расчеты по возврату неиспользованных средств межбюджетного трансферта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подтверждения наличия потребности в использовании остатка;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проведения сверки взаимных расчетов по предоставленному/полученному трансферту с условиями,  между сторонами трансферта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Восклицательный знак со сплошной заливкой">
            <a:extLst>
              <a:ext uri="{FF2B5EF4-FFF2-40B4-BE49-F238E27FC236}">
                <a16:creationId xmlns:a16="http://schemas.microsoft.com/office/drawing/2014/main" xmlns="" id="{6D3605C5-6215-419E-9D04-5E9DF0190E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-252536" y="2708920"/>
            <a:ext cx="879269" cy="96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7296692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81634" y="839152"/>
            <a:ext cx="2017059" cy="3599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8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03412" y="672353"/>
            <a:ext cx="3092824" cy="672353"/>
          </a:xfrm>
          <a:custGeom>
            <a:avLst/>
            <a:gdLst/>
            <a:ahLst/>
            <a:cxnLst/>
            <a:rect l="l" t="t" r="r" b="b"/>
            <a:pathLst>
              <a:path w="3505200" h="762000">
                <a:moveTo>
                  <a:pt x="0" y="762000"/>
                </a:moveTo>
                <a:lnTo>
                  <a:pt x="3505200" y="762000"/>
                </a:lnTo>
                <a:lnTo>
                  <a:pt x="3505200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8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82912" y="1997896"/>
            <a:ext cx="0" cy="1985122"/>
          </a:xfrm>
          <a:custGeom>
            <a:avLst/>
            <a:gdLst/>
            <a:ahLst/>
            <a:cxnLst/>
            <a:rect l="l" t="t" r="r" b="b"/>
            <a:pathLst>
              <a:path h="2249804">
                <a:moveTo>
                  <a:pt x="0" y="0"/>
                </a:moveTo>
                <a:lnTo>
                  <a:pt x="0" y="2249424"/>
                </a:lnTo>
              </a:path>
            </a:pathLst>
          </a:custGeom>
          <a:ln w="76200">
            <a:solidFill>
              <a:srgbClr val="096234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8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320118" y="2017059"/>
            <a:ext cx="0" cy="1985122"/>
          </a:xfrm>
          <a:custGeom>
            <a:avLst/>
            <a:gdLst/>
            <a:ahLst/>
            <a:cxnLst/>
            <a:rect l="l" t="t" r="r" b="b"/>
            <a:pathLst>
              <a:path h="2249804">
                <a:moveTo>
                  <a:pt x="0" y="0"/>
                </a:moveTo>
                <a:lnTo>
                  <a:pt x="0" y="2249424"/>
                </a:lnTo>
              </a:path>
            </a:pathLst>
          </a:custGeom>
          <a:ln w="76200">
            <a:solidFill>
              <a:srgbClr val="096234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8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148311" y="1709976"/>
            <a:ext cx="5307573" cy="24622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 marR="4483" algn="ctr"/>
            <a:r>
              <a:rPr lang="ru-RU" sz="4000" b="0" dirty="0">
                <a:solidFill>
                  <a:srgbClr val="000000"/>
                </a:solidFill>
              </a:rPr>
              <a:t/>
            </a:r>
            <a:br>
              <a:rPr lang="ru-RU" sz="4000" b="0" dirty="0">
                <a:solidFill>
                  <a:srgbClr val="000000"/>
                </a:solidFill>
              </a:rPr>
            </a:br>
            <a:r>
              <a:rPr lang="ru-RU" sz="4000" b="0" dirty="0">
                <a:solidFill>
                  <a:srgbClr val="000000"/>
                </a:solidFill>
              </a:rPr>
              <a:t>Изменения в Приказ от 15.04.2020 № 61н </a:t>
            </a:r>
            <a:br>
              <a:rPr lang="ru-RU" sz="4000" b="0" dirty="0">
                <a:solidFill>
                  <a:srgbClr val="000000"/>
                </a:solidFill>
              </a:rPr>
            </a:br>
            <a:r>
              <a:rPr lang="ru-RU" sz="4000" b="0" dirty="0">
                <a:solidFill>
                  <a:srgbClr val="000000"/>
                </a:solidFill>
              </a:rPr>
              <a:t>(сентябрь 2023г)</a:t>
            </a:r>
            <a:endParaRPr sz="4000" dirty="0"/>
          </a:p>
        </p:txBody>
      </p:sp>
      <p:sp>
        <p:nvSpPr>
          <p:cNvPr id="8" name="object 8"/>
          <p:cNvSpPr/>
          <p:nvPr/>
        </p:nvSpPr>
        <p:spPr>
          <a:xfrm>
            <a:off x="7463118" y="1042147"/>
            <a:ext cx="773206" cy="4370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8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205618" y="403412"/>
            <a:ext cx="1024173" cy="13646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8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485517" y="2400299"/>
            <a:ext cx="2271208" cy="219724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8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873387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55B159F-AD62-1E58-D197-97F638D95386}"/>
              </a:ext>
            </a:extLst>
          </p:cNvPr>
          <p:cNvSpPr txBox="1"/>
          <p:nvPr/>
        </p:nvSpPr>
        <p:spPr>
          <a:xfrm>
            <a:off x="827584" y="4385"/>
            <a:ext cx="7920880" cy="95410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Изменения в приказ 61н в соответствии с планом-графиком разработки ПУД на 2023 год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C61E94C-1E3A-E457-0044-9A37020459E1}"/>
              </a:ext>
            </a:extLst>
          </p:cNvPr>
          <p:cNvSpPr txBox="1"/>
          <p:nvPr/>
        </p:nvSpPr>
        <p:spPr>
          <a:xfrm>
            <a:off x="-2412776" y="1389380"/>
            <a:ext cx="59766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3" name="Таблица 3">
            <a:extLst>
              <a:ext uri="{FF2B5EF4-FFF2-40B4-BE49-F238E27FC236}">
                <a16:creationId xmlns:a16="http://schemas.microsoft.com/office/drawing/2014/main" xmlns="" id="{304CDB9D-8FB9-98D1-06A0-33A6CC1E60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05024379"/>
              </p:ext>
            </p:extLst>
          </p:nvPr>
        </p:nvGraphicFramePr>
        <p:xfrm>
          <a:off x="107504" y="946554"/>
          <a:ext cx="8928992" cy="59489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27248">
                  <a:extLst>
                    <a:ext uri="{9D8B030D-6E8A-4147-A177-3AD203B41FA5}">
                      <a16:colId xmlns:a16="http://schemas.microsoft.com/office/drawing/2014/main" xmlns="" val="1036821416"/>
                    </a:ext>
                  </a:extLst>
                </a:gridCol>
                <a:gridCol w="2029536">
                  <a:extLst>
                    <a:ext uri="{9D8B030D-6E8A-4147-A177-3AD203B41FA5}">
                      <a16:colId xmlns:a16="http://schemas.microsoft.com/office/drawing/2014/main" xmlns="" val="3331091680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xmlns="" val="2641392202"/>
                    </a:ext>
                  </a:extLst>
                </a:gridCol>
              </a:tblGrid>
              <a:tr h="310268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документа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94954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Инвентаризационная опись остатков на счетах учета денежных средств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kumimoji="0" lang="ru-RU" sz="2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ф. 0504082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ф. 0510464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412687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Инвентаризационная опись (сличительная ведомость) бланков строгой отчетности и денежных документов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kumimoji="0" lang="ru-RU" sz="2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ф. 0504086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2" action="ppaction://hlinkfile"/>
                        </a:rPr>
                        <a:t>ф. 0510465</a:t>
                      </a:r>
                      <a:endParaRPr kumimoji="0" lang="ru-RU" sz="2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92968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Инвентаризационная опись (сличительная ведомость) по объектам нефинансовых активов 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kumimoji="0" lang="ru-RU" sz="2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ф. 0504087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3" action="ppaction://hlinkfile"/>
                        </a:rPr>
                        <a:t>ф. 0510466</a:t>
                      </a:r>
                      <a:endParaRPr kumimoji="0" lang="ru-RU" sz="2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16409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Инвентаризационная опись наличных денежных средств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kumimoji="0" lang="ru-RU" sz="2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ф. 0504088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ф. 0510467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02797814"/>
                  </a:ext>
                </a:extLst>
              </a:tr>
              <a:tr h="546324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Инвентаризационная опись расчетов  поставщиками и прочими дебиторами и кредиторами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ф. 0504089</a:t>
                      </a:r>
                      <a:endParaRPr kumimoji="0" lang="ru-RU" sz="20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4" action="ppaction://hlinkfile"/>
                        </a:rPr>
                        <a:t>ф. 0510469</a:t>
                      </a:r>
                      <a:endParaRPr kumimoji="0" lang="ru-RU" sz="2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015599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Инвентаризационная опись расчетов по поступлениям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ф. 0504091</a:t>
                      </a:r>
                      <a:endParaRPr kumimoji="0" lang="ru-RU" sz="20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5" action="ppaction://hlinkfile"/>
                        </a:rPr>
                        <a:t>ф. 0510468</a:t>
                      </a:r>
                      <a:endParaRPr kumimoji="0" lang="ru-RU" sz="2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70120064"/>
                  </a:ext>
                </a:extLst>
              </a:tr>
              <a:tr h="243166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Инвентаризационная опись ценных бумаг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ф. 0504081</a:t>
                      </a:r>
                      <a:endParaRPr kumimoji="0" lang="ru-RU" sz="20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6" action="ppaction://hlinkfile"/>
                        </a:rPr>
                        <a:t>ф. 0510470</a:t>
                      </a:r>
                      <a:endParaRPr kumimoji="0" lang="ru-RU" sz="2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817098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Инвентаризационная опись задолженности по кредитам, займам (ссудам)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ф. 0504083</a:t>
                      </a:r>
                      <a:endParaRPr kumimoji="0" lang="ru-RU" sz="20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7" action="ppaction://hlinkfile"/>
                        </a:rPr>
                        <a:t>ф. 0510471</a:t>
                      </a:r>
                      <a:endParaRPr kumimoji="0" lang="ru-RU" sz="2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656616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Инвентаризационная опись состояния государственного долга Российской Федерации в ценных бумагах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ф. 0504084</a:t>
                      </a:r>
                      <a:endParaRPr kumimoji="0" lang="ru-RU" sz="20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ф. 0510472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126245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Инвентаризационная опись состояния государственного долга Российской Федерации по полученным кредитам и предоставленным гарантиям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ф. 0504085</a:t>
                      </a:r>
                      <a:endParaRPr kumimoji="0" lang="ru-RU" sz="20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ф. 0510473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676520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Акт сверки взаимных расчетов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8" action="ppaction://hlinkfile"/>
                        </a:rPr>
                        <a:t>ф. 0510474</a:t>
                      </a:r>
                      <a:endParaRPr kumimoji="0" lang="ru-RU" sz="2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085093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98743603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C6B0EED-A78B-DB5B-8635-76244178ED64}"/>
              </a:ext>
            </a:extLst>
          </p:cNvPr>
          <p:cNvSpPr txBox="1"/>
          <p:nvPr/>
        </p:nvSpPr>
        <p:spPr>
          <a:xfrm>
            <a:off x="336550" y="836712"/>
            <a:ext cx="826789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До начала инвентаризации ответственное лицо (ответственное лицо группы лиц) формируется и подписывается простой ЭП расписка,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являющаяся неотъемлемым приложением соответствующих Инвентаризационных описей 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 CYR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C83BABD-C1A6-C921-B5B5-3FC0DE4F88F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6458" y="2631984"/>
            <a:ext cx="8555930" cy="2438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3112244-B868-89A5-860D-4F393E7D5EF6}"/>
              </a:ext>
            </a:extLst>
          </p:cNvPr>
          <p:cNvSpPr txBox="1"/>
          <p:nvPr/>
        </p:nvSpPr>
        <p:spPr>
          <a:xfrm>
            <a:off x="438051" y="1708654"/>
            <a:ext cx="8267898" cy="707886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Например, для Инвентаризационной описи (ф. 0510466)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«К началу проведения инвентаризации все документы, относящиеся к приходу и расходу нефинансовых активов, сданы в бухгалтерию, неоприходованных или списанных нефинансовых активов не имеется»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xmlns="" id="{A9CFE182-D72C-1C8A-92BB-A1489FC829F8}"/>
              </a:ext>
            </a:extLst>
          </p:cNvPr>
          <p:cNvCxnSpPr/>
          <p:nvPr/>
        </p:nvCxnSpPr>
        <p:spPr>
          <a:xfrm flipH="1">
            <a:off x="1763688" y="2492896"/>
            <a:ext cx="2808312" cy="100811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09995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B8D1F5A-C6DD-DBBE-D4C1-8D1257DD59DB}"/>
              </a:ext>
            </a:extLst>
          </p:cNvPr>
          <p:cNvSpPr txBox="1"/>
          <p:nvPr/>
        </p:nvSpPr>
        <p:spPr>
          <a:xfrm>
            <a:off x="431540" y="2420888"/>
            <a:ext cx="8280920" cy="4245008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22272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22272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Федеральный закон № 402-ФЗ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22272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 организациям бюджетной сферы относятся: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22272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Государственные (муниципальные) учреждения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22272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Государственные органы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22272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Органы местного  самоуправления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22272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Органы местной  администрации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22272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Органы управления государственными внебюджетными фондами Российской Федерации и территориальными государственными внебюджетными фондами 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3AC12B6-D74D-DF9D-A0CE-27AA09CC006A}"/>
              </a:ext>
            </a:extLst>
          </p:cNvPr>
          <p:cNvSpPr txBox="1"/>
          <p:nvPr/>
        </p:nvSpPr>
        <p:spPr>
          <a:xfrm>
            <a:off x="2555776" y="116632"/>
            <a:ext cx="5760640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Обязанность применения электронных документов, утвержденных Приказами 103н и 61н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0C1BCF8-F960-584A-7EDD-A6C916420AEB}"/>
              </a:ext>
            </a:extLst>
          </p:cNvPr>
          <p:cNvSpPr txBox="1"/>
          <p:nvPr/>
        </p:nvSpPr>
        <p:spPr>
          <a:xfrm>
            <a:off x="1907704" y="1418609"/>
            <a:ext cx="689476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22272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Применяются всеми  организациями   бюджетной сферы 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Управляющая кнопка: &quot;Получить сведения&quot; 5">
            <a:hlinkClick r:id="" action="ppaction://noaction" highlightClick="1"/>
            <a:extLst>
              <a:ext uri="{FF2B5EF4-FFF2-40B4-BE49-F238E27FC236}">
                <a16:creationId xmlns:a16="http://schemas.microsoft.com/office/drawing/2014/main" xmlns="" id="{DECAD02B-4107-B06C-AEED-D60082401502}"/>
              </a:ext>
            </a:extLst>
          </p:cNvPr>
          <p:cNvSpPr/>
          <p:nvPr/>
        </p:nvSpPr>
        <p:spPr>
          <a:xfrm>
            <a:off x="431540" y="1296010"/>
            <a:ext cx="1042416" cy="1042416"/>
          </a:xfrm>
          <a:prstGeom prst="actionButtonInformation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792578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4034555-716C-7AB6-6CDD-596FBBCD611D}"/>
              </a:ext>
            </a:extLst>
          </p:cNvPr>
          <p:cNvSpPr txBox="1"/>
          <p:nvPr/>
        </p:nvSpPr>
        <p:spPr>
          <a:xfrm>
            <a:off x="251520" y="1268760"/>
            <a:ext cx="8424936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Применяется для отражения результатов проведенной в учреждении инвентаризации объектов основных средств, нематериальных активов, непроизведенных активов, материальных запасов (</a:t>
            </a:r>
            <a:r>
              <a:rPr kumimoji="0" lang="ru-RU" sz="15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за исключением бланков строгой отчетности, учтенных на счете 010500000 «Материальные запасы»</a:t>
            </a: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), вложений в нефинансовые активы (в том числе объектов незавершенного строительства), биологических активов, прав пользования нематериальными активами, имущества государственной и муниципальной казны, учтенных: </a:t>
            </a:r>
          </a:p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на балансовых счетах</a:t>
            </a:r>
          </a:p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на забалансовых счетах: 01 «Имущество, полученное в пользование», 02 «Материальные ценности на хранении», 07 «Награды, призы, кубки и ценные подарки, сувениры», 12 «Спецоборудование для выполнения научно-исследовательских работ по договорам заказчиками», 13 «Экспериментальные устройства», 21 «Основные средства в эксплуатации», 22 «Материальные ценности, полученные по централизованному снабжению», 23 «Периодические издания для пользования», 25 «Имущество, переданное в возмездное пользование (аренду)» в части объектов финансовой аренды, 27 «Материальные ценности, выданные в личное пользование работникам (сотрудникам)» в части материальных запасов. Особенности проведения инвентаризации форменного обмундирования, учтенного на забалансовом счете 27 «Материальные ценности, выданные в личное пользование работникам (сотрудникам)» устанавливается учетной политикой субъекта учета.</a:t>
            </a: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 CYR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В случае, если объекты основных средств, учтенные на счетах</a:t>
            </a:r>
          </a:p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010100000, 010300000, имеют дополнительную информацию на забалансовых счетах (например, на забалансовых счетах 24, 25, 26, 27) </a:t>
            </a:r>
          </a:p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такие объекты инвентаризируются по соответствующим счетам бухгалтерского учета 010100000, 010300000 с учетом информации, отраженной на забалансовых счетах, и оформлением Инвентаризационной описи НФА (ф. 0510466) </a:t>
            </a: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 CYR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E174F29-D646-5064-754F-15DE912E81DA}"/>
              </a:ext>
            </a:extLst>
          </p:cNvPr>
          <p:cNvSpPr txBox="1"/>
          <p:nvPr/>
        </p:nvSpPr>
        <p:spPr>
          <a:xfrm>
            <a:off x="2267744" y="184363"/>
            <a:ext cx="4957590" cy="10156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Инвентаризационная опись (сличительная ведомость) по объектам нефинансовых активов (ф. 0510466)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211592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2D235BA-BFCE-4333-ACEB-D353F8A93168}"/>
              </a:ext>
            </a:extLst>
          </p:cNvPr>
          <p:cNvSpPr txBox="1"/>
          <p:nvPr/>
        </p:nvSpPr>
        <p:spPr>
          <a:xfrm>
            <a:off x="2051720" y="188640"/>
            <a:ext cx="6624736" cy="95410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marL="0" marR="0" lvl="0" indent="450215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Акт приемки товаров, работ, услуг  (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 action="ppaction://hlinkfile"/>
              </a:rPr>
              <a:t>ф. 0510452 уточненный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B40A252-7924-4664-9473-7EEF4ACBE878}"/>
              </a:ext>
            </a:extLst>
          </p:cNvPr>
          <p:cNvSpPr txBox="1"/>
          <p:nvPr/>
        </p:nvSpPr>
        <p:spPr>
          <a:xfrm>
            <a:off x="35496" y="1152728"/>
            <a:ext cx="8332893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формируется в целях оформления приемки товаров, работ, услуг, предусмотренной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договором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информация о котором не размещается в реестре контрактов на единой информационной системы в сфере закупок 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формирования количественного и (или) качественного расхождения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несоответствия ассортимента принимаемых материальных ценностей сопроводительным документам грузоотправителя (поставщика (подрядчика), и информации о транспортировке груза (например, сведений о целостности пломб и упаковок при транспортировке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EB448ED-3C8B-481C-802F-36CDD302D5F0}"/>
              </a:ext>
            </a:extLst>
          </p:cNvPr>
          <p:cNvSpPr txBox="1"/>
          <p:nvPr/>
        </p:nvSpPr>
        <p:spPr>
          <a:xfrm>
            <a:off x="235551" y="5283028"/>
            <a:ext cx="426444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 факту поступления в учреждение (например, накладная)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Принимаются отложенные БО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097C332-55CD-41CD-86FF-AF6C2E962C6B}"/>
              </a:ext>
            </a:extLst>
          </p:cNvPr>
          <p:cNvSpPr txBox="1"/>
          <p:nvPr/>
        </p:nvSpPr>
        <p:spPr>
          <a:xfrm>
            <a:off x="5189381" y="5317693"/>
            <a:ext cx="36883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 факту приемки (Акт (ф. 0510452)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Принимаются  ДО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794804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449FF07-B99D-4C92-BB43-6ECC09FB8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D350B4-811D-9C49-8D4A-B431FFD45952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4C3A818-CF35-4CFF-B661-B52131437DCD}"/>
              </a:ext>
            </a:extLst>
          </p:cNvPr>
          <p:cNvSpPr txBox="1"/>
          <p:nvPr/>
        </p:nvSpPr>
        <p:spPr>
          <a:xfrm>
            <a:off x="1763688" y="548680"/>
            <a:ext cx="6480720" cy="10420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marL="0" marR="0" lvl="0" indent="450215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Ведомость о начислении доходов бюджета 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(ф. 0510837)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0878C53-1B5F-86DD-B63A-0C9D96DF07FA}"/>
              </a:ext>
            </a:extLst>
          </p:cNvPr>
          <p:cNvSpPr txBox="1"/>
          <p:nvPr/>
        </p:nvSpPr>
        <p:spPr>
          <a:xfrm>
            <a:off x="323528" y="1596564"/>
            <a:ext cx="8712968" cy="529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Формируется </a:t>
            </a: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администратором доходов бюджета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виде электронного документа </a:t>
            </a: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целях начисления администрируемых доходов бюджета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за исключением: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доходов от межбюджетных трансфертов;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от арендных платежей (арендной платы) по договорам аренды (финансовой аренды); от платежей по гражданско-правовым договорам, предусматривающим отдельные этапы выполнения работ, услуг;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 платежей по долгосрочным договорам;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от иных доходов, поэтапно признаваемых в течение будущих периодов (периода действия договора) доходами текущего периода;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начисления доходов от предусмотренных законодательством Российской Федерации о налогах и сборах федеральных налогов и сборов </a:t>
            </a:r>
            <a:r>
              <a:rPr kumimoji="0" lang="ru-RU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 исключением государственной пошлины</a:t>
            </a:r>
            <a:r>
              <a:rPr kumimoji="0" lang="ru-RU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),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в том числе от налогов, предусмотренных специальными налоговыми режимами, региональных налогов, местных налогов и сборов, а также пеней и штрафов по ним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19965720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449FF07-B99D-4C92-BB43-6ECC09FB8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D350B4-811D-9C49-8D4A-B431FFD45952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5722AF1-D576-4734-8A66-BD47BA8BD230}"/>
              </a:ext>
            </a:extLst>
          </p:cNvPr>
          <p:cNvSpPr txBox="1"/>
          <p:nvPr/>
        </p:nvSpPr>
        <p:spPr>
          <a:xfrm>
            <a:off x="2198596" y="136525"/>
            <a:ext cx="6514372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Извещение о начислении доходов (уточнении начисления)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(ф. 0510432)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44CA41D-89D4-B8CA-30CA-FBBC09941066}"/>
              </a:ext>
            </a:extLst>
          </p:cNvPr>
          <p:cNvSpPr txBox="1"/>
          <p:nvPr/>
        </p:nvSpPr>
        <p:spPr>
          <a:xfrm>
            <a:off x="419068" y="891868"/>
            <a:ext cx="8245424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45021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</a:p>
          <a:p>
            <a:pPr marL="0" marR="0" lvl="0" indent="45021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Извещение о начислении доходов (уточнении начисления) </a:t>
            </a:r>
            <a:b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(ф. 0510432) </a:t>
            </a: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формируется субъектом учета в целях начисления доходов по документу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являющемуся основанием для начисления суммы дохода средствами системы «Электронный бюджет», ведомственной информационной системы главного администратора (администратора) доходов бюджета или иной информационной системы, </a:t>
            </a: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обеспечивающей администрирование доходов бюджетов и (или) ведение бухгалтерского учета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</a:p>
          <a:p>
            <a:pPr marL="0" marR="0" lvl="0" indent="45021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Информация о начисленных доходах, отраженная в Извещениях </a:t>
            </a:r>
            <a:b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(ф. 0510432), </a:t>
            </a: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может обобщаться в Ведомости начисления доходов бюджета (ф. 0510837) в целях передачи для отражения в бухгалтерском учете сводных данных первичных учетных документов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</a:p>
          <a:p>
            <a:pPr marL="0" marR="0" lvl="0" indent="45021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Извещение (ф. 0510432) </a:t>
            </a: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не применяется для начисления доходов от межбюджетных трансфертов, субсидий, субвенций, иных межбюджетных трансфертов</a:t>
            </a:r>
          </a:p>
          <a:p>
            <a:pPr marL="0" marR="0" lvl="0" indent="45021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503783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3EF1A14-DDF4-1159-7CBD-861BBE986869}"/>
              </a:ext>
            </a:extLst>
          </p:cNvPr>
          <p:cNvSpPr txBox="1"/>
          <p:nvPr/>
        </p:nvSpPr>
        <p:spPr>
          <a:xfrm>
            <a:off x="1907704" y="236901"/>
            <a:ext cx="6722144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Решение о прекращении признания активами объектов нефинансовых активов (ф. 0510440)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A0C85C6-34B7-E6B5-4E94-F69D825E928C}"/>
              </a:ext>
            </a:extLst>
          </p:cNvPr>
          <p:cNvSpPr txBox="1"/>
          <p:nvPr/>
        </p:nvSpPr>
        <p:spPr>
          <a:xfrm>
            <a:off x="551419" y="1191199"/>
            <a:ext cx="8136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Дополнено применение </a:t>
            </a: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прав пользования нематериальными активами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 CYR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FFB2425-2205-C4B3-EAD9-E84B37760AC7}"/>
              </a:ext>
            </a:extLst>
          </p:cNvPr>
          <p:cNvSpPr txBox="1"/>
          <p:nvPr/>
        </p:nvSpPr>
        <p:spPr>
          <a:xfrm>
            <a:off x="539180" y="1538566"/>
            <a:ext cx="8101271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случае </a:t>
            </a: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если на инвентаризационную комиссию субъекта учета дополнительно возложены полномочия Комиссии в части принятия решения о прекращении признания активами объектов нефинансовых активов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инвентаризационная комиссия субъекта учета формирует Решение комиссии</a:t>
            </a:r>
            <a:b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ф. 0510440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 одновременно с формированием Акта о результатах инвентаризации</a:t>
            </a:r>
            <a:b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(ф. 0510463).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2AB13EE-818A-5D12-97C7-CA860AD2DADE}"/>
              </a:ext>
            </a:extLst>
          </p:cNvPr>
          <p:cNvSpPr txBox="1"/>
          <p:nvPr/>
        </p:nvSpPr>
        <p:spPr>
          <a:xfrm>
            <a:off x="521363" y="3257331"/>
            <a:ext cx="8136904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Формирование Решения комиссии (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 action="ppaction://hlinkfile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ф. 0510440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по инвентарным объектам осуществляется обособленно от Решения комиссии (ф. 0510440) по неинвентарным объектам нефинансовых активов. Формирование Решения комиссии (ф. 0510440) осуществляется либо из соответствующей Инвентаризационной описи (ф. 05004087</a:t>
            </a:r>
            <a:r>
              <a:rPr kumimoji="0" lang="ru-RU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всем объектам, имеющим признаки не соответствия критериям актива, либо по группе (группам) объектов нефинансовых активов, либо по отдельному(</a:t>
            </a:r>
            <a:r>
              <a:rPr kumimoji="0" lang="ru-RU" sz="1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ым</a:t>
            </a: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объекту(</a:t>
            </a:r>
            <a:r>
              <a:rPr kumimoji="0" lang="ru-RU" sz="1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ам</a:t>
            </a: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нефинансовых активов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объекты недвижимого имущества Решение (ф. 0510440) формируется на каждый объект нефинансовых активов отдельно.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EB1C48D-D12A-1D4D-E0AD-B6ACB16C5C6E}"/>
              </a:ext>
            </a:extLst>
          </p:cNvPr>
          <p:cNvSpPr txBox="1"/>
          <p:nvPr/>
        </p:nvSpPr>
        <p:spPr>
          <a:xfrm>
            <a:off x="683568" y="5768738"/>
            <a:ext cx="795688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 CYR" panose="02020603050405020304" pitchFamily="18" charset="0"/>
                <a:ea typeface="Times New Roman" panose="02020603050405020304" pitchFamily="18" charset="0"/>
                <a:cs typeface="+mn-cs"/>
              </a:rPr>
              <a:t>Реквизит «код счета» заполняется при необходимости (например, для автоматического отбора при выборе объектов нефинансовых активов из одной группы объектов или одного объекта отдельно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 CYR" panose="02020603050405020304" pitchFamily="18" charset="0"/>
                <a:ea typeface="Times New Roman" panose="02020603050405020304" pitchFamily="18" charset="0"/>
                <a:cs typeface="+mn-cs"/>
              </a:rPr>
              <a:t>)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918590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BAA3BD3-B29B-42EF-874C-81927A4D248B}"/>
              </a:ext>
            </a:extLst>
          </p:cNvPr>
          <p:cNvSpPr txBox="1"/>
          <p:nvPr/>
        </p:nvSpPr>
        <p:spPr>
          <a:xfrm>
            <a:off x="431540" y="1340768"/>
            <a:ext cx="8280920" cy="5386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применяется для оформления отпуска материальных ценностей (за исключением готовой продукции и товаров) учреждением-отправителем сторонним учреждениям (организациям)-получателям, организациям, физическим лицам при продаже, передаче в целях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ремонта </a:t>
            </a: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(без смены правообладателя, без выбытие объекта из эксплуатации), временного хранения, передаче материальных запасов подрядчикам, исполнителям работ, в том числе для изготовления (создания) объектов нефинансовых активов, передаче материальных ценностей пользователям (рамках возмездного (безвозмездного) пользования, за исключением проката), возврату поставщику некачественных или несоответствующих техническим данным материальных ценностей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а также или в целях перевозки на основании договоров (контрактов), и других документов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0ED6A4E-CABD-E61D-6E0C-B955899DE65D}"/>
              </a:ext>
            </a:extLst>
          </p:cNvPr>
          <p:cNvSpPr txBox="1"/>
          <p:nvPr/>
        </p:nvSpPr>
        <p:spPr>
          <a:xfrm>
            <a:off x="2555776" y="260648"/>
            <a:ext cx="54006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Накладная на отпуск материальных ценностей на сторону (ф. 0510458)</a:t>
            </a:r>
          </a:p>
        </p:txBody>
      </p:sp>
    </p:spTree>
    <p:extLst>
      <p:ext uri="{BB962C8B-B14F-4D97-AF65-F5344CB8AC3E}">
        <p14:creationId xmlns:p14="http://schemas.microsoft.com/office/powerpoint/2010/main" xmlns="" val="357166509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A7BFB9D-A529-E658-0CEB-DE70B04B739F}"/>
              </a:ext>
            </a:extLst>
          </p:cNvPr>
          <p:cNvSpPr txBox="1"/>
          <p:nvPr/>
        </p:nvSpPr>
        <p:spPr>
          <a:xfrm>
            <a:off x="467544" y="1536174"/>
            <a:ext cx="7848872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40. Решение комиссии (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106BB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 action="ppaction://hlinkfile"/>
              </a:rPr>
              <a:t>ф. 0510440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подписывается членами Комиссии простой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106BB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ЭП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председателем Комиссии -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ЭЦПРешение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комиссии (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106BB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 action="ppaction://hlinkfile"/>
              </a:rPr>
              <a:t>ф. 0510440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утверждается руководителем учреждения, принимающего решение о прекращении признания активом объекта нефинансовых активов, ЭЦП.</a:t>
            </a:r>
          </a:p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случае, если по результатам голосования Комиссии Решение (ф. 0510440) принимает статус «Не одобрено комиссией», Решение (ф. 0510440) направляется в архив и руководителю на подписание не направляется.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BD71202-C071-A80A-E3C7-33270ACAFA24}"/>
              </a:ext>
            </a:extLst>
          </p:cNvPr>
          <p:cNvSpPr txBox="1"/>
          <p:nvPr/>
        </p:nvSpPr>
        <p:spPr>
          <a:xfrm>
            <a:off x="3707904" y="323945"/>
            <a:ext cx="284905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Приказ № 61н </a:t>
            </a:r>
          </a:p>
        </p:txBody>
      </p:sp>
    </p:spTree>
    <p:extLst>
      <p:ext uri="{BB962C8B-B14F-4D97-AF65-F5344CB8AC3E}">
        <p14:creationId xmlns:p14="http://schemas.microsoft.com/office/powerpoint/2010/main" xmlns="" val="217274399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F5DD96B-B7A7-EB66-710E-90B10C0782B7}"/>
              </a:ext>
            </a:extLst>
          </p:cNvPr>
          <p:cNvSpPr txBox="1"/>
          <p:nvPr/>
        </p:nvSpPr>
        <p:spPr>
          <a:xfrm>
            <a:off x="287524" y="2348880"/>
            <a:ext cx="8568952" cy="32888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Накладная на отпуск материалов (материальных ценностей) на сторону </a:t>
            </a: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2" action="ppaction://hlinkfile"/>
              </a:rPr>
              <a:t>(ф.0510458)</a:t>
            </a: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Инвентарная карточка учета нефинансовых активов </a:t>
            </a: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3" action="ppaction://hlinkfile"/>
              </a:rPr>
              <a:t>(ф. 0510215)</a:t>
            </a: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Инвентарная карточка группового учета   нефинансовых активов</a:t>
            </a:r>
            <a:b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4" action="ppaction://hlinkfile"/>
              </a:rPr>
              <a:t> </a:t>
            </a: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4" action="ppaction://hlinkfile"/>
              </a:rPr>
              <a:t>(ф. 0510216)</a:t>
            </a: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Решение о прекращении признания активами объектов нефинансовых активов </a:t>
            </a:r>
            <a:r>
              <a:rPr kumimoji="0" lang="ru-RU" sz="2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 action="ppaction://hlinkfile"/>
              </a:rPr>
              <a:t>(ф. 0510440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 action="ppaction://hlinkfile"/>
              </a:rPr>
              <a:t>)</a:t>
            </a:r>
            <a:endParaRPr kumimoji="0" lang="ru-RU" sz="2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Карточка капитальных вложений </a:t>
            </a:r>
            <a:r>
              <a:rPr kumimoji="0" lang="ru-RU" sz="2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6" action="ppaction://hlinkfile"/>
              </a:rPr>
              <a:t>(ф. 0509211)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450215" algn="just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6FEEA1B8-62F6-A1C4-FF27-0E51CC671C3D}"/>
              </a:ext>
            </a:extLst>
          </p:cNvPr>
          <p:cNvSpPr txBox="1"/>
          <p:nvPr/>
        </p:nvSpPr>
        <p:spPr>
          <a:xfrm>
            <a:off x="1619672" y="212446"/>
            <a:ext cx="7344816" cy="19389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Методические рекомендации по применению следующих документов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Минфина от 31.08.2023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№  02-06-07/83273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227629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16"/>
          <p:cNvCxnSpPr/>
          <p:nvPr/>
        </p:nvCxnSpPr>
        <p:spPr>
          <a:xfrm>
            <a:off x="8511789" y="265642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508997" y="179386"/>
            <a:ext cx="496454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D350B4-811D-9C49-8D4A-B431FFD45952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C790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C7902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xmlns="" id="{D2BE57DE-FA7A-44BC-B8D6-F3B300F4C69D}"/>
              </a:ext>
            </a:extLst>
          </p:cNvPr>
          <p:cNvSpPr txBox="1">
            <a:spLocks/>
          </p:cNvSpPr>
          <p:nvPr/>
        </p:nvSpPr>
        <p:spPr>
          <a:xfrm>
            <a:off x="739389" y="3085806"/>
            <a:ext cx="7772400" cy="95971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СПАСИБО ЗА ВНИМАНИЕ!</a:t>
            </a:r>
            <a:endParaRPr kumimoji="0" lang="en-GB" sz="50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7312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 flipV="1">
            <a:off x="446567" y="1743163"/>
            <a:ext cx="3093945" cy="45719"/>
          </a:xfrm>
          <a:custGeom>
            <a:avLst/>
            <a:gdLst/>
            <a:ahLst/>
            <a:cxnLst/>
            <a:rect l="l" t="t" r="r" b="b"/>
            <a:pathLst>
              <a:path w="3505200" h="762000">
                <a:moveTo>
                  <a:pt x="0" y="762000"/>
                </a:moveTo>
                <a:lnTo>
                  <a:pt x="3505200" y="762000"/>
                </a:lnTo>
                <a:lnTo>
                  <a:pt x="3505200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8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82912" y="1997896"/>
            <a:ext cx="0" cy="1985122"/>
          </a:xfrm>
          <a:custGeom>
            <a:avLst/>
            <a:gdLst/>
            <a:ahLst/>
            <a:cxnLst/>
            <a:rect l="l" t="t" r="r" b="b"/>
            <a:pathLst>
              <a:path h="2249804">
                <a:moveTo>
                  <a:pt x="0" y="0"/>
                </a:moveTo>
                <a:lnTo>
                  <a:pt x="0" y="2249424"/>
                </a:lnTo>
              </a:path>
            </a:pathLst>
          </a:custGeom>
          <a:ln w="76200">
            <a:solidFill>
              <a:srgbClr val="096234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8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320118" y="2017059"/>
            <a:ext cx="0" cy="1985122"/>
          </a:xfrm>
          <a:custGeom>
            <a:avLst/>
            <a:gdLst/>
            <a:ahLst/>
            <a:cxnLst/>
            <a:rect l="l" t="t" r="r" b="b"/>
            <a:pathLst>
              <a:path h="2249804">
                <a:moveTo>
                  <a:pt x="0" y="0"/>
                </a:moveTo>
                <a:lnTo>
                  <a:pt x="0" y="2249424"/>
                </a:lnTo>
              </a:path>
            </a:pathLst>
          </a:custGeom>
          <a:ln w="76200">
            <a:solidFill>
              <a:srgbClr val="096234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8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16670" y="1012048"/>
            <a:ext cx="5114400" cy="26468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 rtl="0">
              <a:defRPr/>
            </a:pPr>
            <a:r>
              <a:rPr lang="ru-RU" sz="3600" b="0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Приказ </a:t>
            </a:r>
            <a:br>
              <a:rPr lang="ru-RU" sz="3600" b="0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3600" b="0" u="sng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 15.04.2021 </a:t>
            </a:r>
            <a:r>
              <a:rPr lang="ru-RU" sz="3600" u="sng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№ 61н </a:t>
            </a:r>
            <a:r>
              <a:rPr lang="ru-RU" sz="3600" b="0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3600" b="0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800" b="0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(изменения в 61н)</a:t>
            </a:r>
            <a:r>
              <a:rPr lang="ru-RU" sz="2800" b="0" dirty="0">
                <a:solidFill>
                  <a:srgbClr val="000000"/>
                </a:solidFill>
              </a:rPr>
              <a:t/>
            </a:r>
            <a:br>
              <a:rPr lang="ru-RU" sz="2800" b="0" dirty="0">
                <a:solidFill>
                  <a:srgbClr val="000000"/>
                </a:solidFill>
              </a:rPr>
            </a:br>
            <a:r>
              <a:rPr lang="ru-RU" sz="3600" b="0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Приказ  от 30.09.2021 </a:t>
            </a:r>
            <a:br>
              <a:rPr lang="ru-RU" sz="3600" b="0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3600" u="sng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№ 142н</a:t>
            </a:r>
            <a:endParaRPr lang="ru-RU" sz="3600" dirty="0"/>
          </a:p>
        </p:txBody>
      </p:sp>
      <p:sp>
        <p:nvSpPr>
          <p:cNvPr id="8" name="object 8"/>
          <p:cNvSpPr/>
          <p:nvPr/>
        </p:nvSpPr>
        <p:spPr>
          <a:xfrm>
            <a:off x="7463118" y="1042147"/>
            <a:ext cx="773206" cy="4370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8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205618" y="403412"/>
            <a:ext cx="1024173" cy="13646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8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220172" y="1539940"/>
            <a:ext cx="1750807" cy="21972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8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6F20C59-F649-41FD-BE5F-940BEB8A78C1}"/>
              </a:ext>
            </a:extLst>
          </p:cNvPr>
          <p:cNvSpPr txBox="1"/>
          <p:nvPr/>
        </p:nvSpPr>
        <p:spPr>
          <a:xfrm>
            <a:off x="1173742" y="3738515"/>
            <a:ext cx="4536504" cy="230832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3600" b="0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Приказ от 28.06.</a:t>
            </a:r>
            <a:r>
              <a:rPr lang="en-US" sz="3600" b="0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ru-RU" sz="3600" b="0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022</a:t>
            </a:r>
            <a:br>
              <a:rPr lang="ru-RU" sz="3600" b="0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3600" b="1" u="sng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№ 100н</a:t>
            </a:r>
          </a:p>
          <a:p>
            <a:pPr algn="ctr"/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от 07.11.2022</a:t>
            </a:r>
          </a:p>
          <a:p>
            <a:pPr algn="ctr"/>
            <a:r>
              <a:rPr lang="ru-RU" sz="3600" b="1" u="sng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№157н</a:t>
            </a:r>
            <a:endParaRPr lang="ru-RU" sz="3600" b="1" u="sng" dirty="0"/>
          </a:p>
        </p:txBody>
      </p:sp>
      <p:sp>
        <p:nvSpPr>
          <p:cNvPr id="2" name="Правая фигурная скобка 1">
            <a:extLst>
              <a:ext uri="{FF2B5EF4-FFF2-40B4-BE49-F238E27FC236}">
                <a16:creationId xmlns:a16="http://schemas.microsoft.com/office/drawing/2014/main" xmlns="" id="{76C8E2C1-4F6C-98D5-547D-9227DD6ED88E}"/>
              </a:ext>
            </a:extLst>
          </p:cNvPr>
          <p:cNvSpPr/>
          <p:nvPr/>
        </p:nvSpPr>
        <p:spPr>
          <a:xfrm>
            <a:off x="5796136" y="1585659"/>
            <a:ext cx="390382" cy="1760111"/>
          </a:xfrm>
          <a:prstGeom prst="righ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авая фигурная скобка 6">
            <a:extLst>
              <a:ext uri="{FF2B5EF4-FFF2-40B4-BE49-F238E27FC236}">
                <a16:creationId xmlns:a16="http://schemas.microsoft.com/office/drawing/2014/main" xmlns="" id="{7B900A84-1831-CA92-886F-81A500EC9087}"/>
              </a:ext>
            </a:extLst>
          </p:cNvPr>
          <p:cNvSpPr/>
          <p:nvPr/>
        </p:nvSpPr>
        <p:spPr>
          <a:xfrm>
            <a:off x="5776257" y="3794052"/>
            <a:ext cx="820521" cy="2197249"/>
          </a:xfrm>
          <a:prstGeom prst="rightBrace">
            <a:avLst>
              <a:gd name="adj1" fmla="val 5414"/>
              <a:gd name="adj2" fmla="val 50000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E468DF3-8C66-2220-3BDE-ED7CE5C4EA2B}"/>
              </a:ext>
            </a:extLst>
          </p:cNvPr>
          <p:cNvSpPr txBox="1"/>
          <p:nvPr/>
        </p:nvSpPr>
        <p:spPr>
          <a:xfrm>
            <a:off x="7956376" y="4149080"/>
            <a:ext cx="184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5" name="Облачко с текстом: прямоугольное со скругленными углами 14">
            <a:extLst>
              <a:ext uri="{FF2B5EF4-FFF2-40B4-BE49-F238E27FC236}">
                <a16:creationId xmlns:a16="http://schemas.microsoft.com/office/drawing/2014/main" xmlns="" id="{9DF68CE4-BD5B-437A-A31F-1CFCCE9BBBFC}"/>
              </a:ext>
            </a:extLst>
          </p:cNvPr>
          <p:cNvSpPr/>
          <p:nvPr/>
        </p:nvSpPr>
        <p:spPr>
          <a:xfrm>
            <a:off x="5819205" y="117126"/>
            <a:ext cx="2481699" cy="719569"/>
          </a:xfrm>
          <a:prstGeom prst="wedgeRoundRectCallout">
            <a:avLst>
              <a:gd name="adj1" fmla="val -35038"/>
              <a:gd name="adj2" fmla="val 274710"/>
              <a:gd name="adj3" fmla="val 16667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01.01. 2022</a:t>
            </a:r>
          </a:p>
          <a:p>
            <a:pPr algn="ctr"/>
            <a:r>
              <a:rPr lang="ru-RU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01.01.2023</a:t>
            </a:r>
          </a:p>
        </p:txBody>
      </p:sp>
      <p:sp>
        <p:nvSpPr>
          <p:cNvPr id="16" name="Облачко с текстом: прямоугольное со скругленными углами 15">
            <a:extLst>
              <a:ext uri="{FF2B5EF4-FFF2-40B4-BE49-F238E27FC236}">
                <a16:creationId xmlns:a16="http://schemas.microsoft.com/office/drawing/2014/main" xmlns="" id="{E8995BDB-8D45-39F9-0CD0-1922776312B9}"/>
              </a:ext>
            </a:extLst>
          </p:cNvPr>
          <p:cNvSpPr/>
          <p:nvPr/>
        </p:nvSpPr>
        <p:spPr>
          <a:xfrm>
            <a:off x="6743900" y="3207500"/>
            <a:ext cx="2115672" cy="1233428"/>
          </a:xfrm>
          <a:prstGeom prst="wedgeRoundRectCallout">
            <a:avLst>
              <a:gd name="adj1" fmla="val -55015"/>
              <a:gd name="adj2" fmla="val 84575"/>
              <a:gd name="adj3" fmla="val 16667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01.01.2023</a:t>
            </a:r>
          </a:p>
          <a:p>
            <a:pPr algn="ctr"/>
            <a:r>
              <a:rPr lang="ru-RU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01.01.2024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18582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55B159F-AD62-1E58-D197-97F638D95386}"/>
              </a:ext>
            </a:extLst>
          </p:cNvPr>
          <p:cNvSpPr txBox="1"/>
          <p:nvPr/>
        </p:nvSpPr>
        <p:spPr>
          <a:xfrm>
            <a:off x="2555776" y="82988"/>
            <a:ext cx="5328592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Приказ от  15.04.2021 № 61н</a:t>
            </a:r>
          </a:p>
        </p:txBody>
      </p:sp>
      <p:graphicFrame>
        <p:nvGraphicFramePr>
          <p:cNvPr id="3" name="Таблица 3">
            <a:extLst>
              <a:ext uri="{FF2B5EF4-FFF2-40B4-BE49-F238E27FC236}">
                <a16:creationId xmlns:a16="http://schemas.microsoft.com/office/drawing/2014/main" xmlns="" id="{304CDB9D-8FB9-98D1-06A0-33A6CC1E60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93670155"/>
              </p:ext>
            </p:extLst>
          </p:nvPr>
        </p:nvGraphicFramePr>
        <p:xfrm>
          <a:off x="117683" y="591266"/>
          <a:ext cx="8856984" cy="53111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28592">
                  <a:extLst>
                    <a:ext uri="{9D8B030D-6E8A-4147-A177-3AD203B41FA5}">
                      <a16:colId xmlns:a16="http://schemas.microsoft.com/office/drawing/2014/main" xmlns="" val="1036821416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xmlns="" val="3331091680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xmlns="" val="2641392202"/>
                    </a:ext>
                  </a:extLst>
                </a:gridCol>
              </a:tblGrid>
              <a:tr h="310268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документа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52н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61н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94954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Ведомость группового начисления доходов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2000" b="0" kern="1200" dirty="0">
                          <a:solidFill>
                            <a:srgbClr val="4444E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2" action="ppaction://hlinkfile"/>
                        </a:rPr>
                        <a:t>ф. 0510431</a:t>
                      </a:r>
                      <a:endParaRPr lang="ru-RU" sz="2000" b="0" kern="1200" dirty="0">
                        <a:solidFill>
                          <a:srgbClr val="4444E6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412687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457200" rtl="0" eaLnBrk="1" fontAlgn="t" latinLnBrk="0" hangingPunct="1"/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Акт о консервации (</a:t>
                      </a:r>
                      <a:r>
                        <a:rPr lang="ru-RU" sz="1600" b="0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расконсервации</a:t>
                      </a:r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 объекта основных средств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noProof="0" dirty="0">
                          <a:solidFill>
                            <a:srgbClr val="4444E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3" action="ppaction://hlinkfile"/>
                        </a:rPr>
                        <a:t>ф.0510433</a:t>
                      </a:r>
                      <a:endParaRPr lang="ru-RU" sz="2000" b="0" kern="1200" noProof="0" dirty="0">
                        <a:solidFill>
                          <a:srgbClr val="4444E6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92968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Решение о списании задолженности, невостребованной кредиторами, со счета _______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noProof="0" dirty="0">
                          <a:solidFill>
                            <a:srgbClr val="4444E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ф. 0510437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1640963"/>
                  </a:ext>
                </a:extLst>
              </a:tr>
              <a:tr h="263888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Решение о проведении инвентаризации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noProof="0" dirty="0">
                          <a:solidFill>
                            <a:srgbClr val="4444E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ф.0510439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027978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457200" rtl="0" eaLnBrk="1" fontAlgn="t" latinLnBrk="0" hangingPunct="1"/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Решение о прекращении признания активами объектов нефинансовых активов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noProof="0" dirty="0">
                          <a:solidFill>
                            <a:srgbClr val="4444E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ф.0510440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015599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Решение об оценке стоимости имущества, отчуждаемого не в пользу организаций бюджетной сферы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noProof="0" dirty="0">
                          <a:solidFill>
                            <a:srgbClr val="4444E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ф.0510442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70120064"/>
                  </a:ext>
                </a:extLst>
              </a:tr>
              <a:tr h="243166">
                <a:tc>
                  <a:txBody>
                    <a:bodyPr/>
                    <a:lstStyle/>
                    <a:p>
                      <a:pPr marL="0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Решение о признании (восстановлении) сомнительной задолженности по доходам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noProof="0" dirty="0">
                          <a:solidFill>
                            <a:srgbClr val="4444E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ф.0510445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817098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Решении о восстановлении кредиторской задолженности	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noProof="0" dirty="0">
                          <a:solidFill>
                            <a:srgbClr val="4444E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ф.0510446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656616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Акт о результатах инвентаризации наличных денежных средств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ru-RU" sz="16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noProof="0" dirty="0">
                          <a:solidFill>
                            <a:srgbClr val="4444E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4" action="ppaction://hlinkfile"/>
                        </a:rPr>
                        <a:t>ф.0510836</a:t>
                      </a:r>
                      <a:endParaRPr lang="ru-RU" sz="2000" b="0" kern="1200" noProof="0" dirty="0">
                        <a:solidFill>
                          <a:srgbClr val="4444E6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126245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Ведомость начисления доходов бюджета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noProof="0" dirty="0">
                          <a:solidFill>
                            <a:srgbClr val="4444E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5" action="ppaction://hlinkfile"/>
                        </a:rPr>
                        <a:t>ф.0510837</a:t>
                      </a:r>
                      <a:endParaRPr lang="ru-RU" sz="2000" b="0" kern="1200" noProof="0" dirty="0">
                        <a:solidFill>
                          <a:srgbClr val="4444E6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676520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457200" rtl="0" eaLnBrk="1" fontAlgn="t" latinLnBrk="0" hangingPunct="1"/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Ведомость выпадающих доходов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noProof="0" dirty="0">
                          <a:solidFill>
                            <a:srgbClr val="4444E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6" action="ppaction://hlinkfile"/>
                        </a:rPr>
                        <a:t>ф.0510838</a:t>
                      </a:r>
                      <a:endParaRPr lang="ru-RU" sz="2000" b="0" kern="1200" noProof="0" dirty="0">
                        <a:solidFill>
                          <a:srgbClr val="4444E6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08509389"/>
                  </a:ext>
                </a:extLst>
              </a:tr>
            </a:tbl>
          </a:graphicData>
        </a:graphic>
      </p:graphicFrame>
      <p:graphicFrame>
        <p:nvGraphicFramePr>
          <p:cNvPr id="9" name="Таблица 3">
            <a:extLst>
              <a:ext uri="{FF2B5EF4-FFF2-40B4-BE49-F238E27FC236}">
                <a16:creationId xmlns:a16="http://schemas.microsoft.com/office/drawing/2014/main" xmlns="" id="{304CDB9D-8FB9-98D1-06A0-33A6CC1E6091}"/>
              </a:ext>
            </a:extLst>
          </p:cNvPr>
          <p:cNvGraphicFramePr>
            <a:graphicFrameLocks noGrp="1"/>
          </p:cNvGraphicFramePr>
          <p:nvPr/>
        </p:nvGraphicFramePr>
        <p:xfrm>
          <a:off x="117683" y="5952255"/>
          <a:ext cx="8856984" cy="8902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28592">
                  <a:extLst>
                    <a:ext uri="{9D8B030D-6E8A-4147-A177-3AD203B41FA5}">
                      <a16:colId xmlns:a16="http://schemas.microsoft.com/office/drawing/2014/main" xmlns="" val="1036821416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xmlns="" val="3331091680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xmlns="" val="26413922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Ведомость доходов физических лиц, облагаемых НДФЛ, страховыми взносами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20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ф. 0504094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2000" b="0" kern="1200" dirty="0">
                          <a:solidFill>
                            <a:srgbClr val="4444E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ф. 0509095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412687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457200" rtl="0" eaLnBrk="1" fontAlgn="t" latinLnBrk="0" hangingPunct="1"/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Журнал операций по забалансовому счету ____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20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noProof="0" dirty="0">
                          <a:solidFill>
                            <a:srgbClr val="4444E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ф. 0509213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929685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8132348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55B159F-AD62-1E58-D197-97F638D95386}"/>
              </a:ext>
            </a:extLst>
          </p:cNvPr>
          <p:cNvSpPr txBox="1"/>
          <p:nvPr/>
        </p:nvSpPr>
        <p:spPr>
          <a:xfrm>
            <a:off x="2771800" y="142164"/>
            <a:ext cx="5328592" cy="95410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Приказ от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30.09.2021 </a:t>
            </a:r>
            <a:r>
              <a:rPr kumimoji="0" lang="ru-RU" sz="24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№ 142н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(изм. 61н 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C61E94C-1E3A-E457-0044-9A37020459E1}"/>
              </a:ext>
            </a:extLst>
          </p:cNvPr>
          <p:cNvSpPr txBox="1"/>
          <p:nvPr/>
        </p:nvSpPr>
        <p:spPr>
          <a:xfrm>
            <a:off x="-2412776" y="1389380"/>
            <a:ext cx="59766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3" name="Таблица 3">
            <a:extLst>
              <a:ext uri="{FF2B5EF4-FFF2-40B4-BE49-F238E27FC236}">
                <a16:creationId xmlns:a16="http://schemas.microsoft.com/office/drawing/2014/main" xmlns="" id="{304CDB9D-8FB9-98D1-06A0-33A6CC1E60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05074902"/>
              </p:ext>
            </p:extLst>
          </p:nvPr>
        </p:nvGraphicFramePr>
        <p:xfrm>
          <a:off x="251520" y="1124744"/>
          <a:ext cx="8163556" cy="5034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05621">
                  <a:extLst>
                    <a:ext uri="{9D8B030D-6E8A-4147-A177-3AD203B41FA5}">
                      <a16:colId xmlns:a16="http://schemas.microsoft.com/office/drawing/2014/main" xmlns="" val="1036821416"/>
                    </a:ext>
                  </a:extLst>
                </a:gridCol>
                <a:gridCol w="1427480">
                  <a:extLst>
                    <a:ext uri="{9D8B030D-6E8A-4147-A177-3AD203B41FA5}">
                      <a16:colId xmlns:a16="http://schemas.microsoft.com/office/drawing/2014/main" xmlns="" val="3331091680"/>
                    </a:ext>
                  </a:extLst>
                </a:gridCol>
                <a:gridCol w="1830455">
                  <a:extLst>
                    <a:ext uri="{9D8B030D-6E8A-4147-A177-3AD203B41FA5}">
                      <a16:colId xmlns:a16="http://schemas.microsoft.com/office/drawing/2014/main" xmlns="" val="26413922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документа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94954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800" b="0" i="0" u="none" strike="noStrike" baseline="0" dirty="0">
                          <a:latin typeface="Times New Roman" panose="02020603050405020304" pitchFamily="18" charset="0"/>
                        </a:rPr>
                        <a:t>Извещение о начислении дохода (уточнении начисления)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>
                          <a:solidFill>
                            <a:schemeClr val="tx1"/>
                          </a:solidFill>
                        </a:rPr>
                        <a:t>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44E6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2" action="ppaction://hlinkfile"/>
                        </a:rPr>
                        <a:t>ф. 0510432</a:t>
                      </a:r>
                      <a:endParaRPr kumimoji="0" lang="ru-RU" sz="20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4444E6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412687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800" b="0" i="0" u="none" strike="noStrike" baseline="0" dirty="0">
                          <a:latin typeface="Times New Roman" panose="02020603050405020304" pitchFamily="18" charset="0"/>
                        </a:rPr>
                        <a:t>Акт об утилизации (уничтожении) материальных ценностей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>
                          <a:solidFill>
                            <a:schemeClr val="tx1"/>
                          </a:solidFill>
                        </a:rPr>
                        <a:t>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44E6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ф. 0510435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015599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Акт о признании безнадежной к взысканию задолженности по доходам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>
                          <a:solidFill>
                            <a:schemeClr val="tx1"/>
                          </a:solidFill>
                        </a:rPr>
                        <a:t>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44E6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ф. 0510436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701200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Акт приема-передачи объектов, полученных в личное пользование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0" lang="ru-RU" sz="24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44E6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ф. 0510434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44E6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(уточнение)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817098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Решение о признании объектов нефинансовых активов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>
                          <a:solidFill>
                            <a:schemeClr val="tx1"/>
                          </a:solidFill>
                        </a:rPr>
                        <a:t>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44E6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ф. 0510441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126245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ru-RU" sz="1800" b="0" i="0" u="none" strike="noStrike" baseline="0" dirty="0">
                          <a:latin typeface="Times New Roman" panose="02020603050405020304" pitchFamily="18" charset="0"/>
                        </a:rPr>
                        <a:t>Изменение Решения о проведении инвентаризации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</a:rPr>
                        <a:t>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44E6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ф. 0510447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676520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800" b="0" i="0" u="none" strike="noStrike" baseline="0" dirty="0">
                          <a:latin typeface="Times New Roman" panose="02020603050405020304" pitchFamily="18" charset="0"/>
                        </a:rPr>
                        <a:t>Карточка учета имущества в личном пользовании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ф. 0504206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44E6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ф. 0509097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444E6"/>
                        </a:solidFill>
                        <a:effectLst/>
                        <a:highlight>
                          <a:srgbClr val="FFFF00"/>
                        </a:highlight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085093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3337306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55B159F-AD62-1E58-D197-97F638D95386}"/>
              </a:ext>
            </a:extLst>
          </p:cNvPr>
          <p:cNvSpPr txBox="1"/>
          <p:nvPr/>
        </p:nvSpPr>
        <p:spPr>
          <a:xfrm>
            <a:off x="2771800" y="142164"/>
            <a:ext cx="5328592" cy="89255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Приказ от 26.06.2022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4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№ 100н (изм.61н)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C61E94C-1E3A-E457-0044-9A37020459E1}"/>
              </a:ext>
            </a:extLst>
          </p:cNvPr>
          <p:cNvSpPr txBox="1"/>
          <p:nvPr/>
        </p:nvSpPr>
        <p:spPr>
          <a:xfrm>
            <a:off x="-2412776" y="1389380"/>
            <a:ext cx="59766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3" name="Таблица 3">
            <a:extLst>
              <a:ext uri="{FF2B5EF4-FFF2-40B4-BE49-F238E27FC236}">
                <a16:creationId xmlns:a16="http://schemas.microsoft.com/office/drawing/2014/main" xmlns="" id="{304CDB9D-8FB9-98D1-06A0-33A6CC1E6091}"/>
              </a:ext>
            </a:extLst>
          </p:cNvPr>
          <p:cNvGraphicFramePr>
            <a:graphicFrameLocks noGrp="1"/>
          </p:cNvGraphicFramePr>
          <p:nvPr/>
        </p:nvGraphicFramePr>
        <p:xfrm>
          <a:off x="323528" y="1321596"/>
          <a:ext cx="8712968" cy="3784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05621">
                  <a:extLst>
                    <a:ext uri="{9D8B030D-6E8A-4147-A177-3AD203B41FA5}">
                      <a16:colId xmlns:a16="http://schemas.microsoft.com/office/drawing/2014/main" xmlns="" val="1036821416"/>
                    </a:ext>
                  </a:extLst>
                </a:gridCol>
                <a:gridCol w="1976892">
                  <a:extLst>
                    <a:ext uri="{9D8B030D-6E8A-4147-A177-3AD203B41FA5}">
                      <a16:colId xmlns:a16="http://schemas.microsoft.com/office/drawing/2014/main" xmlns="" val="3331091680"/>
                    </a:ext>
                  </a:extLst>
                </a:gridCol>
                <a:gridCol w="1830455">
                  <a:extLst>
                    <a:ext uri="{9D8B030D-6E8A-4147-A177-3AD203B41FA5}">
                      <a16:colId xmlns:a16="http://schemas.microsoft.com/office/drawing/2014/main" xmlns="" val="26413922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документа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94954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800" b="0" i="0" u="none" strike="noStrike" baseline="0" dirty="0">
                          <a:latin typeface="Times New Roman" panose="02020603050405020304" pitchFamily="18" charset="0"/>
                        </a:rPr>
                        <a:t>Акт о приеме-передаче объектов нефинансовых активов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ф. 0504101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</a:rPr>
                        <a:t>ф. 0510448</a:t>
                      </a:r>
                    </a:p>
                    <a:p>
                      <a:pPr algn="ctr"/>
                      <a:endParaRPr kumimoji="0" lang="ru-RU" sz="20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412687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800" b="0" i="0" u="none" strike="noStrike" baseline="0" dirty="0">
                          <a:latin typeface="Times New Roman" panose="02020603050405020304" pitchFamily="18" charset="0"/>
                        </a:rPr>
                        <a:t>Накладная на внутреннее перемещение объектов нефинансовых активов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ф. 0504102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kern="12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ф. 0510450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015599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800" b="0" i="0" u="none" strike="noStrike" baseline="0" dirty="0">
                          <a:latin typeface="Times New Roman" panose="02020603050405020304" pitchFamily="18" charset="0"/>
                        </a:rPr>
                        <a:t>Требование-накладная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ф. 0504204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kern="12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ф. 0510451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701200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800" b="0" i="0" u="none" strike="noStrike" baseline="0" dirty="0">
                          <a:latin typeface="Times New Roman" panose="02020603050405020304" pitchFamily="18" charset="0"/>
                        </a:rPr>
                        <a:t>Акт приемки товаров, работ, услуг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ф. 0504220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kern="12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ф. 0510452 </a:t>
                      </a:r>
                      <a:endParaRPr lang="ru-RU" sz="2000" b="0" i="0" u="none" strike="noStrike" kern="1200" baseline="0" noProof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817098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baseline="0" dirty="0">
                          <a:latin typeface="Times New Roman" panose="02020603050405020304" pitchFamily="18" charset="0"/>
                        </a:rPr>
                        <a:t>Извещение об исполнении трансферта, передаваемого с условиями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ф. 0504805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kern="12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ф. 0510453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126245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800" b="0" i="0" u="none" strike="noStrike" baseline="0" dirty="0">
                          <a:latin typeface="Times New Roman" panose="02020603050405020304" pitchFamily="18" charset="0"/>
                        </a:rPr>
                        <a:t>Заявка  закупки товаров, работ, услуг малого объема через подотчетное лицо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kern="1200" baseline="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ф. 0504518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kern="12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ф. 0510521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67652095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23528" y="5149655"/>
          <a:ext cx="8712968" cy="1036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05621">
                  <a:extLst>
                    <a:ext uri="{9D8B030D-6E8A-4147-A177-3AD203B41FA5}">
                      <a16:colId xmlns:a16="http://schemas.microsoft.com/office/drawing/2014/main" xmlns="" val="3576019573"/>
                    </a:ext>
                  </a:extLst>
                </a:gridCol>
                <a:gridCol w="1976892">
                  <a:extLst>
                    <a:ext uri="{9D8B030D-6E8A-4147-A177-3AD203B41FA5}">
                      <a16:colId xmlns:a16="http://schemas.microsoft.com/office/drawing/2014/main" xmlns="" val="155905583"/>
                    </a:ext>
                  </a:extLst>
                </a:gridCol>
                <a:gridCol w="1830455">
                  <a:extLst>
                    <a:ext uri="{9D8B030D-6E8A-4147-A177-3AD203B41FA5}">
                      <a16:colId xmlns:a16="http://schemas.microsoft.com/office/drawing/2014/main" xmlns="" val="193208197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Карточка капитальных вложений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kern="1200" baseline="0" noProof="0" dirty="0">
                          <a:solidFill>
                            <a:srgbClr val="4444E6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ф. 0509211</a:t>
                      </a:r>
                      <a:endParaRPr lang="ru-RU" sz="2000" b="0" i="0" u="none" strike="noStrike" kern="1200" baseline="0" dirty="0">
                        <a:solidFill>
                          <a:srgbClr val="4444E6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955242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Карточка учета права пользования нефинансовым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kern="1200" baseline="0" noProof="0" dirty="0">
                          <a:solidFill>
                            <a:srgbClr val="4444E6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ф. 0509214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591356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6388729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KPMG_Report_4x3_050216_2016">
  <a:themeElements>
    <a:clrScheme name="New KPMG Colours">
      <a:dk1>
        <a:srgbClr val="000000"/>
      </a:dk1>
      <a:lt1>
        <a:sysClr val="window" lastClr="FFFFFF"/>
      </a:lt1>
      <a:dk2>
        <a:srgbClr val="00338D"/>
      </a:dk2>
      <a:lt2>
        <a:srgbClr val="F0F0F0"/>
      </a:lt2>
      <a:accent1>
        <a:srgbClr val="0091DA"/>
      </a:accent1>
      <a:accent2>
        <a:srgbClr val="6D2077"/>
      </a:accent2>
      <a:accent3>
        <a:srgbClr val="005EB8"/>
      </a:accent3>
      <a:accent4>
        <a:srgbClr val="00A3A1"/>
      </a:accent4>
      <a:accent5>
        <a:srgbClr val="EAAA00"/>
      </a:accent5>
      <a:accent6>
        <a:srgbClr val="43B02A"/>
      </a:accent6>
      <a:hlink>
        <a:srgbClr val="0091DA"/>
      </a:hlink>
      <a:folHlink>
        <a:srgbClr val="0091DA"/>
      </a:folHlink>
    </a:clrScheme>
    <a:fontScheme name="KPMG">
      <a:majorFont>
        <a:latin typeface="KPMG Extralight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lIns="54000" tIns="54000" rIns="54000" bIns="54000" rtlCol="0" anchor="ctr"/>
      <a:lstStyle>
        <a:defPPr algn="ctr">
          <a:defRPr sz="9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54610" tIns="54610" rIns="54610" bIns="54610" rtlCol="0">
        <a:noAutofit/>
      </a:bodyPr>
      <a:lstStyle>
        <a:defPPr>
          <a:spcAft>
            <a:spcPts val="600"/>
          </a:spcAft>
          <a:defRPr sz="900" dirty="0" err="1" smtClean="0">
            <a:solidFill>
              <a:schemeClr val="tx2"/>
            </a:solidFill>
          </a:defRPr>
        </a:defPPr>
      </a:lstStyle>
    </a:txDef>
  </a:objectDefaults>
  <a:extraClrSchemeLst/>
  <a:custClrLst>
    <a:custClr name="KPMG Blue">
      <a:srgbClr val="00338D"/>
    </a:custClr>
    <a:custClr name="Medium Blue">
      <a:srgbClr val="005EB8"/>
    </a:custClr>
    <a:custClr name="Light Blue">
      <a:srgbClr val="0091DA"/>
    </a:custClr>
    <a:custClr name="Violet">
      <a:srgbClr val="483698"/>
    </a:custClr>
    <a:custClr name="Purple">
      <a:srgbClr val="470A68"/>
    </a:custClr>
    <a:custClr name="Light Purple">
      <a:srgbClr val="6D2077"/>
    </a:custClr>
    <a:custClr name="Green">
      <a:srgbClr val="00A3A1"/>
    </a:custClr>
    <a:custClr name="Dark Green">
      <a:srgbClr val="009A44"/>
    </a:custClr>
    <a:custClr name="Light Green">
      <a:srgbClr val="43B02A"/>
    </a:custClr>
    <a:custClr name="Yellow">
      <a:srgbClr val="EAAA00"/>
    </a:custClr>
    <a:custClr name="Orange">
      <a:srgbClr val="F68D2E"/>
    </a:custClr>
    <a:custClr name="Red ">
      <a:srgbClr val="BC204B"/>
    </a:custClr>
    <a:custClr name="Pink">
      <a:srgbClr val="C6007E"/>
    </a:custClr>
    <a:custClr name="Dark Brown">
      <a:srgbClr val="753F19"/>
    </a:custClr>
    <a:custClr name="Light Brown">
      <a:srgbClr val="9B642E"/>
    </a:custClr>
    <a:custClr name="Olive">
      <a:srgbClr val="9D9375"/>
    </a:custClr>
    <a:custClr name="Beige">
      <a:srgbClr val="E3BC9F"/>
    </a:custClr>
    <a:custClr name="Light Pink">
      <a:srgbClr val="E36877"/>
    </a:custClr>
  </a:custClrLst>
  <a:extLst>
    <a:ext uri="{05A4C25C-085E-4340-85A3-A5531E510DB2}">
      <thm15:themeFamily xmlns:thm15="http://schemas.microsoft.com/office/thememl/2012/main" xmlns="" name="Report Standard JSC_r.potx" id="{4E546F04-5CDB-4C52-903D-719AEF69D484}" vid="{A2009518-AD80-4CD9-8A4A-E03A2BECDDEB}"/>
    </a:ext>
  </a:extLst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48522</TotalTime>
  <Words>4267</Words>
  <Application>Microsoft Office PowerPoint</Application>
  <PresentationFormat>Экран (4:3)</PresentationFormat>
  <Paragraphs>612</Paragraphs>
  <Slides>58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58</vt:i4>
      </vt:variant>
    </vt:vector>
  </HeadingPairs>
  <TitlesOfParts>
    <vt:vector size="63" baseType="lpstr">
      <vt:lpstr>Office Theme</vt:lpstr>
      <vt:lpstr>5_Тема Office</vt:lpstr>
      <vt:lpstr>16_Office Theme</vt:lpstr>
      <vt:lpstr>KPMG_Report_4x3_050216_2016</vt:lpstr>
      <vt:lpstr>2_Office Theme</vt:lpstr>
      <vt:lpstr>Актуальные вопросы при переходе на электронный документооборот   </vt:lpstr>
      <vt:lpstr>Слайд 2</vt:lpstr>
      <vt:lpstr>Слайд 3</vt:lpstr>
      <vt:lpstr>Электронные документы</vt:lpstr>
      <vt:lpstr>Слайд 5</vt:lpstr>
      <vt:lpstr>Приказ  от 15.04.2021 № 61н  (изменения в 61н) Приказ  от 30.09.2021  № 142н</vt:lpstr>
      <vt:lpstr>Слайд 7</vt:lpstr>
      <vt:lpstr>Слайд 8</vt:lpstr>
      <vt:lpstr>Слайд 9</vt:lpstr>
      <vt:lpstr>Слайд 10</vt:lpstr>
      <vt:lpstr>  Электронные документы, применяемые при проведении ИНВЕНТАРИЗАЦИИ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 Унифицированные электронные документы, оформляющие операции с нефинансовыми активами 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 Изменения в Приказ от 15.04.2020 № 61н  (сентябрь 2023г)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Актуальные вопросы методологии бухгалтерского учета  государственных финансов в 2016 – 2017 годах</dc:title>
  <dc:creator>Светлана</dc:creator>
  <cp:lastModifiedBy>КФ - Блохина Ю.В.</cp:lastModifiedBy>
  <cp:revision>3226</cp:revision>
  <cp:lastPrinted>2021-12-07T07:10:00Z</cp:lastPrinted>
  <dcterms:created xsi:type="dcterms:W3CDTF">2016-11-22T03:13:06Z</dcterms:created>
  <dcterms:modified xsi:type="dcterms:W3CDTF">2023-12-18T14:27:11Z</dcterms:modified>
</cp:coreProperties>
</file>